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463" r:id="rId3"/>
    <p:sldId id="464" r:id="rId4"/>
    <p:sldId id="465" r:id="rId5"/>
    <p:sldId id="448" r:id="rId6"/>
    <p:sldId id="449" r:id="rId7"/>
    <p:sldId id="446" r:id="rId8"/>
    <p:sldId id="450" r:id="rId9"/>
    <p:sldId id="451" r:id="rId10"/>
    <p:sldId id="447" r:id="rId11"/>
    <p:sldId id="453" r:id="rId12"/>
    <p:sldId id="442" r:id="rId13"/>
    <p:sldId id="454" r:id="rId14"/>
    <p:sldId id="466" r:id="rId15"/>
    <p:sldId id="452" r:id="rId16"/>
    <p:sldId id="294" r:id="rId17"/>
    <p:sldId id="295" r:id="rId18"/>
    <p:sldId id="296" r:id="rId19"/>
    <p:sldId id="455" r:id="rId20"/>
    <p:sldId id="297" r:id="rId21"/>
    <p:sldId id="456" r:id="rId22"/>
    <p:sldId id="298" r:id="rId23"/>
    <p:sldId id="299" r:id="rId24"/>
    <p:sldId id="457" r:id="rId25"/>
    <p:sldId id="300" r:id="rId26"/>
    <p:sldId id="458" r:id="rId27"/>
    <p:sldId id="459" r:id="rId28"/>
    <p:sldId id="301" r:id="rId29"/>
    <p:sldId id="460" r:id="rId30"/>
    <p:sldId id="302" r:id="rId31"/>
    <p:sldId id="461" r:id="rId32"/>
    <p:sldId id="303" r:id="rId33"/>
    <p:sldId id="304" r:id="rId34"/>
    <p:sldId id="305" r:id="rId35"/>
    <p:sldId id="306" r:id="rId36"/>
    <p:sldId id="307" r:id="rId37"/>
    <p:sldId id="462" r:id="rId38"/>
    <p:sldId id="314" r:id="rId39"/>
    <p:sldId id="467" r:id="rId40"/>
    <p:sldId id="308" r:id="rId41"/>
    <p:sldId id="311" r:id="rId42"/>
    <p:sldId id="312" r:id="rId43"/>
    <p:sldId id="313" r:id="rId44"/>
    <p:sldId id="440" r:id="rId45"/>
    <p:sldId id="468" r:id="rId46"/>
    <p:sldId id="408" r:id="rId47"/>
    <p:sldId id="469" r:id="rId48"/>
    <p:sldId id="293"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02" autoAdjust="0"/>
  </p:normalViewPr>
  <p:slideViewPr>
    <p:cSldViewPr>
      <p:cViewPr varScale="1">
        <p:scale>
          <a:sx n="63" d="100"/>
          <a:sy n="63" d="100"/>
        </p:scale>
        <p:origin x="138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12:10:32.425"/>
    </inkml:context>
    <inkml:brush xml:id="br0">
      <inkml:brushProperty name="width" value="0.05292" units="cm"/>
      <inkml:brushProperty name="height" value="0.05292" units="cm"/>
      <inkml:brushProperty name="color" value="#FF0000"/>
    </inkml:brush>
  </inkml:definitions>
  <inkml:trace contextRef="#ctx0" brushRef="#br0">8901 8 165 0,'0'0'551'0,"0"0"-422"15,0 0 17-15,0 0 40 16,0 0-90-16,0 0 55 0,-81 0-16 16,62 0 16-16,7 0-32 15,-2 0-23-15,7 0-18 16,3 0-32-16,4 0-23 15,0 0-22-15,0 0-1 16,0 0-12-16,0 0 1 16,0 0-3-16,0 0 5 15,4 0-20-15,12 0 19 16,-5 0 5-16,-5 0 5 16,-6 0 24-16,0 0-3 15,0 0-10-15,0 0-10 16,0 0 11-16,0 0-6 0,0 0-6 15,0 0 16 1,0 0-9-16,0 0 1 0,0 0-2 16,0 0 10-16,0 0 7 15,0 0 32-15,0 0 4 16,0 0 25-16,0 0-10 16,0 0-14-16,0 0-2 15,0 0-23-15,0 0-6 16,0 0 1-16,0 0-13 15,-2 0 3-15,0 0 4 16,0 0-23-16,2 0 9 16,-2 0-9-16,2 0 15 15,-2 0-7-15,2 0-9 16,0 0-6-16,0 0 5 16,0 0-11-16,0 0-52 0,-2 0-144 15,-3 0-322-15,-11 0-77 16</inkml:trace>
  <inkml:trace contextRef="#ctx0" brushRef="#br0" timeOffset="571.41">7490 1121 1330 0,'0'0'308'15,"0"0"-111"-15,0 0-73 16,66-138-39-16,-28 91-5 16,6-1 10-16,8 0-17 15,2 2 7-15,-2 0-11 16,4 1-11-16,2 1-9 0,-2 4-17 16,-2 2-3-1,2 0-3-15,-6 2 3 0,2-2-10 16,-5 4 2-16,-9 4 3 15,-14 10 7-15,-8 6 6 16,-12 10 13-16,-4 2 3 16,0 2-12-16,0 0-16 15,0 0-8-15,0 0-16 16,0 0 11-16,0 0-12 16,0 0 0-16,0 0-1 15,0 0-17-15,0 0-12 16,0 0-12-16,0 0-30 15,0 0-13-15,0 0-16 16,0 0-8-16,0 0-21 16,0 0-79-16,-9 20-183 0,-9 6-91 15,-1 0-155-15</inkml:trace>
  <inkml:trace contextRef="#ctx0" brushRef="#br0" timeOffset="1839.66">9080 753 722 0,'0'0'186'15,"0"0"-74"-15,0 0-1 16,0 0-11-16,0 0-23 15,0 0 17-15,0 0 26 16,6-27 26-16,-6 27-44 16,0-2-8-16,0 2-30 15,0 0-8-15,3 0 4 0,-3 0-34 16,0 0 15-16,0 0 11 16,0 0-20-16,0 0-4 15,0 0-17-15,0 0-11 16,0 2-24-16,0 16-11 15,-9 8 35-15,-2 10 27 16,-3 8 11-16,3-2-11 16,1-2-14-16,2-7-12 15,2-8 9-15,1 0 0 16,-1-3-10-16,2-3 1 16,-1 2 5-16,0-2 10 15,1 0 6-15,-1-3-21 16,3-4-1-16,2-4 6 0,0-4-1 15,0 0 5 1,0-2-11-16,0-2 1 0,0 0 0 16,0 0 5-16,0 0 3 15,0 0-7-15,0 0 0 16,0 0 5-16,0 0 4 16,0 0-10-16,0 0-6 15,0 0 6-15,0 0 1 16,0 0-1-16,0 0 18 15,0 0-6-15,9 0-2 16,7 0 8-16,7 0 6 16,6 0 16-16,6 0 7 0,3 0-27 15,-1 0-10 1,1 0-1-16,3 0-3 0,-1-4-6 16,-1 2 1-16,-3 2 8 15,-3-2-9-15,-6 2-6 16,-9 0 5-16,-7 0-8 15,-3 0-2-15,-6-2 5 16,-2 2 5-16,0-2-14 16,0 2-21-16,0 0-31 15,0 0-16-15,4-3-74 16,3 3-90-16,-1-7-350 0</inkml:trace>
  <inkml:trace contextRef="#ctx0" brushRef="#br0" timeOffset="2409.98">9978 906 1045 0,'0'0'218'0,"0"0"-103"15,0 0-44-15,0 0 23 16,0 0-6-16,0 0 12 0,0 0-2 16,-11-6-35-16,7 6-19 15,-1 0 13-15,-3 0 13 16,-8 0-40-16,-9 0-16 15,-11 12 1-15,-6 6-3 16,-1 2-3-16,4 0-8 16,7 0 14-16,12-4-15 15,9 1-22-15,7-3 1 16,4 0-35-16,0 1 8 16,2 0 32-16,15-1-2 15,8-3 7-15,8-2 10 16,5-9 2-16,9 0 26 0,3 0-21 15,0-14 7 1,-5-9 10-16,-9 1-14 16,-11-1-2-16,-12-4 13 0,-9 4 15 15,-4-2 0-15,-2 3-11 16,-21 4-24-16,-9 2-56 16,-2 6 56-16,-2 2 15 15,3 4-14-15,6 2-1 16,3 2-56-16,12 0-142 15,4 22-156-15,0 2 42 16,8-4-532-16</inkml:trace>
  <inkml:trace contextRef="#ctx0" brushRef="#br0" timeOffset="3010.41">10582 838 1213 0,'0'0'266'0,"0"0"-115"16,0 0-24-16,0 0-12 15,0 0-46-15,0 0-63 16,0 0 8-16,-16-8-14 15,-1 30 0-15,-6 8 6 16,1 10-6-16,6 4-25 0,10-2-41 16,6-4 33-16,0-6 6 15,4-7 0-15,9-9 7 16,1-7 20-16,1-4 2 16,3-5 6-16,4 0-6 15,5-2 26-15,0-10 14 16,-5 2-16-16,-7 4 23 15,-5 4-33-15,-4 2-16 16,3 9-10-16,1 30 10 16,-2 39 14-16,5 50 33 15,5 49 44-15,-2 19 13 16,-5-29-80-16,-8-49-5 16,-3-54-3-16,-5-22-16 0,-17-6-31 15,-12-7-66 1,-5-15 97-16,-7-14 48 0,2-27-25 15,-1-43-22-15,8-38 19 16,16-30-7-16,15 5-1 16,6 29-11-16,2 34 0 15,16 25 15-15,4-2-7 16,2 0 4-16,3 1 8 16,2 12-14-16,-2 10-7 15,0 8-71-15,6 16-122 16,-4 0-203-16,-6 2-299 0</inkml:trace>
  <inkml:trace contextRef="#ctx0" brushRef="#br0" timeOffset="3280.71">11270 888 1512 0,'0'0'328'16,"0"0"-220"-16,0 0-51 15,0 0-39-15,0 0-18 16,0 0 13-16,0 0 6 16,25 74 4-16,-14-35-6 15,2 1-4-15,2 2-13 0,-3-4-24 16,-3-2-113-16,-9-2-115 15,-11-10-132-15,-14-8-582 16</inkml:trace>
  <inkml:trace contextRef="#ctx0" brushRef="#br0" timeOffset="3497.61">11116 633 1431 0,'0'0'290'16,"0"0"-49"-16,0 0-51 0,0 0-16 15,0 0-69 1,0 0-57-16,0 0-48 0,0-34-46 16,0 34-135-16,0 12-204 15,8 7 15-15,-6-1-567 0</inkml:trace>
  <inkml:trace contextRef="#ctx0" brushRef="#br0" timeOffset="4196.57">11839 916 641 0,'0'0'541'16,"0"0"-411"-16,0 0 13 15,0 0-2-15,0 0-51 16,0 0-24-16,0 0-9 15,-12-44 16-15,10 40-4 16,-3 4 9-16,1 0-47 16,2 0 8-16,-4 0-38 15,-2 0 18-15,2 0-19 16,-3 6-14-16,3 8 13 16,1 2-34-16,5 2-2 15,0-2 17-15,9 0 20 16,11 0 1-16,6-2 8 0,3 3-8 15,3-6 13 1,-4 0-4-16,-3-1-7 0,-5-2 9 16,-4 2-6-16,-5-2-2 15,-6-1-4-15,-5 1 0 16,0 1-1-16,0 3-17 16,-7-1-2-16,-13 2 20 15,-9 1 37-15,-5-1-12 16,-3 0-11-16,-2-5 13 15,4-4-9-15,3-2-1 16,8-2 11-16,9 0-28 16,6 0-6-16,9-2-76 0,6-6-147 15,19-10-360-15</inkml:trace>
  <inkml:trace contextRef="#ctx0" brushRef="#br0" timeOffset="4474.89">12206 666 1270 0,'0'0'321'0,"0"0"-108"16,0 0-67-16,0 0-69 15,0 0-71-15,0 0-6 0,0 0 0 16,18 37 8-1,4 4 34-15,5 7 0 0,2 8-17 16,-2 2-18-16,0-4 3 16,-8-8-10-16,-3-6-6 15,-7-9-48-15,-7-5-65 16,-6-2-116-16,-21-5-247 16,-4-6-320-16</inkml:trace>
  <inkml:trace contextRef="#ctx0" brushRef="#br0" timeOffset="4662.5">12175 810 1375 0,'0'0'299'0,"0"0"-182"16,0 0-85-16,127-40-32 15,-45 30-35-15,-10 3-233 16,-12 3-704-16</inkml:trace>
  <inkml:trace contextRef="#ctx0" brushRef="#br0" timeOffset="4885.99">12878 846 1270 0,'0'0'404'0,"0"0"-271"15,0 0-88-15,0 0-38 16,0 0 15-16,0 0 21 16,10 132-17-16,-6-84-14 15,1-1-12-15,-5 4-76 16,0-11-144-16,-9-11-283 0</inkml:trace>
  <inkml:trace contextRef="#ctx0" brushRef="#br0" timeOffset="5091.72">12683 479 1590 0,'0'0'298'0,"0"0"-121"16,0 0-112-16,0 0-65 15,0 0-177-15,0 0-91 16,0 0 36-16,105 78-442 0</inkml:trace>
  <inkml:trace contextRef="#ctx0" brushRef="#br0" timeOffset="5427.79">13503 768 1311 0,'0'0'358'16,"0"0"-249"-16,0 0 17 15,0 0-63-15,0 0-41 16,-143 44-6-16,72-4-10 16,2 6 0-16,11 2-6 15,15-4-8-15,20-4-65 16,15-5 47-16,8-8 26 16,20-4 10-16,25-10 2 0,15-6 55 15,16-7 27 1,4 0 1-16,0-4-18 0,-8-10-23 15,-8-4-28-15,-13 2-26 16,-1-8-63-16,-15 3-217 16,-14 2-1110-16</inkml:trace>
  <inkml:trace contextRef="#ctx0" brushRef="#br0" timeOffset="6186.95">13998 728 1277 0,'0'0'262'0,"0"0"-36"0,0 0-25 16,0 0-90-16,0 0-111 15,0 0-10-15,0 0-24 16,33 40 34-16,-2 4 21 16,5 12 16-16,-1 6-24 15,1 2-12-15,-7-2 17 16,-5-5-11-16,-8-13-7 16,-5-12-37-16,-6-12 8 15,-5-8-7-15,0-10-35 16,0-2 71-16,-3 0 0 15,-15-12 41-15,-3-18-41 16,-4-12-31-16,7-13-44 16,7-6 49-16,11-8-3 0,6 1-14 15,35 4 19 1,14 6 5-16,13 6 1 0,1 10 17 16,-3 9 1-16,-14 13-1 15,-15 11 1-15,-14 9-2 16,-19 0-15-16,-4 27-11 15,-29 18 8-15,-22 9 20 16,-18 2 27-16,-5-2 2 16,5-12-27-16,15-14 5 15,19-10 8-15,15-10 10 16,16-4-25-16,4-2 0 16,4 4-27-16,25 2 27 15,15 6 19-15,19 2 72 16,10 6-3-16,5 0-31 15,-6 0-29-15,-5-1-9 0,-12-3-19 16,-8-4-22-16,-3-6-157 16,-9-6-153-16,-14-2-1083 0</inkml:trace>
  <inkml:trace contextRef="#ctx0" brushRef="#br0" timeOffset="6567.42">14958 1059 1480 0,'0'0'218'16,"0"0"-174"-16,0 0 26 16,0 0 25-16,0 0-30 15,164-3-10-15,-108-11-27 16,0-2-6-16,-7-2-10 15,-15 2-8-15,-10-2-4 16,-13 2-7-16,-11-2-5 16,0 0-1-16,-27 6-85 15,-18 2 10-15,-12 8 59 16,-13 2 29-16,-3 8 14 16,4 16-13-16,9 4 14 15,13 2 2-15,14 2-17 16,15-4-35-16,13 1 25 15,5-5 10-15,16-2 13 16,20-4 5-16,13-4-2 0,16-6-16 16,39-8-87-16,-13-2-177 15,-12-14-513-15</inkml:trace>
  <inkml:trace contextRef="#ctx0" brushRef="#br0" timeOffset="7994.14">15771 788 1317 0,'0'0'242'0,"0"0"-76"16,0 0-34 0,0 0-69-16,0 0-21 0,-129 56-42 15,116-28-7-15,8 0-4 16,5-2 11-16,0-2 13 15,13-4-13-15,8-6-10 16,3-4-12-16,3-6 22 16,2-4 6-16,4 0 23 15,-2 0-4-15,-7-2-4 16,-3-4 12-16,-10 4 22 16,0 2-13-16,0 0-42 15,4 14 0-15,6 18 0 16,-3 15 22-16,-1 13 8 15,-5 8-11-15,-10 8 9 0,-2 2-22 16,0-6-6-16,-18-5-1 16,-11-13 1-16,-7-14-25 15,-10-10 25-15,-5-12 0 16,-5-12 0-16,5-6 0 16,8-12 0-16,12-22-1 15,18-12-47-15,13-16 48 16,26-11-16-16,50-19-30 15,40-12 23-15,1 12 22 16,-9 13 0-16,-23 21 1 16,-32 20 9-16,-6 2 0 15,-7-2 21-15,-20 12-4 16,-16 4 15-16,-4 6-26 0,-2 0-15 16,-20 2-52-16,-3 0 52 15,-1 2 9-15,1 4 0 16,7 2-9-16,5 2 0 15,9 4-11-15,2 0-31 16,2 0-33-16,0 10 7 16,0 12 46-16,0 10 22 15,4 4 0-15,11 4 8 16,3-2 1-16,7 1-8 16,-3-8 30-16,2-1-7 15,-1-5 7-15,-4-7 5 16,0-6-4-16,-3-5-7 15,-3-4 6-15,0-3 3 16,5 0 16-16,7-10 15 16,6-16-1-16,4-9-34 0,3-5-18 15,-5-2-4-15,-6-2-2 16,-7 6 2-16,-4 2-8 16,-7 8 6-16,-7 7-6 15,-2 8 7-15,0 3-7 16,0 8-14-16,-7 2-61 15,-15 0 57-15,-7 6-13 16,-2 16 17-16,4 4-3 16,7 6-26-16,9 2 24 15,11 0 7-15,0-4 4 16,6-6 0-16,17-4 7 16,4-8 1-16,4-8 0 0,7-4 22 15,4 0 7-15,3-14-7 16,1-10 5-16,-1-2-9 15,-7-6 0-15,-7 2-2 16,-6 2-7-16,-12 6 3 16,-7 4-11-16,-1 6 8 15,-2 6 2-15,-3 2-11 16,2 4-5-16,-2 0-14 16,2 0-29-16,0 0-5 15,2 18 25-15,5 6 23 16,3 8 5-16,1 6 1 15,5 0 5-15,-3 0-5 16,1-6 5-16,-3-6-4 0,-4-8-2 16,-4-5 1-1,-3-5 7-15,-2-7-8 0,0 2 7 16,0-3 8-16,2 0 11 16,0-7 20-16,7-15-43 15,7-6-3-15,4-4-14 16,9-4 2-16,2 0-5 15,0 4-9-15,-2 6 5 16,-4 6 20-16,-10 8-1 16,-8 4 2-16,-2 6-1 15,-3 2 0-15,2 0-8 16,0 0-16-16,5 8-9 16,7 10 33-16,-1 6 0 15,6 2 1-15,-1 0 6 16,-3 0 5-16,-3-2 12 0,-3-2 0 15,-7-6-12-15,-2-2-1 16,-2-1-10-16,-2-4-18 16,-21 1-13-16,-10 3 31 15,-2-5 29-15,2-1-13 16,1 0-4-16,13-7-12 16,3 0-54-16,16-7-85 15,0-11-184-15,14-4-706 0</inkml:trace>
  <inkml:trace contextRef="#ctx0" brushRef="#br0" timeOffset="8210.2">17680 820 735 0,'0'0'959'0,"0"0"-864"16,0 0-47-16,0 0 17 15,0 0-26-15,0 0 32 16,0 0 12-16,70 64-34 16,-55-40-26-16,-1 0-23 15,-14 2-104-15,0-6-214 16,-2-6-470-16</inkml:trace>
  <inkml:trace contextRef="#ctx0" brushRef="#br0" timeOffset="8377.85">17603 505 1694 0,'0'0'361'0,"0"0"-197"16,0 0-50-16,0 0-114 15,0 0-127-15,0 0-379 16,0 0 115-16</inkml:trace>
  <inkml:trace contextRef="#ctx0" brushRef="#br0" timeOffset="8889.84">18104 778 1580 0,'0'0'122'0,"0"0"-63"16,0 0 15-16,0 0-8 16,-36 104-12-16,25-68-40 15,2-2-13-15,7-8-2 16,2-6 2-16,0-8 7 16,0-6-8-16,0-3 0 15,0-3 26-15,2 0 14 16,16-9 46-16,9-13-22 15,8-12-33-15,7-4-18 0,3 0-1 16,-3 4-12-16,-6 8 0 16,-7 10-2-16,-7 8-4 15,-1 8-3-15,-4 0-8 16,1 4 11-16,1 14 4 16,-6 4 1-16,-1 2 1 15,-2-2 1-15,-6-4 0 16,-1-4 12-16,-1-6-12 15,0-4 13-15,0-4 14 16,2 0 32-16,15 0 10 16,10-12-11-16,13-12-27 15,13-2-20-15,-1 0-12 0,-3 6 13 16,-14 8-12-16,-5 8 1 16,-10 4-2-16,-1 0-8 15,-6 6-27-15,-15 30-94 16,0-4-113-16,-9 0-386 0</inkml:trace>
  <inkml:trace contextRef="#ctx0" brushRef="#br0" timeOffset="10531.94">8247 1869 646 0,'0'0'108'15,"0"0"-73"-15,114-32 18 16,-64 18 1-16,2 0-12 15,-9 1-21-15,-10 5-3 0,-8 3 15 16,-10 0-13-16,-6 1-5 16,-7 3 12-16,0-2 66 15,-2 2 12-15,0 1-5 16,0-3-42-16,0 3 1 16,0 0 18-16,0-2 45 15,0 2 20-15,0 0-18 16,0 0-29-16,0-2-17 15,0 2-32-15,0 0-17 16,0 0 5-16,0 0-6 16,0 0-4-16,0 0-24 15,0 0 0-15,0 0-7 16,0 0-3-16,0 0 10 0,4 0 0 16,6 0 11-1,5 0 11-15,10 0 31 0,17 0-4 16,38 0 3-16,63 0 1 15,66-4 10-15,36-12 8 16,23-4-14-16,-15 0-30 16,-18 2-18-16,3 2-8 15,-4 2 4-15,-2 4-4 16,-7 2 20-16,-5-2-10 16,0 2-10-16,8-2 12 15,6 0-12-15,12 2 6 16,8-2 8-16,1 2-7 15,-5 2 8-15,-9 2-2 16,-17 2-3-16,-10 2-10 16,-13 0 0-16,-7 0 5 0,-5 0-6 15,-2 0 1-15,3 2 8 16,-1-2-3-16,5 0-6 16,0 0 0-16,-5 0 0 15,-4-4 0-15,-13-4 1 16,-16 4 9-16,-29 2-4 15,-32-3-5-15,-26 4 0 16,-8-1 11-16,1 0-11 16,8 0 5-16,1-2 14 15,-11 2-8-15,-12 0-1 16,-5-2-10-16,-12 2 22 16,-9-2-6-16,-8 2 1 15,-8 2-12-15,-3 0 23 0,-3 0-11 16,0 0 6-1,0 0-13-15,0 0-1 0,2 0 1 16,2 0-11 0,3 0 0-16,6 0 0 0,8 0 0 15,4 0 1-15,1 0-1 16,5 0 0-16,0 0 12 16,3 0-11-16,-3 0 1 15,5 0 6-15,1 0-7 16,10 0-1-16,11 0 6 15,8 0-6-15,13 0 1 16,8 2 1-16,2-2-2 0,-2 2 6 16,-3 0-5-16,-8 0-1 15,-11-2 2-15,-11 0-1 16,-14 0 6-16,-3 0-7 16,-1 0 2-16,7 0-1 15,7-4-1-15,2-2 0 16,-6-1 0-16,-7 6 0 15,-12-3 0-15,-12 2-1 16,-6 0 1-16,-8 2 9 16,-1 0 8-16,0 0 1 15,0 0 6-15,0 0-8 16,0-2 7-16,0 2-7 16,0 0 1-16,0 0 2 0,0 0-3 15,0 0 1-15,0 0-16 16,0 0 5-16,0 0 7 15,0 0-12-15,0 0 0 16,0 0-1-16,0 0-6 16,0 0 0-16,0 0 3 15,0 0-4-15,0 0-17 16,0 0-30-16,4 0-3 16,-4 0-16-16,0 0-7 15,2 0-3-15,0 0 24 16,2 0-5-16,3 0-45 15,-7 0-95-15,0 6-134 16,0 2-506-16</inkml:trace>
  <inkml:trace contextRef="#ctx0" brushRef="#br0" timeOffset="12483.55">1117 2570 990 0,'0'0'295'15,"0"0"-124"-15,0 0-31 16,0 0 5-16,0 0-19 16,0 0-32-16,0-1-37 15,0 1-21-15,0 0-18 16,0 0 31-16,0 0-13 16,0 0 15-16,0 0-7 15,0 0 6-15,0 0 5 16,0 0-8-16,0 0-21 15,0 0-1-15,0 0-12 16,0 0-11-16,0 0-2 0,0 0-5 16,0 0-8-16,0 12-8 15,-5 10 13-15,4 12 8 16,-4 11 0-16,-2 14 1 16,3 5 8-16,-3 6-1 15,0 3-8-15,0-1 7 16,1 0-7-16,-5-4 0 15,-1 0 6-15,4-2 0 16,-3 0 1-16,1 1-6 16,2 1 0-16,1 2 24 15,3 4 4-15,0 0-17 16,1 2-11-16,1 3 11 0,-3-5 5 16,3-2-5-1,-2-5 9-15,-1-9-10 0,1-4-10 16,2-6 16-16,0-2-16 15,2-2 0-15,0 0 13 16,0-2-1-16,0 0-4 16,0 2-1-16,0 1-7 15,-6 3 16-15,5 0 44 16,-2-4-37-16,1-2-10 16,0 0-14-16,0-2 1 15,-1 4 22-15,1 0-11 16,2 5-2-16,-2-3-10 15,2 0 1-15,-2-4 9 16,0-4 1-16,2-8-11 16,-2-8 1-16,2-8-1 0,0-6 1 15,0-1 0-15,0-3 1 16,-3-3 3-16,3 1-4 16,0 0 6-16,-2 0 2 15,2-2-1-15,-3 3 4 16,3-3 3-16,0 0-7 15,0 1 0-15,0-1-8 16,0 0 0-16,0 0 2 16,-2 0-1-16,2 0 8 15,0 0-8-15,0 0-1 16,0 0-19-16,0 0-96 16,-6-4-118-16,-1-10-297 15,-4-14-677-15</inkml:trace>
  <inkml:trace contextRef="#ctx0" brushRef="#br0" timeOffset="13608.81">388 4892 74 0,'0'0'937'0,"0"0"-672"16,0 0-62-16,0 0-56 0,0 0-44 15,0 0-1-15,0 0-22 16,-6-10-13-16,6 10-13 16,0 0-13-16,0-1-1 15,4 1-9-15,11-3-8 16,10-1 29-16,4 1 38 16,2 0-32-16,-2-1-14 15,-2 4-14-15,-2-1 10 16,0 1-12-16,-2-3 7 15,6-1-1-15,3 0-7 16,5-3 5-16,4-2-8 16,1 1-7-16,5 0 0 15,0 0-11-15,4-2 0 0,5 2 3 16,4-4-9-16,9 0 1 16,4 0 14-16,3 0-14 15,2-2 22-15,-4 2-17 16,-3 0 0-16,0 2 1 15,3-2-6-15,-1 0 13 16,6-2 7-16,0 0-6 16,0 0 2-16,0 0-11 15,2 2 1-15,2-2-1 16,-4 2-5-16,2 2 19 16,-4 0-20-16,0 4 1 15,-8 0 0-15,-5 1 0 0,-6 4 0 16,-4-2 0-1,-4 2-1-15,2-3 2 16,2 0-2-16,2 2 6 0,2-2 2 16,-3 1-7-16,0-1-1 15,-1 3 2-15,-2 1-2 16,-6 0 1-16,-2 0 0 16,-3 0-1-16,-3 0 2 15,-1 0 4-15,-3 0-7 16,2 0 1-16,0 0 0 15,-1 0 0-15,1 0 0 16,1 0 6-16,4 0 0 16,-3 0-5-16,-1 0 13 15,-1-2-13-15,-3-1 4 16,-2 2-4-16,-4-2 7 0,-4 2-7 16,-8 1 5-16,-3-3 3 15,-6 3-1-15,-4-1-2 16,-2 1 22-16,0 0 23 15,0-3-2-15,0 3-4 16,0 0 17-16,0 0-10 16,0 0-19-16,0 0-15 15,0 0-18-15,-2 0-16 16,-18 0-86-16,-80 8-204 16,0 9-482-16,-21-7-780 0</inkml:trace>
  <inkml:trace contextRef="#ctx0" brushRef="#br0" timeOffset="16674.75">551 4393 182 0,'0'0'398'0,"0"0"-186"15,0 0-82-15,0 0 3 16,0 0-26-16,0 0-13 15,0 0 6-15,0-4-20 16,0 4-10-16,0 0-5 16,0 0 8-16,0 0 6 15,0-2 1-15,0 2 8 16,0 0-24-16,0-2-21 16,2 2-13-16,-2 0 10 15,2 0 1-15,-2 0 2 16,4-2-16-16,2 0-11 0,5-4 15 15,5-4-3 1,5-2-16-16,4-2-2 0,2 0 5 16,4-2-3-16,2-2-11 15,5 0 7-15,5-2 3 16,3-2-2-16,4-2 2 16,1 2-1-16,0-4-1 15,0 2 0-15,-2-2-9 16,0-1 14-16,-4 1-14 15,2 0 1-15,-5 0 17 16,0 2-8-16,-4-2 5 16,0 2-3-16,-3-2 6 15,0 0-2-15,4-2-1 0,-3 2 0 16,2 2-5-16,-1-1-2 16,4-1 7-16,-1 2-9 15,-3 1-6-15,3-2 6 16,-3 5-5-16,-6 0 14 15,-3 2 0-15,-5 2 4 16,-1 2 3-16,1 0-2 16,-2 0-4-16,4 0 2 15,4-4-10-15,0 0-7 16,4-2-1-16,3-2 13 16,-1 2-4-16,4 0-8 15,-4 2 5-15,-1 2 0 16,-3-1-6-16,-2 2-6 15,-2 1 6-15,-2-1 0 0,-1 0 6 16,6-4-5-16,3-1-1 16,2-2 9-16,5 0-9 15,4-4 6-15,5 0-3 16,0 0-2-16,0 2-1 16,-5 6 0-16,-7 4 1 15,-8 2 4-15,-6 2-5 16,2-2 1-16,0 0 0 15,0-5 0-15,4 2 0 16,2-6 11-16,4-1-12 16,1 0 1-16,-3 1-1 15,1 0 0-15,-5 2 1 16,-5 2 0-16,1 3 0 0,-5 2 0 16,-2 2 0-1,-5 2 0-15,-2 4 0 0,-4-2 5 16,2 2-5-16,0-2 0 15,-2 0 9-15,1 2 5 16,-3 0-1-16,-3 2 10 16,0 2 6-16,-2-2 5 15,0 2-6-15,0 0-11 16,0 0-3-16,0 0-8 16,0 0-5-16,0 0-1 15,0 0 0-15,2 0 0 16,-2 0 8-16,0 0-8 0,0 0 14 15,0 0 3 1,0 0 0-16,0 0 10 0,0 0-4 16,0 0-7-16,0 0 7 15,0 0-14-15,0 0 7 16,0 0 1-16,0 0-3 16,0 0 1-16,0 0-5 15,0 0-10-15,0 0 8 16,0 0-9-16,0 0 0 15,0 0-45-15,0 0-148 16,-42 42-281-16,-2 4-154 16,-14-2-112-16</inkml:trace>
  <inkml:trace contextRef="#ctx0" brushRef="#br0" timeOffset="17418.18">1585 3537 1128 0,'0'0'368'0,"0"0"-140"15,0 0-23-15,0 0-50 16,0 0-35-16,0 0-32 16,0 0-22-16,4-8-10 15,-4 8-12-15,0 0-42 16,0 0-2-16,0 0-51 15,0 0-111-15,0 18-191 16,0 8-47-16,0-2-168 0</inkml:trace>
  <inkml:trace contextRef="#ctx0" brushRef="#br0" timeOffset="17666.64">1729 3998 1326 0,'0'0'406'16,"0"0"-189"-16,0 0-105 16,0 0-1-16,0 0 5 15,0 0-37-15,0 0-70 16,0 0-9-16,0 0-86 15,0 2-82-15,0 18-226 16,0 2 77-16,0-4-400 0</inkml:trace>
  <inkml:trace contextRef="#ctx0" brushRef="#br0" timeOffset="17868.36">1982 4034 1320 0,'0'0'512'15,"0"0"-360"-15,0 0-49 16,0 0-68-16,0 0-35 16,0 0-53-16,0 0-196 0,79-48-77 15,-38 28-369-15</inkml:trace>
  <inkml:trace contextRef="#ctx0" brushRef="#br0" timeOffset="18087.24">2708 3417 993 0,'0'0'601'0,"0"0"-336"15,0 0-106-15,0 0-95 16,0 0-39-16,0 0-25 16,0 0-41-16,0-10-151 15,3 12-8-15,10 10 32 0,-3-1-67 16,1-4-500-16</inkml:trace>
  <inkml:trace contextRef="#ctx0" brushRef="#br0" timeOffset="18250.78">2708 3417 734 0,'147'-65'766'15,"-147"63"-546"-15,0 2-121 16,0 0-33-16,0 0-23 16,0 0-26-16,0 0-17 15,-9 10-193-15,-7 11-98 16,-5-3-93-16</inkml:trace>
  <inkml:trace contextRef="#ctx0" brushRef="#br0" timeOffset="18442.4">2462 3374 1279 0,'0'0'350'0,"0"0"-136"15,0 0-79-15,0 0-84 16,0 0-51-16,0 0-155 16,0 0-89-16,-21-3-84 0,9 9-312 15</inkml:trace>
  <inkml:trace contextRef="#ctx0" brushRef="#br0" timeOffset="18643">1984 3056 1224 0,'0'0'290'0,"0"0"-162"16,0 0-108-16,0 0-20 15,0 0-55-15,0 0-62 0,0 0-2 16,15 48-79-1,-13-28-428-15</inkml:trace>
  <inkml:trace contextRef="#ctx0" brushRef="#br0" timeOffset="18825.57">1984 3056 1222 0,'84'-17'354'0,"-84"17"-134"16,0 0-127-16,0 0-93 16,0 0-11-16,3 29-257 15,1 3 127-15,1 0-141 0</inkml:trace>
  <inkml:trace contextRef="#ctx0" brushRef="#br0" timeOffset="19043.04">1598 3501 1330 0,'0'0'479'0,"0"0"-346"15,0 0-75-15,0 0-58 16,0 0-113-16,0 0-54 15,0 0 100-15,76 30-38 16,-38-12-84-16,-3-4-502 0</inkml:trace>
  <inkml:trace contextRef="#ctx0" brushRef="#br0" timeOffset="19226.37">2217 3559 1311 0,'0'0'335'16,"0"0"-159"-16,0 0-92 15,0 0-84-15,0 0-6 16,0 0-237-16,0 0 37 16,8 60 22-16,-4-38-361 0</inkml:trace>
  <inkml:trace contextRef="#ctx0" brushRef="#br0" timeOffset="19429.91">2407 3685 1350 0,'0'0'383'16,"0"0"-208"-16,0 0-102 15,0 0-34-15,0 0-39 16,0 0-97-16,0 0-212 0,-11 36 89 16,-2-18-536-16</inkml:trace>
  <inkml:trace contextRef="#ctx0" brushRef="#br0" timeOffset="19776.32">1180 4028 1048 0,'0'0'298'16,"0"0"-121"-16,0 0-9 15,0 0 1-15,0 0-19 16,0 0-39-16,0 0-47 16,11-12-64-16,-11 12-2 15,2 0-83-15,0 0-28 16,0 0-146-16,2 0 32 15,1 7-43-15,-5-6-580 0</inkml:trace>
  <inkml:trace contextRef="#ctx0" brushRef="#br0" timeOffset="20150.64">1052 3593 1211 0,'0'0'316'0,"0"0"-210"16,0 0-97-16,0 0-9 15,0 0-18-15,0 0-1 16,0 0-4-16,29 48-19 15,-22-20-63-15,0-4-177 0</inkml:trace>
  <inkml:trace contextRef="#ctx0" brushRef="#br0" timeOffset="22643.21">4519 2823 555 0,'0'0'315'0,"0"0"-153"0,0 0-21 16,0 0-25-16,0 0-3 15,0 0 12-15,0 0 9 16,0-36-8-16,0 34-14 16,0 0-21-16,0 2-40 15,0 0-1-15,0 0 5 16,0 0 1-16,0 0 15 15,0 0 3-15,0 0-6 16,0 0-9-16,0 0-7 16,0 0-7-16,0 0-32 15,0 0-4-15,0 0-9 16,0 0-42-16,0 16 8 16,-2 8 34-16,2 8 12 15,0 7-4-15,0-2-2 16,0-2-5-16,11-9 1 0,3-4-1 15,-1-6 0-15,1-4-1 16,3-2-13-16,3-2 5 16,3-4 1-16,1-2 6 15,-2-2 1-15,1 0 0 16,-1 0 10-16,0-12-9 16,-2-6-1-16,-2-1 12 15,0 0 1-15,-2 1-7 16,-3 0-5-16,0 0 0 15,-2-1 1-15,2-3-1 16,1 2 0-16,-5-2 10 16,-1 2-10-16,0 4 5 15,-6 2 5-15,-2 4-5 0,2 6 10 16,-2 0 0-16,0 4-2 16,0 0-7-16,0 0-7 15,0 0-9-15,0 0-12 16,0 22-21-16,0 14 35 15,0 18 7-15,0 15 1 16,9 13 10-16,5 4-10 16,1 4 5-16,-2 2-5 15,-1-2 1-15,-6 1-2 16,-6-7 0-16,0-7-7 16,-2-13-19-16,-14-12 0 15,-6-14-12-15,-5-8-18 0,-4-10 44 16,-7-6 12-1,-4-10 8-15,4-4 15 0,0-16-8 16,7-22 0-16,6-12 6 16,12-9 7-16,10-9-7 15,3 0-20-15,19 2 11 16,12 6-11-16,4 11-1 16,3 12 0-16,-6 10-7 15,-2 11-39-15,-5 9-82 16,6 7-79-16,-8 0-167 15,-6 7-206-15</inkml:trace>
  <inkml:trace contextRef="#ctx0" brushRef="#br0" timeOffset="23070.95">5219 2953 768 0,'0'0'484'0,"0"0"-298"16,0 0-13-16,0 0-41 16,0 0-12-16,0 0-16 15,0 0-37-15,-2-4 2 16,2 3-23-16,15-2-33 15,8 2 38-15,10-4-23 16,2 4-5-16,5-3-23 16,-3 1-48-16,-6 3-125 15,-10 0-153-15,-9 0-319 0</inkml:trace>
  <inkml:trace contextRef="#ctx0" brushRef="#br0" timeOffset="23266.62">5246 3144 1401 0,'0'0'291'16,"0"0"-208"-16,0 0 23 16,0 0 17-16,0 0-40 15,135-8-34-15,-106 8-49 16,-2 0-44-16,-9 0-313 15,-9 0-916-15</inkml:trace>
  <inkml:trace contextRef="#ctx0" brushRef="#br0" timeOffset="24363.92">5874 3007 1058 0,'0'0'307'0,"0"0"-100"15,0 0-49-15,0 0-72 16,0 0-80-16,0 0-6 0,0 0 0 16,42 14 6-16,-20 9 20 15,3 3 1-15,0 2 6 16,0 4-19-16,-6-2-3 15,-3 2-3-15,-5-4-7 16,-5-4 9-16,-4-2-10 16,-2-4-16-16,0-6 0 15,0-3-25-15,0-5 1 16,0-4 40-16,-2 0 34 16,-6 0 30-16,-3-15-46 15,1-9-8-15,4-8 12 16,4-8-1-16,2-4-20 15,6 0-1-15,17 0-1 16,1 6 0-16,5 4-3 16,-4 7 4-16,-3 9 7 0,-4 7-5 15,-3 4 5-15,-3 7-14 16,1 0 5-16,1 3-11 16,5 16 4-16,1 8 8 15,3 3 0-15,-4-1-4 16,-3 0 5-16,-5-5 6 15,-4-6-6-15,-6-6 2 16,2-4 2-16,-3-6-1 16,0-2-3-16,0 0 30 15,0 0 0-15,5-2 24 16,4-18-18-16,4-8-36 16,9-6-44-16,5 0 25 15,2 4 18-15,3 8-8 0,-3 9 8 16,-3 8-7-1,-4 5-3-15,1 0-2 0,-1 12 3 16,-3 12 10-16,2 3-5 16,-3 5 13-16,-3-1-4 15,-3-3 4-15,-3-4-8 16,-5-8-10-16,-4-2-35 16,0-2-84-16,0-2-100 15,-9-6-386-15</inkml:trace>
  <inkml:trace contextRef="#ctx0" brushRef="#br0" timeOffset="24725.6">7046 2853 1502 0,'0'0'311'16,"0"0"-183"-16,0 0-56 15,0 0-26-15,0 0 7 16,0 0-19-16,132-10-15 16,-97 20-13-16,-1 14-6 15,-3 6 6-15,-7 4 2 16,-6 2-4-16,-6 1-3 0,-11-5 11 15,-1-4-12-15,0-2-25 16,-22-4-9-16,-7-2 33 16,-6 0 1-16,-3-4-19 15,-1-4-45-15,6-6-70 16,13-6-62-16,11-4 59 16,9-14-472-16</inkml:trace>
  <inkml:trace contextRef="#ctx0" brushRef="#br0" timeOffset="24993.45">7627 2827 940 0,'0'0'386'16,"0"0"-198"-16,0 0-14 15,0 0-67-15,0 0-41 16,0 0-25-16,0 0 6 15,-51 60-28-15,47-28-12 16,4-2 9-16,0 1 7 16,13-4-22-16,9-4 13 15,3-5-13-15,2-6-2 16,4-6 1-16,0-4-11 16,7-2-4-16,13-16-112 15,-9-8-134-15,-9-5-367 0</inkml:trace>
  <inkml:trace contextRef="#ctx0" brushRef="#br0" timeOffset="25272.38">8236 2711 1337 0,'0'0'542'0,"0"0"-423"16,0 0-77-16,0 0-30 0,0 0-12 15,0 0-19 1,0 0 19-16,35 72 13 0,-19-36-6 16,2 4-6-16,-3 2 11 15,-3-4-12-15,-4 0-15 16,-8 9-81-16,0-11-135 15,-6-12-159-15</inkml:trace>
  <inkml:trace contextRef="#ctx0" brushRef="#br0" timeOffset="25481.06">8178 2907 1174 0,'0'0'599'0,"0"0"-500"15,0 0-87-15,0 0 12 16,135-9-24-16,-65 5-8 16,-15 1-176-16,-8-1-219 0</inkml:trace>
  <inkml:trace contextRef="#ctx0" brushRef="#br0" timeOffset="25940.47">8837 2867 1234 0,'0'0'536'0,"0"0"-482"16,0 0-38-16,0 0 12 16,125-2 0-16,-80-4-22 15,-3-2 13-15,3 0-9 16,-5-4 2-16,-5 0-2 16,-6-2 11-16,-6 2 4 15,-10 0-25-15,-9 2 29 16,-4 0-20-16,-6 2-9 0,-28 4-86 15,-13 4 83 1,-15 0 3-16,-9 8 19 0,-3 16 16 16,6 8-2-16,12 4 11 15,14 2-38-15,21 2 2 16,14-4-5-16,7-1-2 16,5-8 6-16,21-2 5 15,11-9 9-15,9-8 32 16,10-4 9-16,4-4 5 15,0 0-23-15,-4-4-23 16,-12-6-21-16,-13 2-21 16,-22-4-131-16,-9 4-211 15,0 0-1202-15</inkml:trace>
  <inkml:trace contextRef="#ctx0" brushRef="#br0" timeOffset="27644.45">4698 4379 542 0,'0'0'415'0,"0"0"-250"15,0 0-74-15,0 0-11 16,0 0 22-16,0 0 9 16,0 0 7-16,0-6 15 15,0 6-26-15,0 0 0 16,0 0-56-16,0 0 0 0,0 0-24 15,0 0-27-15,0 0-8 16,0 8-21-16,0 9 18 16,4 6 11-16,14 1-1 15,7 2 2-15,1-4 2 16,5-5 10-16,-2-7 0 16,2-5-12-16,0-5 12 15,1 0 8-15,-3 0 7 16,2-14-6-16,-4-1-6 15,-3-10 0-15,-1-3 17 16,-6-2-27-16,-3-4-5 16,-5 0 11-16,-5 4-11 15,-2 6 13-15,-2 6 11 0,0 8 0 16,0 4 9-16,0 4-13 16,0 2-21-16,0 0-8 15,0 0-20-15,0 14-24 16,2 20 27-16,4 16 25 15,7 16 1-15,-1 13 17 16,9 7-12-16,-5 2 3 16,3 2-8-16,-4-2 7 15,-7-3 2-15,-8-5-10 16,0-10-4-16,-4-12-10 16,-15-16-20-16,-1-11-44 15,-4-16 75-15,0-8 3 0,-5-7 31 16,-3 0-12-1,3-27-10-15,7-9 2 0,1-8 18 16,13-6-21-16,6 0 14 16,2 0 0-16,4 1-1 15,21 8-21-15,4 6-3 16,4 7-5-16,0 10 2 16,3 4 5-16,-4 9-16 15,2 0-23-15,1 5-55 16,11 0-59-16,-8 0-105 15,-5 5-244-15</inkml:trace>
  <inkml:trace contextRef="#ctx0" brushRef="#br0" timeOffset="27920.64">5903 4325 1335 0,'0'0'578'16,"0"0"-367"-16,0 0-99 15,0 0-100-15,0 0-12 16,0 0 2-16,0 0-4 15,64 4 2-15,-26 2-26 0,14 8-92 16,-9 0-189-16,-18-2-218 16</inkml:trace>
  <inkml:trace contextRef="#ctx0" brushRef="#br0" timeOffset="28073.51">5992 4550 1485 0,'0'0'278'16,"0"0"-190"-16,0 0-31 16,156-34-19-16,-75 28-38 15,-15 3-142-15,-13-1-261 0</inkml:trace>
  <inkml:trace contextRef="#ctx0" brushRef="#br0" timeOffset="31862.62">6817 3990 380 0,'0'0'152'16,"0"0"-111"-1,0 0-28-15,0 0-4 16,0 0 8-16,0 0 2 0,0 0 53 15,13-6 29-15,-13 6 3 16,0 0 31-16,0 0-24 16,0 0-15-16,0 0-25 15,0 0 26-15,0 0-9 16,0 0-15-16,0-2 0 16,0 2-13-16,0 0-8 15,0 0-6-15,0 0-19 16,0 0 3-16,0 0-20 15,0 0 19-15,0 0-8 16,0 0 8-16,0 0-16 16,0 0 4-16,0 0-16 0,0 0 29 15,0 0 0-15,0 0-12 16,0 0 27-16,0 0 2 16,0 0-11-16,0 0-4 15,0 0-18-15,0 0 17 16,0 0-24-16,0 0 12 15,0 0 4-15,0 0-4 16,0 0-1-16,0 0 10 16,0 0-27-16,0 0 6 15,0 0 6-15,0 0-2 16,0 0-2-16,0 0-3 16,0 0 0-16,0 0-5 15,0 0 0-15,0 0 1 0,0 0 14 16,0 0-7-1,0 0 6-15,0 0-8 0,0 0 11 16,0 0-17-16,0 0-1 16,0 0 0-16,0 0 0 15,0 0-29-15,0 0-56 16,0 0-72-16,8 0-182 16,15 4 92-16,-1 6-25 15,-2-6-403-15</inkml:trace>
  <inkml:trace contextRef="#ctx0" brushRef="#br0" timeOffset="34430.15">8889 3146 166 0,'0'0'66'0,"0"0"-1"16,0 0 39-16,0 0-37 16,0 0-18-16,0 0-32 15,0 0 5-15,4 34 21 16,-4-28-13-16,2-2 12 16,-2 0-17-16,2-2 1 15,-2 0 7-15,2 0 0 16,-2-2 97-16,0 0 9 15,2 2-3-15,-2-2-38 16,0 0-44-16,0 0 7 0,0 0-18 16,0 0-14-16,0 0 3 15,0 0 21-15,0 0-32 16,0 0-7-16,0 0-12 16,0 0-2-16,0 0-7 15,3 0 7-15,-3 0-1 16,0 0 1-16,0 0 1 15,0 0 6-15,0 0-7 16,0 0 0-16,0 0 7 16,0 0-7-16,0 0 14 15,0 0 14-15,0 0 22 16,0 0 24-16,0 0-11 16,0 0-22-16,0 0-22 0,0 0-12 15,0 0-6-15,0 0 10 16,0 0-11-16,0 0 1 15,0 0 8-15,0 0 13 16,0 0 17-16,0 0 5 16,0 0 6-16,0 0 4 15,0 0-5-15,0 0-11 16,0 0 7-16,0 0-13 16,0 0 1-16,0 0 4 15,0 0 1-15,0 0-11 16,0 0 7-16,0 0-8 15,0 0-3-15,0 0-6 16,0 0 6-16,0 0 1 16,0 0 0-16,0 0 10 0,0 0-5 15,0 0 2-15,0 0-13 16,0 0-9-16,0 0 3 16,0 0-12-16,0 2-12 15,0 4-6-15,0 6-1 16,3 12-2-16,-1 12 21 15,2 10 24-15,-2 13 5 16,1 7-8-16,-1 4-7 16,0 2-13-16,-2 0 14 15,2-1-6-15,0-3 0 16,3-2-3-16,-4-10 4 16,2-6 1-16,0-12-10 15,-1-12 0-15,-2-9 0 0,2-10-1 16,-2-3 13-1,0-1-7-15,0-3 4 0,0 0-9 16,0 0 9-16,0 0 22 16,0 0-12-16,0 0-2 15,0 1-12-15,0-1-5 16,0 0 7-16,0 0-8 16,0 0-1-16,0 0 1 15,0 0 9-15,0 0-8 16,0 0-1-16,0 0-51 15,0 0-47-15,0 0-81 16,0 0-77-16,0 0-51 16,-2-10-295-16,-12-6-329 0</inkml:trace>
  <inkml:trace contextRef="#ctx0" brushRef="#br0" timeOffset="34845.14">8784 3916 1141 0,'0'0'305'16,"0"0"-130"-16,0 0-22 15,0 0-29-15,0 0-31 16,0 0-31-16,0 0-32 16,0 0-24-16,2 10-6 15,11 8 22-15,6 8 7 16,2 2-2-16,4 0-8 0,0 1 3 15,-3-7-21-15,-2-7 16 16,-4-5-15-16,-3-6 2 16,3-4 10-16,-1 0-1 15,5 0 16-15,3-14-9 16,-2-5 0-16,0-8-19 16,-3 1 0-16,-5 0 17 15,-5 4-17-15,0 6-1 16,-6 8 59-16,-2 4 11 15,0 4-24-15,0 0-26 16,0 0-20-16,-2 10-35 16,-14 14 21-16,-7 8 14 15,-4 10 0-15,-4 8-23 0,-19 21-100 16,5-11-254-16,5-14-602 16</inkml:trace>
  <inkml:trace contextRef="#ctx0" brushRef="#br0" timeOffset="35820.36">9147 4845 153 0,'0'0'1355'0,"0"0"-1018"16,0 0-188-16,0 0-96 0,0 0-53 15,0 0 0-15,0 0 66 16,0 96 7-16,0-52-53 15,0 0 4-15,0-4-15 16,0-6-9-16,4-8 12 16,-4-8-12-16,0-6 1 15,0-4 3-15,0-6-4 16,0 0-17-16,0-2-7 16,0 2 12-16,0-2 12 15,0 0 1-15,0 0 32 16,0-4-33-16,-2-16-45 15,-3-14 37-15,5-14-31 0,0-12 13 16,0-11-5-16,17-2-36 16,7-2-16-16,2 5-5 15,5 8 24-15,-2 12 55 16,-2 12 9-16,-4 9 9 16,-5 11 10-16,-7 11 0 15,-3 3-19-15,-3 4-2 16,-5 0-20-16,0 20 21 15,0 10 1-15,-7 6 14 16,-10 4-6-16,-3-4 3 16,4-10-3-16,3-8-8 15,6-8 0-15,3-6 28 16,4-2 27-16,0-2-21 0,0 0-33 16,2 0-1-16,15 0 0 15,12 0 20-15,9 0 1 16,9 0 2-16,3 0-3 15,-4 2-10-15,-2 6 5 16,-3 2-2-16,-10 2-7 16,-6 0 10-16,-12-2-5 15,-9 0-11-15,-4 0 0 16,-4 2 0-16,-28 4 9 16,-10 0 46-16,-9 2-32 15,-5-1 7-15,-2-7-20 16,5-5 12-16,2-2-14 15,9-3-2-15,7 0 4 16,14 0-10-16,9 0-57 16,6 0-82-16,6 2-192 0,0 3-189 15,8-1-259-15</inkml:trace>
  <inkml:trace contextRef="#ctx0" brushRef="#br0" timeOffset="36232.68">9973 4963 1000 0,'0'0'346'16,"0"0"-205"-16,0 0-75 15,0 0-39-15,0 0 15 16,0 0 80-16,0 0-37 16,-54 94-43-16,46-74-18 15,4-2-24-15,4-6 8 16,0-2 2-16,2-2-4 16,12-2 17-16,1-6 14 15,5 0 39-15,4 0 2 16,1-14-9-16,-3-6-20 15,-3-2-14-15,-9 0 5 16,-10 4 9-16,0 2-15 0,-14 2-34 16,-17 6-10-16,-9 4-48 15,-4 4 27-15,1 0-27 16,8 10-36-16,24 8-113 16,11-2-292-16,0-10-348 0</inkml:trace>
  <inkml:trace contextRef="#ctx0" brushRef="#br0" timeOffset="37447.78">10921 4453 636 0,'0'0'286'15,"0"0"-136"-15,0 0-31 16,0 0 5-16,0 0-11 16,0 0-9-16,0 0-14 15,2 0-14-15,-2 0 2 16,0 0 16-16,0 0-2 15,0 0-19-15,0 0-2 16,0 0 3-16,0 0-9 16,0 0 9-16,0 0-9 15,0 0-21-15,0 0-42 0,2 4-2 16,0 9-24-16,5 9-11 16,2 14 35-16,2 8 41 15,-2 8-17-15,2 2-2 16,0-2-8-16,1-10-13 15,-4-8 7-15,-1-8-8 16,-3-8-2-16,1-4-59 16,-3 0-75-16,-2 0-72 15,0-3-121-15,0-9-233 0</inkml:trace>
  <inkml:trace contextRef="#ctx0" brushRef="#br0" timeOffset="37689.44">10889 4694 342 0,'0'0'1300'16,"0"0"-1040"-16,0 0-148 15,0 0-57-15,0 0 5 16,0 0-26-16,0 0 42 15,123 0-38-15,-79 0-17 16,1 4-21-16,-1-4-25 16,30 0-149-16,-11-10-223 15,-8-8-818-15</inkml:trace>
  <inkml:trace contextRef="#ctx0" brushRef="#br0" timeOffset="39077.5">12095 4241 730 0,'0'0'487'16,"0"0"-348"-16,0 0 5 16,0 0 29-16,0 0-15 15,0 0-25-15,0 0-23 16,0-4-20-16,0 4-34 16,0 0-53-16,0 6-3 0,0 18-43 15,0 20 43-15,-9 14 57 16,-2 14-7-16,-3 7-23 15,4-1-17-15,-2-4-4 16,3-10 1-16,1-9 4 16,-2-12-1-16,3-13-10 15,1-9-7-15,-1-7 0 16,5-6 7-16,-3-6 1 16,3-1 8-16,0-1-2 15,0 0-6-15,-3 0 13 16,-3-7 7-16,-1-11-20 15,-3-11 0-15,1-11-1 16,5-10-9-16,4-10-41 0,2-8 33 16,0-6-11-16,4-2-10 15,16 1 13-15,4 7 19 16,5 8-9-16,7 6 15 16,0 10 0-16,0 6-5 15,-1 7 5-15,-6 9 8 16,-2 7 8-16,-7 7-16 15,-2 8 0-15,-5 0-8 16,-5 8-15-16,-2 17-1 16,-6 15 8-16,0 9 9 15,-16 3 7-15,-6-2 0 16,-5-8-25-16,2-10-51 16,7-12 39-16,7-8 37 0,7-8 6 15,4-2-1 1,0-2-5-16,0 0-35 0,17 0 13 15,12 0 22-15,7-8 10 16,5-2-1-16,-4 4 2 16,-6 4-11-16,-6 2 13 15,-10 0-7-15,-3 2-6 16,-8 14 0-16,-4 6 0 16,0 3 11-16,-22-2-5 15,-14 4 14-15,-3-5-11 16,-7-4 41-16,2-2-44 15,6-9 16-15,6 0 15 16,6-3-37-16,8-4 19 16,8 0-19-16,5 0-39 15,5 0-119-15,0 0-156 0,0-6-653 0</inkml:trace>
  <inkml:trace contextRef="#ctx0" brushRef="#br0" timeOffset="39370.33">12629 4610 1026 0,'0'0'715'0,"0"0"-492"16,0 0-58-16,0 0-75 15,0 0-68-15,0 0-22 16,0 0-20-16,0 34 20 16,0-8 34-16,0 4-9 15,0 2-10-15,0-4-8 16,0-2-7-16,0-7-4 16,0-4-64-16,7-7-97 15,-2-5-179-15,-1-3-719 0</inkml:trace>
  <inkml:trace contextRef="#ctx0" brushRef="#br0" timeOffset="40025.39">13254 4237 1437 0,'0'0'273'0,"0"0"-194"15,0 0-3-15,0 0 12 0,0 0-28 16,129 24-26-16,-105 0-14 16,-6 4 5-16,-7 8 9 15,-8 2-13-15,-3 5 4 16,-5-2-2-16,-15-2-9 16,-3-7 6-16,1-8-20 15,2-8-16-15,4-8 16 16,5-4 22-16,5-4 8 15,6 0-5-15,0-12-25 16,0-14-16-16,22-9-62 16,14-5-5-16,10-2-18 15,8 4-1-15,-2 4 47 0,-6 6 14 16,-11 8 2-16,-8 2 27 16,-9 6 11-16,-7 4 1 15,-6 2 21-15,-3 4 47 16,-2 0 16-16,0 2 3 15,0 0-4-15,0 0-9 16,0 0-45-16,0 0-29 16,0 10 0-16,-2 12 0 15,-3 6 16-15,5 4-16 16,0 3 1-16,0-6 4 16,0 0 1-16,11-8-4 15,-1-6-2-15,0-4-11 16,3-3-28-16,14-5-50 15,0-3-133-15,-2 0-280 0</inkml:trace>
  <inkml:trace contextRef="#ctx0" brushRef="#br0" timeOffset="40278.78">14247 4237 1340 0,'0'0'639'0,"0"0"-535"15,0 0-75-15,0 0-21 0,0 0-2 16,0 0 48 0,0 0 2-16,33 82-16 0,-20-52-24 15,-1-2-7-15,1-2-9 16,-1-2-62-16,-1-2-100 15,-3-5-205-15,-3-9-571 16</inkml:trace>
  <inkml:trace contextRef="#ctx0" brushRef="#br0" timeOffset="40879.68">15272 4182 907 0,'0'0'266'15,"0"0"-98"-15,0 0 40 16,0 0-50-16,0 0 3 15,0 0-36-15,0 0-54 16,0-1-43-16,0 1-18 16,0 8-2-16,0 14 26 0,0 6 25 15,6 12-5-15,4 4-17 16,-2 6-9-16,-1 0-28 16,-1-2-8-16,-6-2-66 15,0 1-89-15,0-15-183 16,-10-14-392-16</inkml:trace>
  <inkml:trace contextRef="#ctx0" brushRef="#br0" timeOffset="41098.47">15114 4383 1551 0,'0'0'266'16,"0"0"-158"-16,0 0 19 16,0 0-29-16,0 0-28 15,124 2-28-15,-68 4-42 16,31-6-8-16,-14 0-183 16,-8 0-539-16</inkml:trace>
  <inkml:trace contextRef="#ctx0" brushRef="#br0" timeOffset="41960.8">15976 3886 1343 0,'0'0'279'0,"0"0"-180"15,0 0-39-15,0 0-59 16,0 0 42-16,25 116 74 0,-15-48-15 15,0 11-5-15,-1 1-57 16,-3-2-7-16,-2-4-20 16,1-6-4-16,-4-7-1 15,-1-11-8-15,0-10-18 16,0-12-5-16,-6-6-4 16,-7-8-1-16,-5-2-20 15,-1-2 18-15,-4-4 30 16,-1-2 16-16,-3-4 17 15,2 0-19-15,1 0-1 16,2-12-13-16,3-12-20 16,9-10 20-16,8-10-43 15,2-13-22-15,0-7-15 0,22-6 22 16,11 0-20-16,5 4 53 16,6 6 3-16,3 6 20 15,0 8 4-15,0 7-4 16,-3 11 4-16,-3 6 2 15,-3 8 11-15,-5 4 8 16,-6 4 5-16,-8 6-13 16,-5 0-15-16,-14 8-13 15,0 18 2-15,-12 10-2 16,-19 5 9-16,-6-1 4 16,-1-8 33-16,9-9-32 15,12-8 21-15,7-9-15 16,8-4 8-16,2-2-15 15,0 0 0-15,4 0-41 0,19 2 41 16,8-2 16-16,4 2 21 16,2 4-18-16,0 0-3 15,-5 4-15-15,-9 4 15 16,-2 0-1-16,-5 4 7 16,-7 0 7-16,-9 4-7 15,0 0 3-15,0 0 16 16,-21 0 0-16,-8-2-24 15,-2-4 12-15,-5-1-13 16,1-6 2-16,-1-3-8 16,3-3-2-16,4-3-8 15,7 0-22-15,19-9-61 16,3-9-139-16,0-2-440 0</inkml:trace>
  <inkml:trace contextRef="#ctx0" brushRef="#br0" timeOffset="42365.73">16512 4510 646 0,'0'0'671'15,"0"0"-610"-15,0 0-18 0,0 0 34 16,0 0 15-16,0 0 11 16,0 0 10-16,27 28-26 15,-27-27-35-15,0 3-17 16,0 3-20-16,0 0 4 16,0 6 41-16,-6-1 25 15,-3 0-36-15,3-2-23 16,0-2-7-16,4-4-5 15,2 0-13-15,0-2 0 16,0 0-1-16,0-2 0 16,0 2 0-16,8 0 7 15,11 0 17-15,12-2 34 0,10 0 2 16,12 0-27-16,7-8-33 16,43-24-7-1,-14 2-156-15,-9-5-395 0</inkml:trace>
  <inkml:trace contextRef="#ctx0" brushRef="#br0" timeOffset="43320.11">17278 4139 1154 0,'0'0'323'0,"0"0"-141"16,0 0-2-16,0 0-89 15,0 0-56-15,0 0 19 16,0 0 41-16,131 10-25 15,-85 8 2-15,-1 2-31 16,-9 6-18-16,-9 0-15 0,-12 2-8 16,-11-2 0-1,-4 2-1-15,-8 0 0 0,-21-2 1 16,-5-3 6-16,1-4-5 16,2-5 16-16,6-6-4 15,12-2-13-15,3-3-13 16,10-3 13-16,0 0 0 15,0 0-6-15,0 0-2 16,10-5-23-16,12-8 2 16,9-8-5-16,7-1 13 15,2 0-14-15,0-2 6 16,-4 4-4-16,-3 0 22 0,-4 2 11 16,-4 2-1-16,-5 2 1 15,-5 0-15-15,-5 4 15 16,-4 2 1-16,-4 0 0 15,-2 4 7-15,0 0 3 16,0-1 8-16,0 2-13 16,0 1-5-16,0 2 17 15,0 0-17-15,0 0-1 16,-6 0-51-16,-12 20 51 16,-5 6 13-16,2 6 22 15,4 4-35-15,9 0 0 16,8-4-1-16,0-4 0 15,8-6-9-15,15-6-1 16,6-6 11-16,6-6 14 16,10-4-14-16,22-5-42 0,-10-16-214 15,-9-3-464-15</inkml:trace>
  <inkml:trace contextRef="#ctx0" brushRef="#br0" timeOffset="43693.78">18307 4235 1272 0,'0'0'347'0,"0"0"-260"0,0 0 21 16,0 0 37-16,0 0-60 15,0 0-32 1,116 14-18-16,-110-2-34 0,-6 6-1 16,0 10 15-16,-16 6-2 15,-11 4 14-15,-6-1-26 16,4-10 14-16,7-7 6 16,9-9 22-16,6-5 22 15,5-5-19-15,2-1-34 16,0 0-11-16,0 0 7 15,13 0-7-15,16 0 6 16,14 0 41-16,11 0-17 0,12-4-31 16,34-12-36-16,-18 0-206 15,-8 1-495-15</inkml:trace>
  <inkml:trace contextRef="#ctx0" brushRef="#br0" timeOffset="44139.53">19421 3986 1249 0,'0'0'492'0,"0"0"-274"16,0 0-50-16,0 0-71 16,0 0-56-16,0 0-39 15,0 0 5-15,27 70 60 0,-15-21-2 16,5 5-37-16,-5 2-7 16,2-2-21-16,-7-4 0 15,-3-4-91-15,-4 0-110 16,-17-12-184-16,-6-12-451 0</inkml:trace>
  <inkml:trace contextRef="#ctx0" brushRef="#br0" timeOffset="44335.43">19244 4381 1252 0,'0'0'546'16,"0"0"-468"-16,0 0 30 0,0 0 32 16,150-12-95-16,-86 10-45 15,21-6-88-15,-16 2-249 16,-13-4-780-16</inkml:trace>
  <inkml:trace contextRef="#ctx0" brushRef="#br0" timeOffset="45097.84">20356 3807 1428 0,'0'0'392'15,"0"0"-176"-15,0 0-17 16,0 0-94-16,0 0-80 16,0 0-25-16,0 0-40 15,8 99 40-15,-8-29 20 16,0 13 20-16,0 4-18 16,-6 0-21-16,-9-5 7 15,-5-2 2-15,-5-8 1 16,-1-4-11-16,-5-7-10 15,0-13-15-15,0-10-2 0,6-14-35 16,7-12 28-16,5-8 7 16,1-4 27-16,1 0 0 15,0-16 0-15,4-16-27 16,3-12-29-16,4-12 28 16,0-12-3-16,2-11-19 15,18-7-52-15,7-4 1 16,6-2 31-16,5-1 49 15,5 9 21-15,-1 12 0 16,-2 14 36-16,-7 18-9 16,-6 14 8-16,-9 11-8 15,-5 10-19-15,-6 5-8 16,0 0-27-16,-3 22 13 0,1 14 13 16,-5 14 1-16,0 12 8 15,-2 4 15-15,-15-2-2 16,0-9-8-16,3-15-4 15,3-14-3-15,5-14-5 16,6-6-2-16,0-4 1 16,0-2-14-16,9 0 14 15,20 0 0-15,10 0 26 16,4 0-6-16,-1-2-5 16,-8 2-6-16,-10 0-8 15,-11 0 14-15,-8 6-8 16,-5 14-1-16,0 4-6 15,-18 8 32-15,-17 2-4 16,-10-2-22-16,-4-4 8 0,-2-8-2 16,1-5 0-16,8-8-5 15,5-5-7-15,8-2-13 16,13 0-85-16,11-8-160 16,5-8-450-16</inkml:trace>
  <inkml:trace contextRef="#ctx0" brushRef="#br0" timeOffset="45863.97">20606 4574 1220 0,'0'0'604'0,"0"0"-541"16,0 0 8-16,0 0-22 16,0 0-40-16,0 0 3 15,0 0-11-15,22 6 19 16,1-6 28-16,-1 2 18 16,0-2-1-16,-6 0-9 15,-8 0-28-15,-3 0-1 16,-5 2-11-16,0-2-4 15,0 4-12-15,0 0-19 16,0 4 4-16,0 4 9 0,-9 4 6 16,-4 2 7-1,-5-2-7-15,0-2 8 0,3-4-7 16,-1-4 17-16,5-2-17 16,4 0 16-16,5-4-7 15,2 2-1-15,0-2-9 16,0 0-19-16,11 2 7 15,14 2 12-15,6 0 4 16,6 0 20-16,2 0-6 16,-3-2-8-16,-11 0 1 15,-4 0-5-15,-13 0-6 16,-3-2 0-16,-5 2 0 0,0-2 9 16,0 0-9-16,0 0 1 15,0 0 13-15,0 0-4 16,0 0 4-16,0 0 0 15,0 0-12-15,0 0 7 16,0 0-8-16,0 0-1 16,0 0-6-16,-9 0-21 15,-6 0 26-15,-5 0 2 16,-7 2-2-16,-4 2 2 16,-3 4 8-16,-3 0-3 15,-3 0 8-15,-3 2-14 16,1 0 0-16,1 1 0 15,8-4-1-15,6 1-7 16,5-2 8-16,4-2 0 16,7 3-14-16,3-6-10 0,0 3-6 15,6-4-4-15,0 3-28 16,2-3 4-16,0 0-53 16,14 0-119-16,10-15-320 15,5-3-505-15</inkml:trace>
  <inkml:trace contextRef="#ctx0" brushRef="#br0" timeOffset="46775.18">21457 4137 995 0,'0'0'207'0,"0"0"-64"15,0 0 29 1,0 0-113-16,0 0-44 0,0 0 55 15,0 0 33-15,4 30-2 16,5-20 12-16,1-5-9 16,2 0-16-16,2-3-60 15,2 0 24-15,2-2 6 16,-3 0-8-16,-1 0-34 16,-8 0 10-16,-1 0-6 15,-5 0-14-15,0 0 9 16,-9 0-15-16,-20 0-132 15,-12 0 32-15,-12 6 17 16,-3 8 65-16,1 6 12 16,8 2 6-16,11 0 23 15,14 0-23-15,8 0-6 0,12-2-1 16,2-2 6-16,2-2-10 16,21-2 11-16,4-3 53 15,4-6 2-15,0-1 10 16,-2-2-25-16,-2-2 11 15,-8 0-15-15,0 0-2 16,-4 0-15-16,-6 0-8 16,0-4 4-16,-5 2-3 15,1-2 7-15,-1 3-12 16,3-4-7-16,0 1 0 16,1 0 0-16,-1 2-24 15,-2 0-9-15,0 0-38 16,-5 2-27-16,0 0-64 15,0 0-163-15,0 0-335 0</inkml:trace>
  <inkml:trace contextRef="#ctx0" brushRef="#br0" timeOffset="47194.65">21007 4247 1154 0,'0'0'374'0,"0"0"-145"0,0 0-8 16,0 0-99-16,0 0-56 15,0 0-38-15,0 0-13 16,62-26-1-16,-35 24 7 15,2 2-6-15,-2 0 1 16,-3 0 5-16,1 12-15 16,-6 6-6-16,0 4-1 15,-8 6 1-15,-4 2 5 16,-7 2 1-16,0 0 14 16,-3-2-18-16,-17-1 3 15,-11-4-4-15,-6-3 10 16,-4-1 10-16,3-7-21 15,5-5-30-15,8-4 30 0,10-3 0 16,5 0-37-16,10-2-4 16,8-2-40-16,17-16-100 15,7-4-671-15</inkml:trace>
  <inkml:trace contextRef="#ctx0" brushRef="#br0" timeOffset="47509.85">21735 4652 586 0,'0'0'808'15,"0"0"-678"-15,0 0 54 16,0 0 22-16,0 0-69 16,0 0-39-16,0 0-38 15,81 8-19-15,-41-4-27 16,9 0-14-16,8 0-9 16,7-2-89-16,0 0-104 15,1-2-57-15,14 0-46 16,-15 0-180-16,-12-6-51 0</inkml:trace>
  <inkml:trace contextRef="#ctx0" brushRef="#br0" timeOffset="47636.62">22433 4658 222 0,'0'0'513'0,"0"0"-174"16,0 0 16-16,0 0-35 15,0 0-74-15,0 0-37 16,0 0-45-16,0-2-66 16,0 2-61-16,0 0-37 15,9 0-150-15,40 2-157 16,-2 8-9-16,6-4-359 0</inkml:trace>
  <inkml:trace contextRef="#ctx0" brushRef="#br0" timeOffset="47794.68">23065 4640 1520 0,'0'0'258'0,"0"0"-36"15,0 0-18-15,0 0-101 16,0 0-103-16,0 0-1 15,0 0-100-15,133 0-85 16,-67 0-198-16,3 0-804 0</inkml:trace>
  <inkml:trace contextRef="#ctx0" brushRef="#br0" timeOffset="48088.75">23957 4620 1000 0,'0'0'1015'15,"0"0"-851"-15,0 0 57 16,0 0-36-16,0 0-88 0,0 0-46 16,0 0-51-16,0 0-79 15,6 2-94-15,10 4-43 16,7 0 49-16,10 0-37 16,11-4-16-16,4-2 15 15,-4 0 110-15,-9-2 95 16,-12-4 82-16,-10 0 207 15,-8 4 83-15,-5 0-72 16,0 0-81-16,0 0-67 16,0 0-52-16,0 0-46 15,0 2-54-15,-16 0-143 16,-5 0-406-16,-4 0-672 0</inkml:trace>
  <inkml:trace contextRef="#ctx0" brushRef="#br0" timeOffset="50123.85">8683 5314 975 0,'0'0'262'0,"0"0"-183"15,0 0-79-15,0 0 56 16,0 0 8-16,0 0 7 15,21 88 9-15,-6-62-4 16,5 4-12-16,3 2-23 16,4 4 12-16,2 2-2 15,4 2 18-15,5 1-3 16,1-5-28-16,9-2 3 16,2-6-7-16,6-8-14 15,4-6 5-15,5-6-1 16,5-8 3-16,3 0 4 0,0 0-12 15,5-18-6 1,2-2 5-16,3-6-5 0,0-2-4 16,-2-2 6-16,-2-2-5 15,-7-4 1-15,-3-3-3 16,-7-3 10-16,-5-4-17 16,-1-6 11-16,-7-2-10 15,-3-4-2-15,-3 2 0 16,-7 3 0-16,-7 5 2 15,-6 6 6-15,-4 6 0 16,1 4-2-16,-2 4-5 16,2 4-1-16,-2-2 0 0,0-1 0 15,-2 0 1-15,-3-1-1 16,-2-4 1-16,-2 1-1 16,-3-1 1-16,-3 2 6 15,-3 2-6 1,0 0-1-16,0 4-5 0,-11 0 5 15,-7 0 0-15,-2 2-4 16,-2-2 4-16,-3 0 10 16,0 2-10-16,-2-3 2 15,4 3-1-15,-6 3 1 16,0-2-2-16,-3 3-20 16,-6 2-14-16,-9 4-9 15,-6 2 42-15,-8 4-26 0,-1 2 27 16,2 0-3-1,4 2 3-15,12 0 16 0,4 2-3 16,9 0-12-16,2 0 21 16,0 0-22-16,0 0 0 15,-4 0-1-15,-3 0-9 16,-4 6 10-16,-1 6 0 16,-1 2-5-16,2 2-11 15,2 0 28-15,3 2-12 16,-1 3 6-16,3 1 4 15,-1 2-10-15,-2 2 7 16,0 0-8-16,1 4 7 16,-3 2-6-16,1 0 0 15,1-2 0-15,5-4-32 16,6-2 18-16,3-4 13 0,3-4 1 16,4 0 8-16,5-2-1 15,-2 1-7-15,3-4-9 16,0 6 9-16,-2 2-9 15,-2 7 9-15,-2 6 6 16,1 5-5-16,0 3 0 16,3-2-1-16,2-2-10 15,3-2 8-15,4-6 1 16,2-4-11-16,0-2 12 16,0-2 0-16,0 0 5 15,0-3-5-15,-3 1 0 16,3-2 0-16,0 0 2 15,0-3-2-15,0 1 0 16,0-1-8-16,0-3 7 16,0-2-3-16,7-2 4 0,2 0 9 15,-3 0-2-15,0 0 14 16,4 2-12-16,-1 2-9 16,3 2-38-16,5 6-60 15,-6-4-194-15,0-8-406 0</inkml:trace>
  <inkml:trace contextRef="#ctx0" brushRef="#br0" timeOffset="51909.9">8809 5378 214 0,'0'0'236'0,"0"0"-91"16,0 0-29-16,0 0 39 15,0 0-6-15,0 0-41 16,0 0 4-16,-34 2-5 15,34-6-33-15,-3 2 4 16,3-2 1-16,0 0 7 16,0 2 11-16,0-2 3 15,0-2-1-15,0 2-21 16,0-2-9-16,0-2-12 16,0 1-6-16,0 3-3 0,0-1 6 15,0-1-7 1,0-2-19-16,0-6-10 0,-2-7-6 15,-2-5-6-15,0-6-5 16,-3-6 15-16,2-6-7 16,-2-4 3-16,1-4-3 15,0-4-8-15,-1-2 1 16,1-3-2-16,-4 3-8 16,1 0-5-16,1 6 11 15,-2 2 1-15,4 8 1 16,1 3-1-16,1 7 1 15,2 5 7-15,2 0 3 0,0 4-10 16,0 0 0 0,0 3 16-16,0-2 11 0,0-2-27 15,0-2 1-15,0-2 6 16,-2 0 7-16,2 0 13 16,0 0-27-16,0 2 0 15,0 2 12-15,0 2-11 16,0 1 16-16,0 3-2 15,0-1 22-15,0-6-4 16,0 1-5-16,0-2-11 16,2 0-10-16,2 0 4 15,-2 4 8-15,0 2-19 16,1 4 0-16,-3 2 16 16,0 4-15-16,2 2 11 15,-2 2-6-15,2 2-6 0,-2 0 0 16,2 2-7-1,-2-2 0-15,0 2 5 0,2 0 2 16,-2 0 0-16,0 0 7 16,0 0-7-16,2-2 6 15,-2-2-5-15,3-3 9 16,-3-2-10-16,3 1-1 16,-1-2 1-16,0 0-1 15,0 2 1-15,0 0 0 16,0 2 0-16,1-1 0 15,-3 4 0-15,0 1 12 16,2-3-12-16,-2 1-7 16,2-2 6-16,-2 2 1 0,2-2-1 15,0 2 1 1,0 2 7-16,2 0-6 0,-4 3-1 16,1 1 0-16,-1-3-1 15,0 2-8-15,0-2 9 16,0 1 5-16,0 2-4 15,0 0 4-15,0-2-5 16,0 2 0-16,0 0 4 16,0 0-4-16,0 0-1 15,0 0 1-15,0 0 0 16,0 0 0-16,0 0-9 16,0 0 2-16,0 0-21 15,0 2-2-15,0 16-55 16,-9 14 22-16,-2 10 63 15,0 5 3-15,0 1 8 0,0-8-11 16,0-8-13-16,4-8-9 16,0-6-2-16,-1-4-6 15,-1-2-28-15,6-4-1 16,-1-2 56-16,1-2 3 16,1-1 27-16,2-3-26 15,0 0 30-15,0 0-8 16,0 0-8-16,0 0 10 15,0-5 18-15,0-9-6 16,0-10-37-16,0-4-31 16,0-6 31-16,0 0 0 15,0 2 6-15,0 2 5 0,0 6-11 16,0 6 9-16,0 4-8 16,0 5 6-16,0 4-5 15,0 1-2-15,0-1 0 16,0 4 9-16,0-2-9 15,0 3 1-15,0 0 3 16,0 0-4-16,0 0-16 16,5 0-36-16,2 4-3 15,8 13 49-15,6 5 6 16,2 0 4-16,4-2-4 16,-2-4-9-16,-3-6 1 15,-1-6 1-15,2-4-12 16,2 0-1-16,-2 0 20 15,-6 0 29-15,-3-4-20 16,-8 0 15-16,-3 4 4 0,-3 0 2 16,0 0 6-16,0 0-3 15,0 0 2-15,0 0-11 16,0 0 9-16,0 0-33 16,-3 0-2-16,-11 10-69 15,-5 12 41-15,-10 12 23 16,-6 6-42-16,-1 6-81 15,-13 6-56-15,11-10-184 16,9-20-505-16</inkml:trace>
  <inkml:trace contextRef="#ctx0" brushRef="#br0" timeOffset="56796.71">13514 5322 453 0,'0'0'164'0,"0"0"30"16,0 0 38-16,0 0-44 16,0 0-24-16,0 0-14 15,-33-34-16-15,28 28 16 16,3 2-9-16,2 1-40 16,0 3-22-16,0 0-38 15,0 0-19-15,0 0-22 16,0 0-51-16,16 0-59 15,15 0 110-15,11 0 47 16,7 3-1-16,7 1-23 16,-1-2 11-16,1-1-33 15,-5-1 5-15,1 0 1 0,-11 0-5 16,-6 0 12-16,-11 0-7 16,-8 0 5-16,-12 0-11 15,-4 0 12-15,0 0-1 16,0 0-12-16,-20 0-65 15,-12 0 43-15,-7 0 0 16,-9 0 21-16,4 0 1 16,4 0 11-16,5 0 8 15,6 0-4-15,6 0-2 16,6 4-12-16,12 0 7 16,3-1-8-16,2-3-11 15,0 2-11-15,16 0-82 16,17 2 28-16,15 2 76 15,17-2 26-15,7 2-26 16,28-2-120-16,-17-3-182 0,-17-1-594 0</inkml:trace>
  <inkml:trace contextRef="#ctx0" brushRef="#br0" timeOffset="57909.67">18296 5289 1107 0,'0'0'204'0,"0"0"-111"15,0 0 0-15,0 0-36 16,0 0-31-16,0 0 6 15,0 0 0-15,-134 13 28 16,115-11-21-16,6 0-7 16,5-1 12-16,1-1-9 15,4 0-7-15,2 0-13 16,1 0-15-16,0 0-12 16,0 0-7-16,0 0 0 15,7 0-117-15,10 0 85 0,10 0 51 16,10 0 68-16,8 0-39 15,7 0-11-15,1 0-6 16,-2 0-11-16,-4 0 16 16,-7 0-16-16,-6 0 8 15,-13 0-3-15,-5 0-5 16,-9-1 10-16,-5 1 10 16,-2 0 13-16,0 0-4 15,0 0-8-15,0 0 3 16,0 0-25-16,-2 0-38 15,-19 1-194-15,2 14-35 16,4-8-132-16</inkml:trace>
  <inkml:trace contextRef="#ctx0" brushRef="#br0" timeOffset="58619.86">20904 5502 983 0,'0'0'217'0,"0"0"-95"16,0 0-1-16,0 0-20 16,0 0-33-16,0 0-5 15,0 0 4-15,-4-8-6 0,4 8-5 16,0-2-34-16,18 2 0 16,7-2 0-16,15 0-8 15,8 0-6-15,6 0 2 16,0 2 8-16,-4 0-17 15,-2 0 1-15,-6 0-2 16,-9 0 1-16,-6 0-1 16,-7 0 0-16,-11 0-7 15,-7 0 7-15,-2 0 13 16,0-2-2-16,-19-2-11 16,-13-2-23-16,-6 0 23 15,-2 2 0-15,7 2 22 0,10 0-15 16,12 2 20-1,9 0-5-15,2 0-22 0,0 0-10 16,9 0-120-16,11 0 102 16,9 0 28-16,4 0 35 15,-1 0 0-15,-6 0-7 16,-6 0-16-16,-10 0-12 16,-10 0-19-16,-35 8-122 15,-15 2-241-15,-15 0-592 0</inkml:trace>
  <inkml:trace contextRef="#ctx0" brushRef="#br0" timeOffset="60195.65">1785 6429 348 0,'0'0'129'0,"0"0"-87"16,0 0-31-16,0 0-11 16,0 0-28-16,0 0-45 15,-6-44-14-15</inkml:trace>
  <inkml:trace contextRef="#ctx0" brushRef="#br0" timeOffset="61046">1612 6266 146 0,'0'0'45'0,"0"0"-45"16,0 0-19-16,0 0 19 15,0 0 68-15,0 0 51 16,0 0 1-16,0 0-20 15,4-2 18-15,-4 2 15 16,0 0 3-16,0 0-31 16,0-2-14-16,0 2-21 15,0 0-12-15,0 0-15 16,0 0 8-16,0 0-13 16,0 0 4-16,0 0 17 0,0 0 4 15,0 0 10 1,0 0 1-16,0 0-29 0,0 0 9 15,0 0-40-15,0 0-4 16,0 0-4-16,0 0-3 16,0 0-3-16,0 0-2 15,0 0-2-15,0 0 4 16,0 0 1-16,0 0 12 16,0 0 9-16,0 0-7 15,0 0 17-15,0 0-9 16,0 0-2-16,0 0-1 15,0 0-8-15,0 0 8 16,0 0 2-16,0 0-4 16,0 0 7-16,0 0-12 15,0 0 2-15,0 0-9 0,0 0 3 16,0 0 4-16,0 0-1 16,0 0 0-16,0 0 8 15,0 0-5-15,0 0 0 16,0 0-3-16,0 0-4 15,0 0-6-15,0 0 5 16,0 0-5-16,0 0-1 16,0 0 11-16,0 0-3 15,0 0 9-15,0 0-8 16,0 0 3-16,0 0 2 16,0 0-14-16,0 0 4 15,0 0-5-15,0 0-1 16,0 0 1-16,0 0-20 0,0 0-30 15,0 0-59 1,-6 12-195-16,0 5-195 0,-4-6-179 0</inkml:trace>
  <inkml:trace contextRef="#ctx0" brushRef="#br0" timeOffset="63131.48">2959 6061 801 0,'0'0'169'16,"0"0"-104"-16,0 0-27 15,0 0-7-15,0 0 10 16,0 0 4-16,0 0 14 16,0-7 8-16,0 7-9 15,0 0 0-15,0 0-13 16,0 0-2-16,0 0-6 15,0 0-12-15,0 0 17 16,0 0-25-16,0 0 33 16,0 0 10-16,0 0-2 0,0 0 3 15,0 0-17-15,0 0 3 16,0 0-16-16,0 0-12 16,0 0 1-16,0 0-2 15,0 0-17-15,0 0 8 16,0 0-8-16,0 0-1 15,0 0 2-15,0 0-1 16,0 0 21-16,0 0-16 16,0 0 8-16,0 0 0 15,0 0 8-15,0 0-2 16,0 0 3-16,0 0-4 16,0 0 0-16,0 0 0 15,0 0-1-15,0 0 1 16,0 0 5-16,0 0 1 15,0 0 3-15,0 0 0 0,0 0-6 16,0 0 5-16,0 0-2 16,0 0 13-16,0 0-9 15,0 0 7-15,0 0-8 16,0 0-13-16,0 0 3 16,0 0-17-16,0 0-1 15,0 0-10-15,0 0-8 16,0 7-10-16,-6 25 0 15,-7 31 15-15,-1 5 13 16,-1 17 24-16,-1 5-23 16,7-12 18-16,0 4-18 15,3-12 0-15,3-12-1 16,3-11-2-16,0-16 2 0,0-8 1 16,0-11-1-16,0-9 10 15,0 0-9-15,0-3 0 16,0 0 9-16,0 0-1 15,5 0-1-15,6 0 14 16,11-4 0-16,12-9 21 16,8-2 8-16,5-2-30 15,-3 3-9-15,-2 5-12 16,-5 0-2-16,-4 8-25 16,-2 1-52-16,2 0-56 0,3 3-78 15,10 12-106 1,-7-1-85-16,-8-10-557 0</inkml:trace>
  <inkml:trace contextRef="#ctx0" brushRef="#br0" timeOffset="63583.68">3721 6507 1250 0,'0'0'229'0,"0"0"-165"15,0 0-19-15,0 0 0 0,0 0-17 16,0 0-3-16,0 0 10 16,-139-8 4-16,98 28-1 15,-3 10 15-15,1 6 25 16,5 6-46-16,12 0-19 15,10-2-13-15,12-4-7 16,4-3-1-16,0-11 2 16,13-7 5-16,3-5-23 15,6-7 24-15,2-3 63 16,7 0-1-16,6-14-4 16,-2-8-17-16,1-3-16 15,-7-3-1-15,-8 2-5 16,-5 2-9-16,-7 0 21 15,-9 6-30-15,0 2 11 16,-4 4-12-16,-14 2-68 0,0 2-26 16,0 4 0-16,3 4 6 15,-1 0-115-15,5 12-120 16,7 0-71-16</inkml:trace>
  <inkml:trace contextRef="#ctx0" brushRef="#br0" timeOffset="64162.28">4450 6395 1136 0,'0'0'243'16,"0"0"-67"-16,0 0-58 15,0 0 4-15,0 0-60 16,0 0-49-16,-140-21-13 16,106 43 27-16,3 7-18 15,2 5 42-15,10 0-39 16,7 2-12-16,10 0-3 16,2-4 1-16,0-2-7 15,8-6 1-15,8-8 6 16,3-4-15-16,-2-7-27 0,3-5 44 15,0 0 45-15,2 0 1 16,-4-9-7-16,-2 1 0 16,-2 6-9-16,-4 2-30 15,5 8 0-15,6 26-9 16,3 30 9-16,8 39 17 16,-3 35-2-16,-7-5-6 15,-9-25 0-15,-6-38-9 16,-7-36-19-16,0-6-13 15,0-6 16-15,-3-8-29 16,-14-10 45-16,-12-4 67 16,-9-10 2-16,-4-16-2 15,0-14-11-15,3-12-21 16,11-10-5-16,8-10-15 0,11-3-15 16,9 5-10-16,0 6 9 15,19 14-7-15,15 11-51 16,4 12-59-16,9 11-38 15,17 8-124-15,-8 4-99 16,-7 4-470-16</inkml:trace>
  <inkml:trace contextRef="#ctx0" brushRef="#br0" timeOffset="64839.38">5223 6579 1099 0,'0'0'283'15,"0"0"-131"-15,0 0-1 16,0 0 6-16,0 0-20 16,0 0-25-16,0 0-22 0,-2-6-17 15,2 4-22-15,0 2-8 16,0 0 13-16,0 0-16 15,0 0 0-15,0-2-3 16,0 2-8-16,0 0 5 16,0 0-10-16,0 0-1 15,-2 0 0-15,2 0-8 16,0 0-3-16,0 0 7 16,0 0-7-16,0 0 9 15,0 0-11-15,0 0-8 16,0 0 10-16,0 0-12 15,0 0 11-15,0 0-2 16,0 0-9-16,0 0 14 0,0 0-13 16,0 0-1-16,0 0 1 15,0 0-1-15,0 0 1 16,0 0-1-16,0 0-1 16,0 0 1-16,0 0 1 15,0 0 0-15,0 0 6 16,0 0-7-16,0 0 1 15,0 0 6-15,0 0-7 16,0 0 1-16,0 0-1 16,0 0-25-16,0 0-60 15,-2 0-72-15,-16 0-78 16,0 6-308-16,-6 0-131 0</inkml:trace>
  <inkml:trace contextRef="#ctx0" brushRef="#br0" timeOffset="65167.75">4849 6410 185 0,'0'0'1054'0,"0"0"-788"16,0 0-79-16,0 0-46 16,0 0-37-16,0 0-26 0,0 0-27 15,0-15-51-15,2 29 15 16,5 12-15-16,-1 11 41 16,4 8-13-16,-1 3 2 15,-1 0-20-15,-4-4 3 16,-4-6-13-16,0-6-55 15,0-3-87-15,-33-3-193 16,0-8-65-16,-1-11-506 0</inkml:trace>
  <inkml:trace contextRef="#ctx0" brushRef="#br0" timeOffset="65378.73">4745 6075 1691 0,'0'0'343'0,"0"0"-181"16,0 0-134-16,0 0-28 16,0 0-157-16,0 0-101 15,0 0 79-15,13 79-93 16,-9-53-1054-16</inkml:trace>
  <inkml:trace contextRef="#ctx0" brushRef="#br0" timeOffset="65819.39">5635 6294 1365 0,'0'0'227'0,"0"0"-188"16,0 0 0-16,0 0-39 15,0 0-7-15,0 0 7 16,-129 44 10-16,87-19 23 16,7-3-2-16,6-3 10 15,10-1-18-15,13-1-23 16,6-2-14-16,0 3 1 0,15 3-2 15,14 1 14-15,12-2-23 16,1 0 24-16,2-4 13 16,-3-2 6-16,-10-6 13 15,-9-2 8-15,-9-2-21 16,-8-2 3-16,-5 0-2 16,0 0 45-16,0 0 33 15,-2 0-13-15,-19 2-32 16,-10 2 3-16,-7 0-5 15,-4 0-13-15,-1 0-16 16,1 0-22-16,9 2-40 16,6 0-91-16,11 8-109 15,8-2-126-15,8-8-218 0</inkml:trace>
  <inkml:trace contextRef="#ctx0" brushRef="#br0" timeOffset="66684.08">6171 6210 1096 0,'0'0'343'0,"0"0"-96"15,0 0-65-15,0 0-112 16,0 0-70-16,0 0-31 16,0 0 31-16,4 66 22 0,12-14 51 15,6 9-17 1,0 3-11-16,1-6-24 0,-4-8-21 15,-3-12 10-15,-7-12-1 16,-5-8-9-16,-4-10 9 16,0-4 1-16,0-4 1 15,0 0-11-15,-6 0 0 16,-15 0 7-16,-6-10-7 16,-4-14-3-16,-2-10-16 15,4-12 12-15,12-10-1 0,7-8-67 16,10-5-52-1,14 1 87-15,24 4 12 0,9 8-23 16,8 8 32-16,1 11 19 16,-3 10 1-16,-5 7 5 15,-6 8 23-15,-7 6 9 16,-8 6-38-16,-12 0-6 16,-10 25-10-16,-5 14 8 15,-18 15 8-15,-20 6 32 16,-9 0 0-16,3-8-9 15,0-10-23-15,12-14 0 16,10-7 1-16,8-12 23 16,8-3 4-16,6 1-28 15,0-3-2-15,6 2-4 16,19 6 6-16,10 2 36 0,11 4 37 16,6 2-13-1,4 2 1-15,-6-2-30 0,-6 0-17 16,-11-4 3-16,-8-2-17 15,-7-2-14-15,-7-2-45 16,-3 2-42-16,-1-4-107 16,-2-4-124-16,-5-4-922 0</inkml:trace>
  <inkml:trace contextRef="#ctx0" brushRef="#br0" timeOffset="67772.98">5803 6511 793 0,'0'0'308'0,"0"0"-123"15,0 0-26-15,0 0-34 16,0 0-50-16,0 0 3 16,0 0 0-16,-2 0 8 15,2 0-24-15,0 0 5 16,0 0-29-16,0 0-19 16,0 0-3-16,0 0-16 15,11 0-6-15,7 0 6 16,6 0 43-16,4 0-8 15,-1-2-15-15,-2-2-3 16,-5 0 0-16,-4 0-16 16,-8 2-1-16,0 0-8 0,-6 2-7 15,-2 0 8-15,0 0-3 16,0 0-1-16,0 0-2 16,-11 0-119-16,-9 0 50 15,-5 2 82-15,-2 6 17 16,2 0-2-16,8-4 1 15,8-2 31-15,4 0-7 16,5-2-30-16,0 0-5 16,0 0-5-16,0 0-37 15,0 0-28-15,5 0 65 16,4 0 30-16,-2 0 17 0,-1 0-10 16,-2 0-12-1,1 0-25-15,-3 0-31 0,3 6-191 16,2 6-40-16,-1 2-127 15,3-6-779-15</inkml:trace>
  <inkml:trace contextRef="#ctx0" brushRef="#br0" timeOffset="68133.98">7862 6363 656 0,'0'0'762'16,"0"0"-510"-16,0 0-30 15,0 0-51-15,0 0-44 16,0 0-41-16,0 0-64 16,-12 0-22-16,28 0-30 15,11-4 30-15,6 1 43 16,7-1-37-16,0 1-6 16,-1 3-10-16,-8 0-86 15,-10 0-112-15,-16 0-108 16,-5 10-190-16,-5 3-169 0</inkml:trace>
  <inkml:trace contextRef="#ctx0" brushRef="#br0" timeOffset="68297.75">7831 6519 995 0,'0'0'492'15,"0"0"-322"-15,0 0-76 16,0 0 21-16,0 0-23 15,139-24-67-15,-107 24-4 16,1 0-21-16,-8 12-218 16,-7-2-354-16</inkml:trace>
  <inkml:trace contextRef="#ctx0" brushRef="#br0" timeOffset="69093.92">8947 6381 522 0,'0'0'237'0,"0"0"-29"16,0 0-29-16,0 0-9 16,0 0-19-16,0 0-13 15,0 0 6-15,0-31 4 16,0 31-37-16,0 0-29 16,0 0-24-16,0 0-33 15,0 0-25-15,0 2-14 16,6 14-9-16,12 12 23 15,6 8 16-15,7 9 15 16,6 1 7-16,0 0-29 16,1-4-6-16,-7-8-3 15,-4-8-73-15,-4-6-76 16,2-16-122-16,-4-4-88 0,-3 0-455 0</inkml:trace>
  <inkml:trace contextRef="#ctx0" brushRef="#br0" timeOffset="69359.88">9512 6270 907 0,'0'0'568'0,"0"0"-369"16,0 0-86-16,0 0-68 15,0 0-45-15,0 0 91 16,0 0 0-16,-125 130-7 15,86-71-33-15,1 3-17 16,5 0-34-16,-2-4 2 16,6-4-2-16,1-6-42 0,-1-7-17 15,5-11-14-15,-1-4 12 16,2-6-46-16,-6 4-41 16,6-4-112-16,4-6-282 0</inkml:trace>
  <inkml:trace contextRef="#ctx0" brushRef="#br0" timeOffset="70099.75">9659 6747 1295 0,'0'0'251'15,"0"0"-185"-15,0 0-66 16,0 0-8-16,0 0 8 16,0 0 9-16,0 0 14 15,56 2 88-15,-22-9-14 16,5-10-23-16,1-5-28 15,1-2-26-15,-5 0-12 16,-10-2 7-16,-6 2-15 0,-8 2-22 16,-8 2-8-16,-4 6 11 15,-2 4-1-15,-21 8-196 16,-12 2 116-16,-9 2 98 16,-8 18-3-16,-2 4 5 15,10 4 16-15,9 4 4 16,12-2-9-16,11 2-10 15,11-2 8-15,1-1 1 16,9-4-9-16,18-3 24 16,6-5-3-16,7-7 23 15,2-8-23-15,5-2 38 16,1 0-12-16,2-18-8 16,-3-4-17-16,-5-4-23 0,-9-3-19 15,-6-1 6 1,-12 2-5-16,-5 4-18 0,-6 2 5 15,-4 6 19-15,0 6 12 16,0 4 6-16,0 4-6 16,3 2-23-16,5 0-27 15,10 0-11-15,11 2 61 16,9 10 14-16,8 6 16 16,6 4-6-16,-1 4 3 15,-6 2-5-15,-12 0 24 16,-8-6-5-16,-15-2-17 15,-10-5-2-15,0-5 15 16,-23 2 50-16,-16-2 12 16,-7 0-62-16,-6-2-37 15,6-6-18-15,5-2 12 0,12 0-37 16,25-14-94-16,4-6-120 16,4-9-464-16</inkml:trace>
  <inkml:trace contextRef="#ctx0" brushRef="#br0" timeOffset="70550.53">11660 6487 1177 0,'0'0'284'16,"0"0"-156"-16,0 0-39 16,0 0-76-16,0 0 22 15,0 0-14-15,0 0-8 16,-73 114-12-16,73-84-1 15,0-2 8-15,11-6-8 16,9-4 9-16,2-8 10 16,7-8 36-16,0-2 16 0,4 0-2 15,-2-16-29 1,1-6 2-16,-8-4 11 0,-8-4-31 16,-7 0 28-16,-9 0-37 15,0 0-13-15,-25 6-14 16,-10 4-84-16,-10 9 55 15,-4 7 1-15,2 4-21 16,-1 15-66-16,12 7-131 16,14-4-284-16</inkml:trace>
  <inkml:trace contextRef="#ctx0" brushRef="#br0" timeOffset="70917.84">12053 6400 1179 0,'0'0'342'0,"0"0"-233"15,0 0-61-15,0 0 69 16,0 0-15-16,129 81-33 15,-98-39-25-15,-4 0-21 16,-10-4-21-16,-5-6 12 16,-8-10-8-16,-4-10-6 15,0-6 1-15,0-6 8 0,0 0 32 16,-9-4 50-16,0-18-29 16,2-10-26-16,7-8-23 15,0-10-13-15,5 0-29 16,15 0 29-16,3 9-33 15,3 9 8-15,12 5-112 16,-7 9-191-16,-4 3-546 0</inkml:trace>
  <inkml:trace contextRef="#ctx0" brushRef="#br0" timeOffset="71586.05">13173 6288 1124 0,'0'0'592'16,"0"0"-365"-16,0 0-154 15,0 0-73-15,0 0 13 16,0 0-10-16,0 0 65 15,-2 108-17-15,8-59-2 16,3 3-18-16,-4-4-16 16,0-2-1-16,-5-8-3 15,0-8-11-15,0-10-9 16,0-8-19-16,0-6-5 16,0-4-10-16,0-2-27 0,-10 0-3 15,-5-10 40-15,-3-12-24 16,-2-12 18-16,2-8-39 15,5-8 25-15,7-6-3 16,2 3-54-16,4 6 65 16,0 11 45-16,0 7 10 15,0 13 24-15,4 10-9 16,2 6 5-16,5 0-15 16,5 8 37-16,5 16-15 15,8 5-8-15,7 7-7 16,3 1 22-16,-2 2 8 15,3-3-22-15,-2-6 5 0,-2-6-1 16,-5-8-17-16,-5-8 25 16,1-6-5-1,0-2 18-15,-2 0-7 0,2-12 6 16,-3-12 8-16,-3-4-25 16,-2-8-6-16,-7-2 6 15,-4-4-25-15,-5 2 0 16,-3 3 8-16,0 5 15 15,0 6 23-15,0 6-30 16,0 6-13-16,0 4-15 16,-3 6-31-16,1 2-70 15,-4 2-101-15,-6 2-172 16,1 12-269-16,2-2 68 0</inkml:trace>
  <inkml:trace contextRef="#ctx0" brushRef="#br0" timeOffset="71931.42">14000 6392 937 0,'0'0'606'16,"0"0"-588"-16,0 0 33 15,0 0 43-15,-40 111-31 16,35-79-13-16,5-4 1 16,0-4-20-16,14-6-8 0,8-6 15 15,4-8 28-15,3-4 31 16,4-2 31-16,0-18-3 16,-2-4-39-16,-10-6 15 15,-7-4-45-15,-9 0-29 16,-5-2-22-16,-12 5-5 15,-24 10-73-15,-14 9-76 16,-18 12-24-16,-45 18 27 16,15 14-162-16,7 0-446 0</inkml:trace>
  <inkml:trace contextRef="#ctx0" brushRef="#br0" timeOffset="73794.45">9651 7367 818 0,'0'0'274'0,"0"0"-88"16,0 0-72-16,0 0 7 15,0 0-30-15,0 0-8 16,0 0-2-16,-2 0 15 15,0 0-8-15,2 0-5 16,0 0-11-16,0 0 14 0,0 0 11 16,0 0-37-16,0 0 2 15,0 0-25-15,0 4-16 16,-4 2-21-16,3 6 0 16,-4 10 0-16,-2 10 25 15,3 6 2-15,0 2-21 16,-1 0-5-16,3-5 19 15,2-7-9-15,-3-8-3 16,2-6-1-16,1-6-7 16,-3-4 5-16,3-2-5 15,0 0 0-15,0-2 1 16,0 0 14-16,0 0-7 16,-2 0-1-16,2 0 12 0,0 0-17 15,0 0 16 1,0 0-8-16,0 0-4 0,0 0-6 15,0 0-12-15,0 0-82 16,0 0-124-16,0-2-361 0</inkml:trace>
  <inkml:trace contextRef="#ctx0" brushRef="#br0" timeOffset="75484.13">13528 7233 436 0,'0'0'245'15,"0"0"-53"-15,0 0-24 16,0 0-9-16,0 0-30 16,0 0-23-16,0 0-2 15,-2 0-29-15,2 0-19 16,0 0-12-16,0 0 0 15,0 0 38-15,0 0 3 16,0 0 3-16,0-2-8 0,0-2-15 16,0-1-19-16,0 1 4 15,0 3-22-15,0-1 0 16,0 0-27-16,0 2 14 16,0-2-2-16,0 0-11 15,0 0-2-15,0-1-5 16,0 3 5-16,-5-1 9 15,5-2 19-15,0 2-14 16,-1-1-13-16,1 0 17 16,-2 2-5-16,0-2 7 15,0 2-10-15,2-3-3 16,-2 3 2-16,2 0-8 16,0 0 0-16,0 0 14 0,0 0-14 15,-2 0 8 1,2 0-9-16,0 0 6 0,-3 0 7 15,3 0-12-15,0 0 0 16,0 0-1-16,0 0 0 16,0 0 0-16,0 0 1 15,0 0-1-15,0 0 1 16,0 0 8-16,0 0-7 16,0 0 5-16,0 0 2 15,0 0 10-15,0 0-8 16,0 0 7-16,0 0 4 15,0 0-7-15,0 0-2 16,0 0-11-16,0 0 7 16,0 0-1-16,0 0-7 15,-2 0 0-15,0 0-1 0,-4 0 0 16,-8 9-9-16,-10 9 7 16,-1 8 1-16,-6 4 0 15,0 2-6-15,2 0 6 16,6 2 1-16,7-2-9 15,8-4 8-15,3-2-8 16,5-4 3-16,0 1 5 16,0-5-7-16,7-3 8 15,11 0-5-15,1-4 4 16,8 0-13-16,4-5 14 16,6-2 21-16,1-4 10 15,-1 0-18-15,-1 0-2 16,-3 0 7-16,-6 0-11 0,-7 0 0 15,-2-7-6 1,-2 0 6-16,-3-4 8 0,3-3-6 16,-1-4 8-16,-1-4-8 15,-4 0-3-15,-3-2-5 16,-3-2 0-16,-4 2 0 16,0 0 12-16,0 2-11 15,0 0 5-15,-8 0-2 16,-3 4-4-16,1 2 0 15,2 4 5-15,-1 2-5 16,3 2-1-16,-4 0 0 16,-3 2-24-16,-5 4-61 0,-7 0 43 15,-10 2-5-15,-7 0-11 16,-8 14-52-16,-19 12-67 16,13-2-108-16,10-8-215 15</inkml:trace>
  <inkml:trace contextRef="#ctx0" brushRef="#br0" timeOffset="77329.42">9693 7459 669 0,'0'0'212'0,"0"0"-51"15,0 0-38-15,0 0-13 16,0 0-35-16,0 0-7 16,0 0 19-16,-5-10-12 15,5 8 15-15,0 0-1 16,0 0-35-16,0 0 10 15,0 0 4-15,0 0-17 16,0-4-15-16,0 2 14 16,0-2-23-16,0 0-1 15,0 0-1-15,0-2-11 16,0 2 15-16,0-2 16 16,0 2-17-16,0 0-8 15,0 0 8-15,0 2 17 0,0 0-7 16,0 2 14-16,0 0-3 15,0 2-11-15,0 0-13 16,0 0-9-16,0 0-16 16,0 0 0-16,-4 4-24 15,-5 20 4-15,-2 12 20 16,-4 14 5-16,-4 11 5 16,1 0-4-16,3 4 5 15,2-9-4-15,4-10-6 16,2-8-1-16,3-12 8 15,2-8 1-15,2-8-2 16,0-6-1-16,0-2 15 16,0-2 7-16,0 0 9 0,0 0 11 15,0 0 6 1,0 0-3-16,0 0 5 0,0 0-11 16,0 0-12-16,0 0-3 15,0-4-18-15,0-1-6 16,0-4-4-16,0 1-2 15,0 0 10-15,-3 2-10 16,3 2-15-16,0 0-16 16,0 4-28-16,0-2-54 15,0-10-75-15,11-2-285 16,0-4-858-16</inkml:trace>
  <inkml:trace contextRef="#ctx0" brushRef="#br0" timeOffset="78651.89">8750 7315 863 0,'0'0'237'15,"0"0"-93"-15,0 0-51 16,0 0 6-16,0 0-3 16,0 0-9-16,0 0-1 15,-7-26 16-15,7 24-39 16,0 2-15-16,0 0-14 0,0 0 19 15,0 0 14 1,-2-2-8-16,2 2-7 0,0 0-10 16,0 0-19-16,0 0 9 15,0 0-11-15,0 0-3 16,0-2-7-16,0 2-3 16,0-2-7-16,14 0 5 15,12-6-6-15,15-2 16 16,15-6 11-16,8-2 3 15,12-2-5-15,2 2 8 16,4-3-2-16,3 6-16 16,4-3-5-16,4 1-8 0,5 3 4 15,1 0-6 1,1 2 11-16,2 0-11 0,4 5 0 16,2-4 9-16,1 3-9 15,3 0 7-15,0 0-1 16,12 0-6-16,16 0 1 15,-10 2 0-15,-17 2 7 16,-13 2-5-16,-15 0-3 16,12 0-4-16,18 0 3 15,-6-2 2-15,0 0 5 16,-2-4-5-16,-4 2-1 16,-1-2 5-16,-1 0-4 15,-3 2-1-15,-5 2 0 0,-1 0 0 16,-3 2-1-16,-7 2 1 15,-2 0 0-15,-5 0-1 16,0 0 9-16,-4 0-5 16,-1 0-3-16,3 0 0 15,0 0 0-15,0 0-1 16,1 0 1-16,-3 0-1 16,-2 0-1-16,-7 2 2 15,-3-2 1-15,0 0-1 16,-5 0 1-16,4 0-1 15,2-2 6-15,5-6-5 16,2 0-1-16,1 0 6 16,4 0-6-16,2 2 0 15,-1 0 0-15,1 2 0 16,-3 2-2-16,-5 0 2 0,-3 0 0 16,-5 2 0-16,-2-2 0 15,-2 2 8-15,1-2-8 16,2 0 0-16,4-2 0 15,0 2-1-15,-4 0 1 16,-6-1 1-16,-9 3-1 16,-7 0 0-16,-14-1 2 15,-5 1-2-15,-9 0 1 16,-5-2 17-16,0 2 0 16,-2-2 25-16,2 2-11 15,1-2-2-15,1 2-2 16,5-2-27-16,2-2 5 15,4 2-5-15,4-2 5 16,-1 1 0-16,-5 2-6 0,-1-1 0 16,-4 0 1-16,-4 0 0 15,1 2 9-15,-5-2-1 16,2 2-9-16,-2 0 9 16,0 0-8-16,0-2-1 15,0 2 0-15,0 0-30 16,-7 0-77-16,-61 0-130 15,-4 6-508-15,-10-2-36 0</inkml:trace>
  <inkml:trace contextRef="#ctx0" brushRef="#br0" timeOffset="80146.82">11800 6002 945 0,'0'0'247'0,"0"0"-83"15,0 0 16-15,0 0-26 16,0 0-44-16,0 0-25 16,0 0-27-16,0-39-2 15,0 35-8-15,0 0-11 16,0 1 3-16,0-2-5 0,0 1-11 16,0 0 17-1,0-1-17-15,0-2 7 0,0 3 19 16,0 0 11-16,0 2-2 15,0 1-11-15,0 1-2 16,0 0-8-16,0 0-25 16,0 0-13-16,0 7-27 15,0 22 2-15,-2 21 25 16,-2 34 71-16,-1 36-23 16,1 28-5-16,2 7-1 15,2-15-24-15,0-19-18 16,-2-33 9-16,0-12-8 15,-1-18 18-15,1-6-7 16,0 6 6-16,-3 3-18 16,3 1 12-16,-1-8-10 0,1-8-1 15,0-4 14-15,-2-6-6 16,2-4 0-16,-3-4 2 16,1-2-11-16,-3 0 1 15,2 2 11-15,-1 3 3 16,-1 1 1-16,1 4-14 15,-2-2 4-15,4-2 7 16,2-4-13-16,0-8 12 16,0-4-12-16,2-6 1 15,-3 0-1-15,3 4 1 16,-2 2 5-16,0 7 6 16,0 0 1-16,2 4-4 15,0-4 9-15,0-5-18 16,0-5 6-16,0-5-12 0,0-4 14 15,0-2-8-15,0-2 0 16,0 4 9-16,0 1-8 16,0 4 5-16,0 3 13 15,0 0-8-15,0 0-1 16,0-4-1-16,0-2-8 16,0-2-1-16,0 0 9 15,0 0-8-15,0-2 8 16,0 2-8-16,0 0 0 15,0-2 8-15,0 0-9 16,0-2 0-16,0 2 10 16,0-2-10-16,0 0 15 15,0 0 2-15,0 0 4 0,0 0 0 16,0 0 7-16,0 0-1 16,0 0-6-16,0 0-21 15,0 0-1-15,0 0-70 16,0-24-86-16,0 2-196 15,-6-10-687-15</inkml:trace>
  <inkml:trace contextRef="#ctx0" brushRef="#br0" timeOffset="84049.78">1359 8089 517 0,'0'0'234'0,"0"0"-84"16,0 0-50-16,0 0-41 16,0 0-11-16,0 0 4 15,0 0 7-15,0 0 27 16,0 0-4-16,0 0 5 0,0 0 9 16,0 0-16-1,0 0-5-15,0 0-2 0,0 0-12 16,0 0-12-16,0 0-23 15,0 0-4-15,0 0-9 16,0 0-3-16,0 0 7 16,0 0 12-16,0 0-7 15,0 0 4-15,0 0-4 16,0 0-1-16,0 0 4 16,0 0-13-16,0 0 4 15,0 0-8-15,0 0-8 16,0 0 0-16,0 0-1 15,0 0-9-15,0 0 9 16,0 2-6-16,0 2 6 16,0 0 1-16,0 2 0 0,0 4-2 15,0 2 2-15,4 4 0 16,-2 2 19-16,2 4-3 16,-2 6 2-16,0 6-2 15,0 6 2-15,-2 11-2 16,0 7 21-16,0 8-14 15,0 10 22-15,-4 5-16 16,-4-3-12-16,-2 0 19 16,3-10-14-16,1-10-7 15,-1-6 10-15,5-10-7 16,-4-2 1-16,5-4-18 16,1 5 4-16,-2 0 12 0,0 4 13 15,-1 1-10 1,-1 2-12-16,2-2-7 0,-2 0 13 15,1-2-13-15,3-2 8 16,-2-2 10-16,2-4-8 16,0-3-11-16,0-3 9 15,0-4-10-15,0-2 1 16,0-2 0-16,0-2 1 16,0-2 11-16,0-4-12 15,0-3 7-15,0-2-6 16,2-3-1-16,-2 2 1 15,0-2 1-15,0 1 5 16,0-2-1-16,0-1 0 0,0 1 3 16,0-5-1-16,0 1 1 15,0-1 10-15,3 0-6 16,-3 0 2-16,0 0-3 16,0 0 2-16,0 0 5 15,0 0-5-15,0 0-5 16,0 0 7-16,0 0-14 15,2 0-2-15,0 0-49 16,7-15-79-16,-1-3-128 16,2-11-408-16</inkml:trace>
  <inkml:trace contextRef="#ctx0" brushRef="#br0" timeOffset="86016.02">990 9278 441 0,'0'0'302'0,"0"0"-78"15,0 0-57-15,0 0-44 0,0 0-40 16,0 0-16-1,0 0-2-15,-5-6-23 0,5 6-13 16,-2 0-3-16,2 0 20 16,0 0-6-16,0 0 0 15,0 0 12-15,0 0 8 16,0 0 34-16,0 0 1 16,0 0-17-16,0 0-18 15,0 0-22-15,0 0-19 16,0 0-8-16,0 0-5 15,0 0-6-15,0 0 8 16,0 0-6-16,0 0 4 16,0 0-5-16,0 0 5 0,0 0 0 15,0 0-6-15,0 0 9 16,0 0 6-16,0 0-8 16,0 0-5-16,0 0 4 15,0 0-6-15,0 0 0 16,0 0-5-16,0 0 5 15,0 0 1-15,0 0-1 16,0 0 7-16,0 0 0 16,0 0-5-16,0 0 14 15,0 0 9-15,-2 0 5 16,-2 0-14-16,1 0-8 16,3 0-7-16,0 0 5 15,0 0-5-15,0 0-1 16,0 0 1-16,0 0 13 15,0 0 11-15,0 0 8 0,0 0-8 16,0 0-4-16,0 0-8 16,0 0 5-16,0 0-6 15,0 0-5-15,0 0 1 16,0 0-7-16,0 0 5 16,0 0-5-16,0 0 10 15,0 0-2-15,0 0 1 16,0 0 5-16,0 0-3 15,0 0-3-15,0 0 6 16,0 0-14-16,0 0 0 16,0 0-1-16,0 0-4 15,0 0-7-15,0 0-1 0,0 0-4 16,3 0 7-16,8 0 9 16,2 0 6-16,10-2 28 15,3-2-8-15,8 0 3 16,4-4-3-16,4 0 2 15,3 0-19-15,-1-2 0 16,0 2-2-16,1-2-2 16,-5 2 4-16,-5 0-9 15,-1 2 16-15,-6 2-15 16,-3 0 0-16,-4 0 6 16,-4 2-7-16,1 0-6 15,1 2-6-15,-2-3 11 16,1 3-5-16,1 0-3 0,2 0 8 15,-1 0-12 1,0 0 6-16,0 0-4 0,3 0 2 16,-2 0 9-16,2-1 0 15,-1 1 1-15,3 0-1 16,2-2-1-16,1 2 1 16,3-2-1-16,3 0 1 15,2 0-1-15,-1 0 1 16,-1 0 0-16,1 0-1 15,-1 2-5-15,2-3 0 16,0 2 4-16,-1-1-9 16,5 0 11-16,0-2 0 15,1 2-4-15,-2-2 4 0,-1 1 0 16,2 0 0 0,-4-1 3-16,0 2-3 15,-3-3 1-15,0 4-2 0,-1-2-3 16,1 2 3-16,2-2 0 15,5 0 1-15,5 1 0 16,5-3 0-16,-2 1-4 16,4 0-2-16,-2 1 12 15,0-1-7-15,-3 0 1 16,-5 0 0-16,-4 0 3 16,-5-1-3-16,-2 4 8 15,0-3-8-15,1 0-14 16,1 0 6-16,3-2 8 15,2-1 9-15,2 2-8 0,-3-1-1 16,4-1 0-16,-3 3 0 16,0 0 0-16,-3 0 1 15,2 2-1-15,-2 1 0 16,-2-2 1-16,3 2 0 16,-1-4-1-16,1 3 6 15,-1-2-4-15,0 1-2 16,2-1-6-16,-1 1 0 15,-3-1 6-15,3 0 6 16,-3 2-6-16,2-2 0 16,-3 0 0-16,-5 0 9 15,-5 0-8-15,-5 2-1 16,-5 0 15-16,-5 0-14 0,-5 2 15 16,0-2-1-16,-2 2-4 15,2 0 5-15,-2 0-7 16,0 0-8-16,0 0 7 15,0 0-2-15,0 0 4 16,0 0 2-16,0 0 0 16,0 0 3-16,0 0 9 15,0 0-5-15,0 0 1 16,0 0-10-16,0 0 1 16,0 0-4-16,0 0-7 15,0 0-35-15,-11 0-84 16,-69 24-191-16,4 4-172 15,-17-2-155-15</inkml:trace>
  <inkml:trace contextRef="#ctx0" brushRef="#br0" timeOffset="88006.51">995 8863 434 0,'0'0'301'15,"0"0"-134"-15,0 0-64 16,0 0-43-16,0 0 1 16,0 0-10-16,0 0-11 0,0-2-14 15,0 0 29 1,0 2-17-16,0 0 35 0,0 0-12 16,0-2-29-16,0 2 23 15,0 0-16-15,0 0-11 16,0 0-6-16,0 0 13 15,0-2-25-15,-2 2 1 16,-3-2-3-16,2 0 5 16,1 2-4-16,2-2 24 15,-2 2 2-15,2 0-13 16,-2 0 6-16,0 0-2 16,2-2-11-16,-3 2 11 15,3 0-5-15,-2 0-8 16,2 0-1-16,0 0-3 15,0 0-2-15,-2 0-1 0,2 0 0 16,-4 0-5-16,-1 0-1 16,-4 0-5-16,0 8 5 15,3 0-1-15,-4 2 1 16,4 2-1-16,1 0 0 16,1 0 1-16,4 0-8 15,0 2 0-15,0-2 8 16,0-2-1-16,0-2-5 15,0-4-7-15,0-2-1 16,0 0 7-16,4-2-21 16,1 0-20-16,1 0 29 15,6 0 19-15,-1 0 28 0,3 0-10 16,3 0-17-16,-1-6 23 16,-1 2-24-16,-1 0-20 15,-3 0 10-15,-5 0 3 16,-1 0 7-16,-1 0 10 15,1 2-10-15,-3 0 6 16,-2 2-5-16,0-2 15 16,2 2 0-16,-2-2-5 15,0 0 19-15,0-4-8 16,0 0-2-16,0-2-4 16,0 0-1-16,0 0 7 15,0 0-13-15,0 0-8 16,0 2 8-16,0 2-1 15,0 0-8-15,0 2 1 0,0 0-1 16,-2-2 6-16,0 2-5 16,-3 0-1-16,1 0 5 15,-1-2-5-15,-1 2 0 16,-1-2 0-16,1 2-11 16,1-2 10-16,-2 2 1 15,1 2-12-15,1 0-3 16,-1-2 1-16,-1 2 14 15,0 0 4-15,3 0 11 16,-3-2-5-16,3 2 6 16,-1 0-8-16,2 0-2 15,-1 0-6-15,2 0 1 16,0 0-1-16,0 0-25 16,-3 0-21-16,1 0-31 0,-3 6-60 15,-2 10-41 1,0 0-117-16,1-6-320 0</inkml:trace>
  <inkml:trace contextRef="#ctx0" brushRef="#br0" timeOffset="89238.59">935 8238 393 0,'0'0'315'16,"0"0"-172"-16,0 0-32 16,0 0-32-16,0 0-12 15,0 0 17-15,0 0-6 16,0-25-29-16,0 23 18 16,0 0-19-16,0 0 43 15,0 2-18-15,0 0-18 0,0 0-5 16,0 0-9-1,0 0-9-15,0 0-12 0,0 0-4 16,0 0-8-16,0 0-8 16,0 0-22-16,0 4 3 15,0 12 13-15,0 8 6 16,0 3 16-16,0 2-3 16,0 0-12-16,0-7 6 15,0-6-4-15,2-7 3 16,0-4 1-16,-2-3-7 15,0 0 12-15,0-2-5 16,0 0 6-16,0 0 9 0,0 0 6 16,0 0 32-16,0 0-20 15,0-10-28-15,0 0 3 16,0-4-7-16,0-1-8 16,0 0 0-16,0-2 0 15,0-1 0-15,0 3-1 16,0-2 1-16,0 3 0 15,0 0 0-15,0 4 0 16,0 4 4-16,0 2-4 16,0 2 0-16,0 2 0 15,0 0-6-15,0 0-1 16,0 0-13-16,0 0-18 16,0 0 26-16,0 4 2 15,0 6 4-15,0 3 5 16,0-4 1-16,0 1 6 0,0-4-6 15,0-4 0-15,0 0 0 16,0-2 1-16,0 0 7 16,0 0 4-16,0 0-5 15,0 0 8-15,0 0-15 16,0 0-46-16,0 0-65 16,0 4-98-16,0 0-350 15,0-4-245-15</inkml:trace>
  <inkml:trace contextRef="#ctx0" brushRef="#br0" timeOffset="90822.35">2028 5085 383 0,'0'0'231'0,"0"0"-72"15,0 0-40-15,0 0-23 16,0 0-18-16,0 0-38 0,0 0 5 16,0 0-1-16,0 0 5 15,0 0-10-15,0 0-16 16,0 0 41-16,0-2-15 16,0 0-12-16,0 0 18 15,0 0-3-15,0 2-1 16,0 0-4-16,0 0-20 15,0 0 4-15,0 0-16 16,0 0-5-16,0 0-3 16,0-2-6-16,0 2 18 15,0 0 22-15,0-2 20 16,0 2 7-16,0-2-15 16,0 2-11-16,0-2-1 0,0 2-13 15,0 0-18 1,0-2-8-16,0 0 4 0,4 0-6 15,6-4 0-15,3-2 1 16,5-2 8-16,4 2-2 16,0 0 5-16,1 2-12 15,-4 0 1-15,0 4 11 16,-7 2-12-16,2 0-15 16,-1 0 15-16,-3 10-8 15,-1 8 1-15,-5 4 7 16,-2 4 1-16,-2 4 8 15,0 4-9-15,-4 1 0 16,-12-2 8-16,-2 3 8 0,-2-1-16 16,-5-3-69-16,2 0 62 15,-2-6-2-15,2-4-1 16,6-6 10-16,1-4 0 16,7-4-15-16,3-4 15 15,3-2 22-15,1 0-7 16,2-2 3-16,0 0-17 15,0 0-1-15,0 0-31 16,0 0-59-16,0 0-83 16,9 0-132-16,25-4 8 15,-3-10 193-15,4-6-216 0</inkml:trace>
  <inkml:trace contextRef="#ctx0" brushRef="#br0" timeOffset="91446.08">2416 5175 758 0,'0'0'227'15,"0"0"-71"-15,0 0-63 16,0 0-3-16,0 0 24 16,0 0-28-16,0 0 24 15,-31-20-37-15,29 20 2 16,0-2-9-16,-4 2-36 15,3 0-8-15,0 0-6 0,-4 0-10 16,1 0 0 0,-6 0-5-16,-1 2 12 0,-5 12-7 15,-4 6 1-15,0 4-6 16,-1 6 18-16,2 5-4 16,3 1-15-16,5 0-1 15,3-2 1-15,6-6 11 16,2-6-9-16,2-6-2 15,0-4-12-15,0-2 2 16,8-2 10-16,10-4 0 16,7-2 22-16,4-2 29 15,4 0-11-15,5 0 22 16,-2-12-18-16,-5-2-16 16,-4 2-9-16,-9 0-3 15,-7 4 1-15,-5 4 9 0,-4 2-8 16,0 2 7-1,-2 0-4-15,0 0-6 0,0 0 5 16,0 0-12-16,0 0 4 16,0 0-5-16,0 0-1 15,0 0 2-15,0 0-7 16,0 0 9-16,0 0 2 16,0 0-11-16,0 0 0 15,0 0 8-15,0 0-9 16,0 0 1-16,0 0 5 15,0 0-4-15,0 0-2 16,0 0-3-16,0 0-100 0,-6 0-133 16,-34 14-163-16,5 0 80 15,-6-4-580-15</inkml:trace>
  <inkml:trace contextRef="#ctx0" brushRef="#br0" timeOffset="93719.47">453 3352 130 0,'0'0'78'0,"0"0"-49"16,0 0-5-16,0 0-9 15,0 0-14-15,0 0 15 16,0 0 7-16,-60-15 49 0,53 9 74 16,3 2-16-1,2 0-31-15,-6 0 34 0,4-1-68 16,0 1-20-16,-1 3 7 15,1-3 10-15,2 1-5 16,2 3 1-16,-2-2 10 16,2 0-2-16,0 2 11 15,-2 0-29-15,2 0 0 16,0 0 6-16,0 0 4 16,0 0-7-16,0 0-16 15,0 0-4-15,0 0-13 16,-2 0-8-16,2 0-3 15,0 0-7-15,0 0-10 0,-4 0-9 16,4 8-3-16,-2 13 22 16,-2 8 12-16,0 6 8 15,-1 1 6-15,3 0-20 16,0-2-4-16,2-2 12 16,0-2-7-16,0-6-6 15,0-2 4-15,0-4-5 16,4-4-8-16,5-3 8 15,-3-6-7-15,4-3 6 16,-1-2-80-16,-1 0 81 16,2 0 43-16,1-2 14 15,-1-10-8-15,4-6-10 16,-1-4-15-16,-1 0 1 16,1-2-16-16,-3 0-8 0,0 2 8 15,1 0-9-15,-2 2 0 16,0 2 2-16,0 4 7 15,-2 2-5-15,-3 3-3 16,-2 4 1-16,0 1 3 16,0-1-5-16,1 1 0 15,0 0 9-15,-3 1 4 16,2-1 6-16,0-3-10 16,-2 3 4-16,2 1 11 15,-2-4-4-15,0 3-2 16,2 3 3-16,-2-3 1 15,0 1 1-15,2 1-14 16,-2 2-8-16,0-1 7 0,0 1-7 16,0 0 7-16,0 0-6 15,0 0-1-15,0 0 13 16,0 0-14-16,0 0 2 16,0 0-2-16,0 0-13 15,0 0-18-15,0 10 14 16,0 13 3-16,0 12 14 15,3 13 2-15,1 10 7 16,0 8-3-16,0 7 10 16,4 0-9-16,-4 4-7 15,1-1 0-15,-3-2 9 16,-2-8 4-16,0-6-6 16,0-11 2-16,0-13-8 15,-9-12 6-15,-5-6-7 16,1-4-4-16,-7-4-24 0,-2-2 28 15,-5 0 26-15,-2-4-1 16,-4 0-2-16,2-4-4 16,0 0 3-16,6 0-7 15,5-2 7-15,2-12-13 16,7-4 4-16,4-4-13 16,7-8 0-16,0-5-43 15,2-2 15-15,21-4 27 16,6 3 1-16,4 0 17 15,5 6-8-15,1 2 3 16,2 2-6-16,1 2 0 16,-2 2-4-16,-1 0-1 0,-6 0 12 15,-4 4-5-15,-9 2-7 16,-4 4 6-16,-6 1 1 16,-3 3 6-16,-3 5 7 15,-1 1-12-15,-3 1 6 16,3 2-6-16,-3-2-3 15,0 3-5-15,0 0-1 16,0 0 0-16,0 0-1 16,0 0-23-16,0 0-7 15,0 0-36-15,0 0-47 16,0 7-126-16,0 7-300 16,-10-1-16-16</inkml:trace>
  <inkml:trace contextRef="#ctx0" brushRef="#br0" timeOffset="101477.4">10198 2829 816 0,'0'0'217'16,"0"0"-51"-16,0 0-44 15,0 0 15-15,0 0-10 16,0 0-31-16,-2 0-11 16,2 0-22-16,0 0-17 15,0 0-16-15,0 0-30 16,0 0 0-16,0 0-16 16,0 0 3-16,14 0 13 15,11 0 45-15,8 0 8 16,7 0-11-16,4 0-9 15,1 0-15-15,-3 0 4 16,-1-2-20-16,-6 0 4 16,-4 0 1-16,-4 2-7 0,-9 0-74 15,-2 0-98 1,-10 10-43-16,-6 10-29 0,-18-2-10 16,-6-4-480-16</inkml:trace>
  <inkml:trace contextRef="#ctx0" brushRef="#br0" timeOffset="101694.73">10112 3066 1048 0,'0'0'232'0,"0"0"-116"16,0 0-61-1,0 0-7-15,0 0-6 0,0 0-19 16,129-6-23-16,-102 6-4 16,6 10-78-16,-8 4-124 15,-8-6-418-15</inkml:trace>
  <inkml:trace contextRef="#ctx0" brushRef="#br0" timeOffset="102302.02">10366 2659 967 0,'0'0'177'16,"0"0"-26"-16,0 0-54 15,0 0-10-15,0 0 28 16,0 0 5-16,0 0-50 16,22-10-45-16,-17 10-24 15,5 0-1-15,9 8 0 16,8 6 2-16,6 6 13 0,5 0-2 15,6 4-5 1,1-2-8-16,4 0 17 0,0 0-16 16,-5-4 7-16,-1-2-8 15,-8-4 6-15,-8-2-5 16,-11-4 9-16,-1-2-10 16,-10-2 8-16,-3-2 11 15,-2 2 44-15,0-2 25 16,0 0-10-16,0 2-25 15,0 2-33-15,-2 6-20 16,-19 8-13-16,-10 15 13 16,-9 13 31-16,-4 8 3 15,-1 4-22-15,1 2-9 0,5-2 4 16,2-2-7 0,1-3 6-16,7-7 0 0,4-10 1 15,8-9-5-15,5-8-2 16,6-7-6-16,4-2-21 15,2-2-22-15,0 4-63 16,24 0-71-16,8-2-105 16,7-10-200-16</inkml:trace>
  <inkml:trace contextRef="#ctx0" brushRef="#br0" timeOffset="103877.81">12061 2861 123 0,'0'0'274'0,"0"0"-157"16,0 0-23-16,0 0-2 0,0 0 23 16,0 0-11-16,0 0-17 15,-2-10 6-15,2 6-1 16,0 0 11-16,0 0-1 16,0 2-12-16,0 0 0 15,0 0-3-15,0 0-8 16,0 0-9-16,0 2-1 15,0-2-5-15,0 2-5 16,0 0 1-16,0 0-19 16,0 0-9-16,-2 0 2 15,2 0-15-15,0 0-4 16,0 0 3-16,0 0-6 16,0 0-3-16,0 0 2 0,0 0 9 15,0 0 11 1,0 0-5-16,0 0 8 0,0 0-5 15,0 0-7-15,0 0-1 16,0 0-7-16,0 0-3 16,0 0-1-16,0 0-4 15,0 0 6-15,0 0-10 16,0 0 2-16,0 0-2 16,0 0 0-16,0 0 8 15,0 0-8-15,0 0-2 16,0 0 9-16,0 0-3 15,0 0 4-15,0 0 1 16,0 0-1-16,0 0-3 16,0 0-5-16,0 0-2 15,0 0 6-15,0 0-5 0,0 0-1 16,0 0 1 0,0 0 0-16,0 0-1 0,0 0 2 15,0 0-1-15,0 0 8 16,0 0-9-16,0 0 15 15,0 0-2-15,0 0-10 16,0-2 10-16,11 0 2 16,20-4-14-16,16-6 1 15,13 0 8-15,5 0-8 16,2 2 5-16,-11 0-7 16,-10 4 1-16,-15 2 0 15,-13 0 7-15,-9 4-7 0,-7 0 5 16,-2 0 7-16,0-2 2 15,0 2 0-15,0 0 7 16,0 0-4-16,0 0-2 16,0 0-2-16,0 0-14 15,0 0 6-15,0 0-6 16,0 0 0-16,0 0-21 16,0 0-78-16,-4 0-120 15,-21 24-151-15,-3 0-132 16,10-6-143-16</inkml:trace>
  <inkml:trace contextRef="#ctx0" brushRef="#br0" timeOffset="104643.92">13227 2699 973 0,'0'0'188'16,"0"0"-79"-16,0 0-8 16,0 0 20-16,0 0-28 15,0 0-3-15,0 0-18 16,-63-62-21-16,43 57-31 15,-9 5-5-15,-11 0 16 0,-9 0-12 16,-7 9 17-16,-1 5-11 16,1 4-1-16,6 0-4 15,9 4-18-15,7 0-4 16,7 4-4-16,9 2 5 16,5-2-8-16,7 0 2 15,6-2-6-15,0-6 12 16,0-2-8-16,4-3-4 15,11-4-15-15,10-3 28 16,6-3 17-16,7-3 2 16,11 0 2-16,5-9-5 15,6-7-7-15,2-6 0 16,3-4-9-16,-3-2 7 16,3-2-11-16,-5-2 4 0,-2 0-12 15,-10 2 5-15,-7 7 5 16,-15 8 2-16,-10 7 0 15,-7 4-5-15,-3 4 3 16,2 0-26-16,5 0 14 16,5 9 12-16,1 9-11 15,2 7 7-15,-1 5 0 16,-7 2-5-16,-2 4 9 16,-4 2 4-16,-7 0 5 15,0-2-6-15,0-4-1 16,-2-7 1-16,-14-7-1 0,-4-7-8 15,-6-7-23 1,-9-4 31-16,-4 0 19 0,-3-1 29 16,-3-17-33-16,0-8 13 15,6-6-8-15,5 0-9 16,7-3 6-16,9 5-3 16,5 4-13-16,6 8 11 15,5 8-12-15,2 8-21 16,11 2-251-16,16 6-44 15,7 2 14-15</inkml:trace>
  <inkml:trace contextRef="#ctx0" brushRef="#br0" timeOffset="105072.16">15159 2751 1007 0,'0'0'243'15,"0"0"-64"-15,0 0-3 16,0 0-24-16,0 0-6 0,0 0-39 16,0 0-26-16,-6-50-22 15,6 50-59 1,0 0-1-16,0 4-22 0,0 14 11 16,0 10 11-16,0 6 1 15,0 4 4-15,0 6-2 16,0-2 4-16,0 2-5 15,0-3 12-15,-4-3-2 16,0-2-11-16,-5-2-25 16,-3-2-66-16,-11 4-123 0,0-10-101 15,1-10-294-15</inkml:trace>
  <inkml:trace contextRef="#ctx0" brushRef="#br0" timeOffset="105275.63">14935 3039 1255 0,'0'0'258'16,"0"0"-102"-16,0 0-88 15,0 0-25-15,0 0-43 16,127-19-31-16,-71 20-83 15,-9 14-34-15,-3-7-122 0</inkml:trace>
  <inkml:trace contextRef="#ctx0" brushRef="#br0" timeOffset="106326.68">16487 2845 768 0,'0'0'363'16,"0"0"-163"-16,0 0-9 16,0 0-33-16,0 0-17 15,0 0-32-15,0 0-35 16,-32-52-29-16,30 50 13 16,2 0-18-16,-3 2-8 15,3 0-17-15,0 0-9 16,0 0 0-16,0 0-6 15,0 0 1-15,0 0 0 16,0 0 0-16,0 0 0 0,0 0-1 16,0 0 1-16,0 0 12 15,0 0-13-15,0 0 1 16,0 0 6-16,-6 0-7 16,-5 0-23-16,-10 0-2 15,-14 0 25-15,-7 0 11 16,-12 12 1-16,1 8 0 15,4 6-12-15,8 4 0 16,10 5-3-16,10 1-12 16,9-3 14-16,10 0-11 15,2-5 0-15,0-4 12 16,5-6-12-16,16-2 12 16,9-4 4-16,7-4 5 15,10-4-1-15,11-4 9 16,5 0-5-16,-1 0-3 0,3-12-9 15,-5-6-1-15,-2-4-11 16,-3-2 3-16,-4-3 3 16,-3 0 6-16,-4-4-6 15,-2 3 6-15,-4 2 12 16,-4 6-12-16,-3 6 0 16,-2 4-6-16,0 8-1 15,-2 2-11-15,1 0 17 16,-3 0-11-16,-1 16 1 15,-3 4-4-15,-4 4-1 16,1 6 7-16,-5 2 9 16,-1 0 0-16,-3 3-1 15,-5-7 1-15,-2-4 2 0,-2-4-2 16,0-8 0-16,0-4-2 16,-11-4-9-16,-13-2 11 15,-14-2 40-15,-7 0-10 16,-6-4 1-16,-3-12-30 15,3-6 30-15,7-4-13 16,6 0-17-16,7 2 24 16,8-1-24-16,7 6 0 15,5-2 19-15,5 2-12 16,2-2-2-16,4 1-5 16,0-2 8-16,0 0-9 15,0 2 1-15,0 2 7 16,0 4-1-16,0 4-7 0,0 0 0 15,0 4-1-15,-2 0-39 16,-12 4-119-16,-11 2-121 16,-6 0 86-16,-29 0 58 15,7 12-184-15,3-4-273 0</inkml:trace>
  <inkml:trace contextRef="#ctx0" brushRef="#br0" timeOffset="107466.52">14987 3102 590 0,'0'0'154'15,"0"0"-63"-15,0 0 7 16,0 0-18-16,0 0-19 16,0 0 2-16,0 0-11 15,-38-30 2-15,32 24-22 16,-2 0 37-16,2 0 18 15,-1 2 3-15,3-2-1 16,-4 1 6-16,4 2-15 16,0 1-17-16,2-2-19 15,-3 2-6-15,3 2-6 16,-2-3-4-16,2 3-1 16,-3-1-26-16,-1 1 9 0,5-3-3 15,1 3 9-15,0 0 9 16,0 0-4-16,0 0-2 15,0 0-17-15,0 0-2 16,0 0-8-16,7 0-40 16,17 0 20-16,17 0 28 15,11 3 56-15,11 1-17 16,5 2-8-16,-6-2-19 16,-7 0 0-16,-10-2 3 15,-7 0-5-15,-9 0 2 16,-7-2-3-16,-9 0-2 15,-6 0 8-15,-5 0 9 16,-2 0 2-16,0 0 7 0,0 0-15 16,0 0-18-16,-9 0-108 15,-8 0-99-15,-22-9-132 16,4 2-68-16,-3-5-609 0</inkml:trace>
  <inkml:trace contextRef="#ctx0" brushRef="#br0" timeOffset="107894.9">15145 2655 988 0,'0'0'268'15,"0"0"-94"-15,0 0-61 16,0 0-44-16,0 0-62 16,0 0-7-16,0 0-6 15,-4 36 6-15,-15-2 99 16,0 6 11-16,-4 6-36 16,3 4-8-16,-2 1-22 15,4-1-27-15,3 2 11 16,-1-4-3-16,3-2 5 15,1-4-12-15,4-6 1 16,1-8-5-16,1-8-5 16,0-8-7-16,4-6-1 0,2-2-1 15,0-4 0-15,0 0 7 16,0 0 3-16,0 0-7 16,0 0 7-16,0 0-10 15,0 0-17-15,0 0-69 16,12 0-170-16,12-8-251 15,7-14-330-15</inkml:trace>
  <inkml:trace contextRef="#ctx0" brushRef="#br0" timeOffset="108968.49">17819 2970 1114 0,'0'0'185'15,"0"0"-96"-15,0 0-27 16,0 0-18-16,0 0 26 15,0 0-22-15,131-32-24 16,-100 24-15-16,-2 3 9 16,2 1-10-16,3 2-8 0,-1 2 2 15,1 0-2 1,8 0-105-16,-8 2-78 0,-10 4-130 16</inkml:trace>
  <inkml:trace contextRef="#ctx0" brushRef="#br0" timeOffset="109194.5">17736 3168 1315 0,'0'0'197'0,"0"0"-179"16,0 0-18-16,0 0-90 16,0 0-38-16,0 0-138 15,139 0-379-15</inkml:trace>
  <inkml:trace contextRef="#ctx0" brushRef="#br0" timeOffset="109831.67">17821 2693 1167 0,'0'0'177'0,"0"0"-71"15,0 0-64-15,0 0-34 16,0 0-7-16,0 0 16 16,125 14-17-16,-88-4 2 15,6 4 19-15,-1 2-2 16,2 0-2-16,4 0-5 16,-4-2 7-16,1-2 10 15,-8-2-13-15,-3-4 12 16,-10-2 11-16,-8-2-29 15,-7 0 12-15,-5-2-9 16,-4 2-7-16,0-2-3 0,0 0-2 16,0 0-1-16,0 2 0 15,0 0-1-15,0 6-15 16,0 6 7-16,-20 8-1 16,-13 12 10-16,-11 9 28 15,-10 3 56-15,-2 0-54 16,8-6-23-16,10-8 14 15,8-10-20-15,10-6 18 16,7-4-18-16,4-6-1 16,5-2 2-16,-1-2 8 15,5-2-1-15,0 0 7 0,0 0-3 16,0 0 10-16,0 0 6 16,0 0 5-16,0 0 6 15,0 0-24-15,0 0 14 16,0 0-25-16,0 0 4 15,0 0-7-15,0 0-2 16,0 0-6-16,0 0-10 16,-2 0-32-16,2 8-62 15,-2 10-111-15,-3 0 6 16,5-8-320-16</inkml:trace>
  <inkml:trace contextRef="#ctx0" brushRef="#br0" timeOffset="110483.74">18966 2873 1265 0,'0'0'267'16,"0"0"-51"-16,0 0-45 15,0 0-56-15,0 0-66 16,0 0-1-16,0 0-9 16,2 0-2-16,-2 0-36 15,0 0-1-15,0 0-37 16,0 6-76-16,0 4-167 16,-19 17-2-16,-4-2-37 15,5-9-320-15</inkml:trace>
  <inkml:trace contextRef="#ctx0" brushRef="#br0" timeOffset="111949.27">19289 2773 114 0,'0'0'901'0,"0"0"-739"16,0 0-17-16,0 0-15 15,0 0-40-15,0 0-43 16,0 0 4-16,0 0-22 15,0 0-10-15,0 0-3 16,3 0-10-16,-3 0-5 0,0 0 14 16,0 0-14-16,0 0 15 15,0 0 16-15,0 0 14 16,0 0 17-16,0-2-9 16,0 2-6-16,0 0-7 15,0 0-10-15,0 0-9 16,0 0-3-16,0 0 5 15,0 0-4-15,0 0-2 16,0 0-9-16,0 0 3 16,0-4-11-16,0 2 6 0,2 0-6 15,-2 2-1-15,0 0 0 16,0 0 0-16,0 0 0 16,0 0-1-16,0 0 0 15,0 0 1-15,0 0 0 16,0 0 1-16,0 0-1 15,0 0 0-15,0 0 0 16,0 0 2-16,0 0-2 16,0 0 0-16,0 0 0 15,0 0 0-15,0 0-1 16,0 0 1-16,0 0 0 16,0 0 1-16,0 0 5 15,0 0-6-15,0 0 2 16,0 0-2-16,0 0-16 15,-5 0-9-15,-2 0 25 0,1 0 18 16,-3 0-17-16,0 6 5 16,2 0-6-16,3 4-6 15,1 0-22-15,3 4-10 16,0 2 13-16,0 0 9 16,14 2 7-16,4-2-19 15,4 0-4-15,3 0 29 16,-4-2 3-16,2 0 12 15,-3-1-6-15,-2 1-5 16,-4-2 0-16,-4-1 8 16,2 2-8-16,-5-4 0 15,-5 1-1-15,0-3 0 16,-2-3-1-16,0 0-7 0,0-2 7 16,0 0-21-16,-11 1-24 15,-9 2 46-15,-7-3 3 16,-4 0 26-16,2-2-8 15,2 0-3-15,5 0 2 16,6-2-20-16,5-6-3 16,2-2-72-16,7-12-96 15,2 1-203-15,0-2-548 0</inkml:trace>
  <inkml:trace contextRef="#ctx0" brushRef="#br0" timeOffset="112182.93">19543 2639 1318 0,'0'0'234'0,"0"0"-83"16,0 0-56-16,0 0-57 15,0 0-38-15,0 0-48 16,121 18-91-16,-71 0-52 16,-5 0-84-16,-11-6-415 0</inkml:trace>
  <inkml:trace contextRef="#ctx0" brushRef="#br0" timeOffset="112445.42">20447 2998 1156 0,'0'0'259'15,"0"0"-61"-15,0 0-29 16,0 0-43-16,0 0-38 15,0 0-39-15,0 0-42 16,3 0-7-16,4 0-33 0,6 0-172 16,27 9-20-16,-2 1-36 15,2-3-316-15</inkml:trace>
  <inkml:trace contextRef="#ctx0" brushRef="#br0" timeOffset="112618.17">20862 3048 1064 0,'0'0'236'0,"0"0"-62"15,0 0-69-15,0 0-71 16,0 0-34-16,0 0-143 16,0 0-3-16,78 14 43 0,-33-12-139 15,-1 0-414-15</inkml:trace>
  <inkml:trace contextRef="#ctx0" brushRef="#br0" timeOffset="112782.8">21288 3048 1054 0,'0'0'284'16,"0"0"-63"-16,0 0-57 16,0 0-47-16,0 0-44 15,0 0-73-15,0 0-26 16,17-18-231-16,12 18 45 15,34 6 57-15,-5 2-18 16,-7-2-201-16</inkml:trace>
  <inkml:trace contextRef="#ctx0" brushRef="#br0" timeOffset="112955.79">21702 3054 552 0,'0'0'304'0,"0"0"10"16,0 0-73-16,0 0-35 15,0 0-16-15,0 0-34 16,0 0-28-16,13-15-38 15,-13 14-36-15,3 1-54 16,4 0-10-16,1 0-104 16,13 0-78-16,6 6-11 15,30 0 11-15,-4 0-116 16,-3-6-834-16</inkml:trace>
  <inkml:trace contextRef="#ctx0" brushRef="#br0" timeOffset="113586.33">22716 2831 1023 0,'0'0'291'0,"0"0"-66"16,0 0 24-16,0 0-51 15,0 0-78-15,0 0-4 16,0 0-25-16,-9-12-29 15,9 12-9-15,0 0-13 16,0 0-11-16,0 0-29 16,0 0-14-16,0 0-75 15,0 0-155-15,7 10-147 0,10 6 78 16,6-6-80-16</inkml:trace>
  <inkml:trace contextRef="#ctx0" brushRef="#br0" timeOffset="115619.51">23052 2739 191 0,'0'0'206'0,"0"0"-75"15,0 0 32-15,0 0-11 16,0 0-19-16,0 0-29 16,0 0-3-16,3 0-26 15,-1 0-15-15,0 0-14 16,-2 0-11-16,0 0 1 15,2 0-8-15,-2 0-3 16,0-2 9-16,0 2 9 16,0 0 5-16,0-2 0 15,0 2-7-15,0 0-1 16,0-2-2-16,0 2-8 0,2-2-7 16,-2 0-10-16,0 2 6 15,0-2-1-15,0 2-2 16,0 0-4-16,0 0-2 15,0 0-3-15,0 0-6 16,0 0 1-16,0 0-1 16,0 0 1-16,0 0-2 15,0 0 0-15,0 0 0 16,0 0 0-16,0 0 3 16,0 0-3-16,0 0 1 15,0 0 1-15,0 0 4 16,0 0-6-16,0 0 0 15,0 0 13-15,0 0-4 16,0 0-8-16,0 0 4 16,0 0-5-16,0 0-6 0,0 0-10 15,0 0-3-15,0 0 17 16,0 0 2-16,0 0 0 16,0 0 0-16,0 0 0 15,0 0 1-15,0 0-1 16,0 0 1-16,0 0 0 15,0 0 6-15,0 0-7 16,0 0 1-16,0 0 10 16,0 0 8-16,0 0 7 15,0 0 10-15,0 0 6 16,0 0 3-16,0 0-14 16,0 0 9-16,0 0-8 0,0 0-8 15,0 0-9-15,0 0-9 16,0 0 0-16,0 0-6 15,0 0 0-15,0 0 1 16,0 0 16-16,0 0 1 16,0 0-1-16,0 0-16 15,0 0 0-15,0 0 7 16,0 0-1-16,0 0-8 16,0 0 1-16,0 0-15 15,0 0 14-15,0 0 0 16,0 0 1-16,0 0 0 15,0 0 0-15,0 0 0 16,0 0 0-16,0 0 1 0,0 0 5 16,0 0-5-16,0 0 1 15,0 0 5-15,0 0-7 16,0 0-2-16,0 0-6 16,0 0 16-16,0 0-8 15,0 0 0-15,0 0 0 16,0 0 0-16,0 0 1 15,0 0-1-15,0 0 1 16,0 0-1-16,0 0 6 16,0 0-6-16,0 0 0 15,0 0 0-15,0 0 0 16,0 0-8-16,0 0-41 16,0 0-61-16,0 0-33 0,0 0-56 15,0 0 41 1,0 0 63-16,0 0 47 0,0 0 28 15,0 0 7-15,0 0 13 16,0 0 9-16,0 0-1 16,0 0 11-16,0 0 47 15,0 0 26-15,0 0 23 16,0 0-10-16,0-2-9 16,0 0-31-16,0-4-40 15,0 2 8-15,0 0-4 16,0 2 26-16,0 2-5 15,0 0-7-15,0 0-25 16,0 0 13-16,0 0-28 16,0 0 3-16,0 0-12 15,0 0 4-15,0 0-5 0,0 0 7 16,0 0 0-16,0 0 7 16,0 0-5-16,0 0 5 15,0 0 5-15,0 0 3 16,0 0 3-16,0 0-9 15,0 0 16-15,0 0-4 16,0 0-3-16,0 0 4 16,0 0 6-16,0 0 0 15,0 0-5-15,0 0-2 16,0 0-4-16,0 0-6 16,0 0-11-16,0 0-18 15,0 0-20-15,0 0 4 0,2 4 7 16,3 16 26-1,0 6 1-15,-1 2 6 0,1 4 2 16,-1-2-8-16,-2-4 1 16,-2-1-1-16,2-6-10 15,-2-2-8-15,0 1-56 16,0-3-51-16,0 3-21 16,-2 3-80-16,-15-6-119 15,-1-4-5-15,2-7-411 0</inkml:trace>
  <inkml:trace contextRef="#ctx0" brushRef="#br0" timeOffset="115816.21">22843 2939 1145 0,'0'0'325'0,"0"0"-38"16,0 0-101-16,0 0-88 15,0 0-53-15,0 0-45 16,0 0-10-16,109-26-70 16,-44 26-115-16,-12 4-159 15,-6-2-490-15</inkml:trace>
  <inkml:trace contextRef="#ctx0" brushRef="#br0" timeOffset="116243.53">23512 2795 1149 0,'0'0'185'0,"0"0"-27"15,0 0-63-15,0 0-67 16,0 0-15-16,0 0-3 15,-119 12 21-15,105-2-31 16,8 2-13-16,4 4 1 16,2 2 12-16,0 2 0 15,18 2 1-15,7 0-1 0,1-1 0 16,4-3 24-16,-7-4 11 16,-2-5-7-16,-8 0-9 15,-4-4-3-15,-7-1-9 16,-2-1 1-16,0-3-7 15,0 2 12-15,0-2-5 16,0 2-7-16,0 1 23 16,-2 1-22-16,-12 3 24 15,-1-1 4-15,-7 2-16 16,-5-2-14-16,-7 2-13 16,-3-2-117-16,-15-6-36 15,8 0-94-15,13-16-661 0</inkml:trace>
  <inkml:trace contextRef="#ctx0" brushRef="#br0" timeOffset="116426.55">23707 2753 1139 0,'0'0'197'15,"0"0"-94"-15,0 0-77 16,0 0-26-16,141 16-171 16,-101-6-383-16</inkml:trace>
  <inkml:trace contextRef="#ctx0" brushRef="#br0" timeOffset="116686.45">23944 3270 1317 0,'0'0'251'15,"0"0"-22"-15,0 0-42 16,0 0-83-16,0 0-82 15,0 0-22-15,0 0-72 0,48 0 1 16,-5 0-49-16,26 14-118 16,-7-4-54-16,-8 1-240 0</inkml:trace>
  <inkml:trace contextRef="#ctx0" brushRef="#br0" timeOffset="116844.09">24590 3310 1061 0,'0'0'303'0,"0"0"-32"16,0 0-72-16,0 0-78 16,0 0-68-16,0 0-53 15,0 0-67-15,82 14-88 16,-17 3-77-16,-10-2-119 0,-1-4-353 16</inkml:trace>
  <inkml:trace contextRef="#ctx0" brushRef="#br0" timeOffset="116975.7">25024 3355 780 0,'0'0'518'16,"0"0"-268"-16,0 0 2 16,0 0-64-16,0 0-71 15,0 0-61-15,0 0-56 16,-108-64-202-16,60 64-172 16,-5 5-335-16</inkml:trace>
  <inkml:trace contextRef="#ctx0" brushRef="#br0" timeOffset="117777.62">18556 3078 140 0,'0'0'880'16,"0"0"-671"-16,0 0-43 15,0 0-63-15,0 0-32 16,0 0-49-16,0 0-22 16,63 0 0-16,-34 2-9 15,6 2-20-15,3 2-50 16,5 0-8-16,17 6-50 15,-9-2-50-15,-9-2-160 0</inkml:trace>
  <inkml:trace contextRef="#ctx0" brushRef="#br0" timeOffset="117948.22">18986 3164 751 0,'0'0'252'0,"0"0"-99"15,0 0 14-15,0 0-27 16,0 0-48-16,0 0-12 15,0 0-22-15,-69-28-58 16,69 28-1-16,0 0-184 16,5 0-98-16,37 8 59 15,-2 0-52-15,3-4-261 0</inkml:trace>
  <inkml:trace contextRef="#ctx0" brushRef="#br0" timeOffset="121434.56">1500 8837 35 0,'0'0'225'0,"0"0"-149"15,0 0-40-15,0 0-35 16,0 0 21-16,0 0 24 15,-2 0 39-15,2 0 2 16,0 0-14-16,0 0-6 16,0 0-27-16,0-2 28 15,0 2 17-15,0 0 11 0,0-2-30 16,0 2-2-16,0 0 1 16,0-2-4-16,0 2-2 15,0 0-15-15,0 0-17 16,0 0-21-16,0 0-6 15,0 0-8-15,0 0-58 16,6 0-34-16,15 0-34 16,-2 2-96-16,2-2-274 0</inkml:trace>
  <inkml:trace contextRef="#ctx0" brushRef="#br0" timeOffset="121661.15">2102 8668 942 0,'0'0'192'15,"0"0"-132"-15,0 0-60 16,0 0-65-16,0 0-123 15,0 0 107-15,0 0-140 16,-3 47-175-16</inkml:trace>
  <inkml:trace contextRef="#ctx0" brushRef="#br0" timeOffset="121860.43">2429 8717 869 0,'0'0'202'0,"0"0"-180"16,0 0-22-16,0 0-192 16,0 0 96-16,0 0-31 15,0 0-134-15</inkml:trace>
  <inkml:trace contextRef="#ctx0" brushRef="#br0" timeOffset="122044.48">2865 8699 781 0,'0'0'224'16,"0"0"-142"-16,0 0-82 15,0 0-203-15,0 0 70 16,0 0-48-16,0 0-351 0</inkml:trace>
  <inkml:trace contextRef="#ctx0" brushRef="#br0" timeOffset="122214.48">3428 8717 100 0,'0'0'953'0,"0"0"-733"16,0 0-69-16,0 0-112 15,0 0-39-15,0 0-253 16,0 0 56-16,-58 32-179 0</inkml:trace>
  <inkml:trace contextRef="#ctx0" brushRef="#br0" timeOffset="122964.56">1594 8271 803 0,'0'0'221'0,"0"0"-36"16,0 0-57-16,0 0-47 15,0 0-23-15,0 0-35 16,0 0-23-16,20-22-12 16,-13 22-13-16,3 0-41 15,6 4-79-15,13 10-32 16,-2-3-80-16,-1-4-540 16</inkml:trace>
  <inkml:trace contextRef="#ctx0" brushRef="#br0" timeOffset="123144.1">2078 8263 851 0,'0'0'218'0,"0"0"-115"16,0 0-44-16,0 0-59 15,0 0-8-15,0 0-176 16,0 0 57-16,44 11 11 15,-24-7-144-15</inkml:trace>
  <inkml:trace contextRef="#ctx0" brushRef="#br0" timeOffset="123317.82">2518 8195 920 0,'0'0'193'0,"0"0"-115"16,0 0-78-16,0 0-156 16,0 0 26-16,0 0-78 15,0 0-150-15</inkml:trace>
  <inkml:trace contextRef="#ctx0" brushRef="#br0" timeOffset="123481.31">2922 8139 586 0,'0'0'194'0,"0"0"-126"15,0 0-68 1,0 0-2-16,0 0 1 0,0 0-115 16,0 0-84-16,136-2-321 15</inkml:trace>
  <inkml:trace contextRef="#ctx0" brushRef="#br0" timeOffset="123663.63">3378 8069 825 0,'0'0'290'0,"0"0"-121"16,0 0-12-16,0 0-16 0,0 0-45 15,0 0-75 1,0 0-21-16,-35-22-168 0,35 22-163 15,6 18 164-15,15-2 5 16,-1-4-251-16</inkml:trace>
  <inkml:trace contextRef="#ctx0" brushRef="#br0" timeOffset="127304.28">366 9507 199 0,'0'0'282'0,"0"0"-161"16,0 0-20-16,0 0-35 16,0 0-20-16,0 0 19 0,0 0 21 15,-17 0 6 1,17 0-2-16,0 0-24 0,0 0-13 15,0 0-13-15,0 0-21 16,0 0-7-16,0 0-4 16,0 0-8-16,0 0 0 15,0-4 29-15,4 0 21 16,7-2 28-16,5-4-5 16,5-5 2-16,8 0-44 15,4-6 10-15,9 2-19 16,2-4-21-16,5 1 5 15,0 0 1-15,2 2 4 16,-5 2-17-16,2 0 6 0,-6 0 0 16,-2 2 6-1,0-2-5-15,-2-2 11 0,0 2-11 16,-2-2 1-16,2 2-1 16,-3 0 1-16,1 0-2 15,-3 2 0-15,0 2 0 16,-2 1 16-16,-1 4-15 15,-4-1-1-15,1 2-1 16,-4-1-8-16,-2 1 16 16,0 1-13-16,1-6 12 15,1 1-6-15,-2-2 1 16,4 0 0-16,0 0 0 16,-3 0-1-16,2 0 2 15,1-2-1-15,0-2 8 16,-1 0-8-16,3 2 1 0,-3-2-2 15,1 2 1 1,-3-2 1-16,3 0-2 0,0 0 0 16,-2 0 0-16,2 0 0 15,0-2 1-15,-3 2 0 16,-2 1 0-16,0 3-1 16,0 1 0-16,-2 0-1 15,2 1 0-15,3 0 1 16,-2-1-11-16,4-2 11 15,2-1 6-15,0-2-5 16,2-2-1-16,2 0 1 16,0 0-1-16,0 0 1 15,0 2 0-15,-4 2-1 16,0 2 0-16,-5 2-5 16,0 0 5-16,1 0 0 0,-2-2 1 15,4-2 0-15,0-3 0 16,0 1 1-16,-1 0-2 15,0 0 1-15,-2 3 2 16,1 0-2-16,-3 4 1 16,0-2 7-16,-2 1-9 15,-1 2 6-15,-1 2-12 16,1 0 12-16,0 0-12 16,3 0 3-16,0-4 2 15,2 0 2-15,1 0-1 0,-2 0 1 16,4 0 9-1,0-2-10-15,-1 2 0 0,3-2-1 16,0 2 2-16,1-2 1 16,1-2 1-16,0 2 4 15,-2-4-7-15,2 2 1 16,2 0-1-16,-2 0 9 16,-2 2-8-16,0 0 3 15,-2 0-3-15,-2-1 6 16,2 1-6-16,0 0-1 15,0 0 10-15,-3-2 16 16,2 2-4-16,1-2-3 16,-3 2 2-16,1 0-12 15,-4 2 11-15,-1 0-11 16,0 2 1-16,-4 0 2 0,-2 2-2 16,2 0-4-16,-3 0 23 15,0-2-13-15,1 2 12 16,1-2-4-16,1 0 1 15,-1-2 3-15,3 2 5 16,1-2-32-16,-3 2 14 16,-1 2-14-16,-2 2 9 15,-2 2-8-15,-2 0-1 16,-3 0 26-16,0 1-18 16,-4 2-9-16,2 1 28 15,-2 0-16-15,0 0 14 16,0 0-9-16,0 0-16 15,0 0-1-15,0 0-12 16,0 0-94-16,-39 38-108 16,-1 2-416-16,-14 0 349 0</inkml:trace>
  <inkml:trace contextRef="#ctx0" brushRef="#br0" timeOffset="134294.72">6264 7896 700 0,'0'0'168'0,"0"0"-81"15,0 0-38-15,0 0 1 0,0 0 14 16,0 0-2-16,0-28 15 15,0 23-6-15,0-2 3 16,0 1-7-16,0 2 21 16,0 0 7-16,0 0-28 15,0 0 9-15,0 2-3 16,0 0 3-16,0 2-11 16,0-2-33-16,0 2 10 15,0 0-9-15,0 0 9 16,0 0-22-16,0 0 12 15,0 0-20-15,0 0-12 16,0 0-13-16,0 0 4 16,0 0 1-16,0 4 8 0,0 6 1 15,9 4-1 1,-1 7 6-16,6 5-5 0,1 6 20 16,1 8 4-16,0 4 18 15,0 2-33-15,-3 0 27 16,1 0-29-16,-6 0 2 15,-1 0 2-15,-3 2-3 16,-4 2 20-16,0 4-5 16,0 1 6-16,0 1-11 15,-2 0-1-15,-5-2 4 16,3-1-11-16,0-2-4 16,-1-2 1-16,-1-5 9 15,5-2 6-15,-3-2-5 0,1-2-8 16,-1 2 20-1,2-2-14-15,-2 1 11 0,-1-2-13 16,3-2-13-16,2 1 9 16,0 0 17-16,0 0-15 15,0-2-6-15,0-6-6 16,0-2 0-16,0-4 17 16,0-5-17-16,0-4 0 15,0-3 13-15,0 0-3 16,2 0 2-16,-2 1-11 15,2-2 14-15,-2 5-14 16,3 0 5-16,-1 3 15 16,-2-3-11-16,2 0 2 15,-2-2 3-15,2-2-15 16,0-2 3-16,-2 0 7 0,2-1-2 16,1 0-7-1,-3-1 5-15,2 0-5 0,-2 0 8 16,0 0-2-16,0 0-5 15,0 2-2-15,0 0 6 16,0 2 1-16,0 0-1 16,2 2-4-16,-2 2 16 15,1 2-11-15,-1 0 1 16,3 2-8-16,0 0 6 16,0 0 2-16,1 0 2 15,-2 0-9-15,0-2 6 16,0-1-7-16,0-4 6 15,-2 1-6-15,3-2 0 0,-1-2 6 16,0 2-6-16,-2-1 0 16,2-1 1-16,-2 2 7 15,2-2-7-15,-2-3-1 16,2 4 1-16,2-4-1 16,-2 2 1-16,0-1 1 15,0-2 0-15,-2 2 4 16,2 0-6-16,-2 2 1 15,2 0-1-15,0 0 0 16,-2 0 1-16,3-2-1 16,-1-2 1-16,0 0 9 15,-2-4-9-15,0 2 7 16,0-2-7-16,0 0 0 16,2 0 9-16,-2 0-9 0,0 0 13 15,0 0 1 1,0 0-14-16,0 0 22 0,0 0-23 15,0 0-69-15,-19-22-79 16,-8 0-358-16,-4-8-548 0</inkml:trace>
  <inkml:trace contextRef="#ctx0" brushRef="#br0" timeOffset="135639.29">5658 9607 935 0,'0'0'255'16,"0"0"-155"-16,0 0-63 16,0 0-5-16,0 0 58 15,0 0 9-15,0 0 3 16,0 0-48-16,0 0-16 16,0 0 13-16,11 0-16 15,9 0 22-15,7-2 9 16,8-4 11-16,10-2-9 15,6-2-5-15,3-2-20 16,2 2-16-16,0 2-15 16,-2 1 11-16,0 4-11 0,0 1 12 15,0-2-1-15,2 2-8 16,1-5 2-16,3 4 15 16,2-5-20-16,-2 1 9 15,3 0-8-15,-5-4-1 16,-2 4 7-16,0-1-10 15,-6 0 8-15,2-1 0 16,-5 4-6-16,-3 1-10 16,0-1 8-16,3 1-8 15,0-1 8-15,4 1-8 16,5-2 0-16,0-2 5 0,0 1 9 16,1 1-14-1,-3 1 6-15,0-4 13 0,-3 4-10 16,-2-4-10-1,-2 1 1-15,-1 3 16 0,1-4-9 16,-3 3 4-16,4 0 0 16,-4 2-12-16,3-2 8 15,4 0-8-15,2-2 11 16,5 0 11-16,7 0-7 16,4 0 1-16,5 2-7 15,3 2 0-15,0 0-7 16,0 2 13-16,-1 2-15 15,-2-2 8-15,-8 2-8 16,-3 0 0-16,-7-2 1 0,-5 0 0 16,-5 0 5-16,-3-2 11 15,-3 0-11-15,0 0-6 16,-2-2-3-16,-2 0 3 16,-3 2 1-16,-4 0 12 15,-7 0-13-15,-2 2 0 16,-7 0 6-16,-1 0 13 15,-3 0-18-15,-1 0 6 16,4 0 14-16,-3-2-21 16,4 2 12-16,1-2 1 15,-1 0 3-15,0 0-8 16,3 0-7-16,-2 0 10 16,1 0 1-16,3 0-12 0,-3 0 12 15,-1 0-6-15,-3 0-4 16,-1 2 8-16,0 0-10 15,-3-1 1-15,-3 3 5 16,0-1-6-16,1 1 9 16,-3 0-2-16,-2 0 7 15,3-2-13-15,-3 2 10 16,2 0 1-16,2-2 3 16,1 2-5-16,1-2-1 15,3 0 6-15,0 0-2 16,2 0-1-16,0-3-10 15,1 4 10-15,-4-1 0 16,2 0-12-16,-2 0 9 16,-1 0 4-16,-3 0-4 15,-2 2-7-15,-2-2-2 0,0 2 2 16,0 0 7-16,0 0-8 16,0 0-1-16,0 0-14 15,-4 0-111-15,-60 13-143 16,-1 8-430-16,-18-3-226 0</inkml:trace>
  <inkml:trace contextRef="#ctx0" brushRef="#br0" timeOffset="137379.94">6044 9043 750 0,'0'0'243'0,"0"0"-123"15,0 0-77-15,0 0 15 16,0 0 11-16,0 0 14 16,0 0-12-16,0 0-21 15,0 0-1-15,0 0 3 16,0 0 28-16,0 0-26 15,0 0 11-15,0 0-20 16,0 0-23-16,0 0 32 16,-3 0-13-16,-1-1-32 15,3-2-2-15,-1 2 8 16,0-2 19-16,0 0-28 16,0 0 6-16,-1 2 18 0,3-2-16 15,-2 3 4 1,0-1-7-16,0-2-10 0,2 3 16 15,-2-2-7-15,0 2-2 16,0 0-7-16,-2 0-1 16,3 0 11-16,-2 0-4 15,-1 0-7-15,2 0 3 16,-1 0 5-16,1 0-16 16,-2 0 2-16,0 2 4 15,-4 10-11-15,4 2 13 16,-3 4-1-16,3 5 2 15,2 0-1-15,0-1 12 16,2-1-12-16,0-1-10 0,0-6 9 16,0-2 1-16,0-4 0 15,6-2-2-15,-1-2 1 16,-1 0-5-16,3-2 1 16,-2 0 5-16,1-2-2 15,-2 0-26-15,3 0 28 16,-1 0 14-16,2 0 16 15,3 0-2-15,2-12 7 16,3-2-8-16,0 0-10 16,-3-3 4-16,1 2-3 15,-4 1-8-15,-1 0 1 16,3 2-10-16,-4 2-1 0,-1 2 0 16,-3 0 9-16,-2-1 1 15,0 4-8-15,-2-5 2 16,0-1-4-16,0 0 0 15,0-3 21-15,0 1-19 16,0-1 14-16,-2 5-15 16,-4-2 14-16,-1 1-2 15,0 2-13-15,0 2 9 16,-1 0-3-16,-1 2-4 16,-3 0-2-16,2 0-1 15,-3 0 1-15,1 2 20 16,1-2-9-16,-2 2-3 15,6 0-7-15,-2 2 9 0,3 0-10 16,0 0 0-16,2 0-5 16,0 0-4-16,-1 0 2 15,-1 0 4-15,-3 0-7 16,-2 10-53-16,0 4 16 16,-2 2-45-16,-1 4-38 15,3 5-120-15,2-6-74 16,2-5-334-16</inkml:trace>
  <inkml:trace contextRef="#ctx0" brushRef="#br0" timeOffset="138971.46">5878 7957 540 0,'0'0'524'16,"0"0"-389"-16,0 0-35 15,0 0-10-15,0 0-7 16,0 0 12-16,0 0 2 15,2 0 8-15,-2 0 3 16,2 0-26-16,-2 0-11 16,0 0-3-16,0-3 3 15,0 2-14-15,0-2-2 16,0 2-5-16,0-3-1 16,0 2-10-16,0-2 1 15,0 1 3-15,0 2-12 16,0 1-4-16,0 0-14 15,0 0 7-15,0 0-5 0,0 0-2 16,0 0-10-16,0 0-3 16,0 0-2-16,0 0-14 15,0 0-11-15,0 12 12 16,5 6 14-16,0 6-10 16,2 2 11-16,-1 4 0 15,1-4 8-15,0-2-2 16,-3-6-6-16,1-6 6 15,-1-2-5-15,-2-2 1 16,-2 0 7-16,2-2-9 16,-2 0 0-16,2 0 0 0,-2-2 0 15,0 0 5 1,0-2-5-16,0-2 1 0,0 2 13 16,0-2-14-16,0 0 1 15,3 0 1-15,-3 2-2 16,0 0 0-16,0 2-11 15,0 0 11-15,0 2 5 16,0-2-5-16,0 0 0 16,0-2 1-16,0 0-1 15,0-2 0-15,0 0 8 16,0 0-7-16,0 0 4 16,0 0-5-16,0 0 0 15,0 0 1-15,0 0 0 0,0 0 8 16,0 0-8-1,0 0-1-15,0 0 2 0,0 0 10 16,0 0 10-16,0 0 21 16,0 0 8-16,0-12-8 15,0-4-32-15,-7-4-5 16,-2-4 0-16,0-2-6 16,0 2 0-16,1 0 9 15,-1 0-9-15,1 2-1 16,2 2-7-16,2 2-1 15,-1 4-1-15,3 1 3 16,2 6 7-16,0 3 1 16,0 0-1-16,0 4 0 15,0 0-1-15,0 0 0 16,0 0 1-16,0 0 0 0,0 0-6 16,0 0 5-1,0 0 1-15,0 0 1 0,0 0-1 16,0 0 0-16,0 0 1 15,0 0-1-15,0 0-8 16,0 0 7-16,0 0-10 16,0 0-25-16,0 0-43 15,0 0-49-15,-2 4-71 16,-5 24-95-16,0-2-240 16,-1-8-500-16</inkml:trace>
  <inkml:trace contextRef="#ctx0" brushRef="#br0" timeOffset="139782.22">6705 8233 1013 0,'0'0'239'0,"0"0"-76"16,0 0-48-16,0 0-14 16,0 0-45-16,0 0 0 15,0 0-50-15,0 0-6 16,0 0-69-16,0 0-113 15,4 6-70-15,5 2-4 0,1-2-341 16</inkml:trace>
  <inkml:trace contextRef="#ctx0" brushRef="#br0" timeOffset="139969.69">6919 8238 1046 0,'0'0'229'16,"0"0"-116"-16,0 0-91 16,0 0-22-16,0 0-22 15,0 0-64-15,0 0 17 16,85 7 8-16,-39-5-101 16,1-2-355-16</inkml:trace>
  <inkml:trace contextRef="#ctx0" brushRef="#br0" timeOffset="140159.75">7650 8165 728 0,'0'0'385'16,"0"0"-139"-16,0 0-82 16,0 0-59-16,0 0-73 15,0 0-32-15,0 0-53 16,22-4-54-16,4 4 11 15,39 2-32-15,-5-2-53 16,0 0-128-16</inkml:trace>
  <inkml:trace contextRef="#ctx0" brushRef="#br0" timeOffset="140309.81">8249 8089 692 0,'0'0'395'0,"0"0"-100"15,0 0-92-15,0 0-32 16,0 0-26-16,0 0-75 15,0 0 6-15,0-2-76 16,0 2-7-16,0 14-257 16,0 6 62-16,0 0-168 0</inkml:trace>
  <inkml:trace contextRef="#ctx0" brushRef="#br0" timeOffset="140818.31">6718 9025 1020 0,'0'0'347'0,"0"0"-177"16,0 0-67-16,0 0-81 15,0 0-13-15,0 0-9 0,0 0-15 16,7 0-44-16,4 0 0 16,14 0-63-16,0 4-86 15,-4-1-284-15</inkml:trace>
  <inkml:trace contextRef="#ctx0" brushRef="#br0" timeOffset="140998.31">7037 8983 874 0,'0'0'318'16,"0"0"-134"-16,0 0-59 0,0 0-35 15,0 0-50-15,0 0-40 16,0 0-51 0,27-8-60-16,2 8 49 0,29 0-69 15,-7 0-90 1,-2 0-340-16</inkml:trace>
  <inkml:trace contextRef="#ctx0" brushRef="#br0" timeOffset="141156.31">7494 8915 841 0,'0'0'295'0,"0"0"-97"16,0 0-50-16,0 0-43 15,0 0-45-15,0 0-53 16,0 0-7-16,7-4-147 15,19 4-10-15,-1 2-7 0,3 0-200 0</inkml:trace>
  <inkml:trace contextRef="#ctx0" brushRef="#br0" timeOffset="141344.84">7964 8869 899 0,'0'0'332'0,"0"0"-145"16,0 0-66-16,0 0-41 16,0 0-63-16,0 0-17 15,0 0-104-15,46-2-43 16,15 2 37-16,-4 0-58 0,2 0-329 16</inkml:trace>
  <inkml:trace contextRef="#ctx0" brushRef="#br0" timeOffset="141554.59">8697 8767 637 0,'0'0'598'15,"0"0"-367"-15,0 0-58 16,0 0 3-16,0 0-20 16,0 0-1-16,0 0-28 15,0-6-29-15,0 6-45 16,0 0-50-16,0 0-3 15,0 0-39-15,0 0-58 0,0 0-64 16,9 0-107-16,-1 0-31 16,2 0-96-16</inkml:trace>
  <inkml:trace contextRef="#ctx0" brushRef="#br0" timeOffset="143445.87">5413 9579 593 0,'0'0'209'0,"0"0"-41"15,0 0-70-15,0 0 37 16,0 0-35-16,0 0 7 16,0 0-15-16,0-12 2 15,0 12 15-15,0-2-24 16,0 2-15-16,0-2-17 16,0 2-13-16,0 0 7 15,0 0-24-15,0 0-7 0,2-2-10 16,6 0-6-1,4-2 1-15,8-2 6 0,2-2 5 16,9-2 16-16,5-2-10 16,2-4 4-16,7-1-4 15,-3-1-5-15,5 0 18 16,-3-1-30-16,-1 1 17 16,1-1-18-16,-1-1 1 15,1 2 11-15,5-4-6 16,2 0-6-16,5-4 9 15,2 0-8-15,7-4 9 16,-1 0-10-16,1-2 6 16,-3 4-3-16,-4-1-3 0,-6 6 0 15,-8 0 8-15,-1 1-7 16,-6 0 8-16,1 0 2 16,-3-2-2-16,3 0-1 15,1 2 6-15,3-4-13 16,3 0 0-16,1-2 8 15,1 0-2-15,-3-2-7 16,-4 2 11-16,-1 0-1 16,-4 1-1-16,-3 5-8 15,-3 0-1-15,-3 4 1 16,-2 0-2-16,3 3 1 16,0-6 0-16,2 1 11 15,2-2-10-15,2-2 1 16,3-2-1-16,3 0 5 15,-2-2-5-15,-1 4 12 0,-3 3-13 16,-6 3 1-16,0 5-4 16,0-1 4-16,-1 0-1 15,2 0 8-15,2-3-8 16,1-1 7-16,2 0-5 16,0 0 5-16,4 0 4 15,-4-1 8-15,1 0 0 16,-3 3-1-16,-2 0-2 15,0 2-1-15,-4 0-3 16,-2 2 12-16,0 0-9 0,2-2-3 16,-1 2-2-1,2-2-4-15,-1 0 0 0,0 0 4 16,-3 0-9-16,1 2 0 16,-4 0 14-16,-1 2-3 15,0 2 6-15,0-2-3 16,-3-1-2-16,1 2-1 15,-1-1-1-15,-1 2 2 16,-1-2 4-16,1 2-8 16,1-2 6-16,1-3-1 15,-1 1-2-15,1 1 2 16,-1 0-13-16,-3 4 13 16,-3 0-1-16,-3 3-11 15,-2 1 8-15,1 3-2 16,-2-3 2-16,-1 2 8 0,-2 1-9 15,2 0 7 1,-2-3 7-16,0 3-13 0,0 0 7 16,0 0-1-16,0 0-5 15,0 0 4-15,0 0-9 16,0 0 6-16,0 0 0 16,0 0-1-16,0 0 10 15,0 0-4-15,0 0-5 16,0 0 0-16,0 0-5 15,0 0-6-15,0 0-1 16,0 0-7-16,0 0-56 16,0 0-100-16,0 28-132 15,-4 9-172-15,-12-4-36 0</inkml:trace>
  <inkml:trace contextRef="#ctx0" brushRef="#br0" timeOffset="145873.47">1698 9918 188 0,'0'0'108'0,"-51"108"-75"15,18-34-16-15,-6 12-11 16,4 1 23-16,4-7-19 16,7-6 3-16,4 4-13 15,9-19-12-15,1-18-84 0</inkml:trace>
  <inkml:trace contextRef="#ctx0" brushRef="#br0" timeOffset="147966.22">14256 8049 1039 0,'0'0'288'16,"0"0"-70"-16,0 0-17 16,0 0-47-16,0 0-62 15,0 0-32-15,0 0 5 16,-7-24-2-16,7 24 2 16,0 0-13-16,0 0 1 15,0 0-19-15,0 0-7 16,0 0-9-16,0 0-5 15,0 0-4-15,0 0-9 16,-2 0 0-16,2 0-1 16,-2 0-17-16,0 16 9 0,-3 8 8 15,-4 10 2 1,-2 8-1-16,-5 10 1 0,-1 6 11 16,-4 9-3-16,0 1-4 15,-2 2 1-15,5-6 0 16,5-8-5-16,3-8-1 15,6-8 2-15,2-9-2 16,2-8 0-16,0-5 2 16,0-7-1-16,0-3-1 15,0-5 0-15,0-3 0 16,0 0 8-16,0 0-7 16,6 0 15-16,13 0 23 15,8 0 47-15,8 0-3 16,10 0-32-16,6-9-20 15,0-1-10-15,-4 2-13 0,-4-1-2 16,-12 8-5-16,-7-2-1 16,-11 3-33-16,-4 0-65 15,-5 3-71-15,-4 27-52 16,0 0-129-16,0-10-333 0</inkml:trace>
  <inkml:trace contextRef="#ctx0" brushRef="#br0" timeOffset="148498.34">15114 8466 958 0,'0'0'214'0,"0"0"-121"16,0 0 45-16,0 0-32 15,0 0-36-15,0 0-31 16,0 0 18-16,-105-34 19 16,83 34 0-16,-5 0-11 15,-6 0-13-15,-5 8-30 16,-7 12-6-16,-1 6 2 15,0 6 16-15,11-2-7 0,6 0-20 16,12 0-5-16,5-3 5 16,10-4-6-16,2 0 0 15,0-8 5-15,16-3 17 16,13-7 2-16,11-5 39 16,9 0 11-16,5-14-27 15,5-10-19-15,-1-6-5 16,-9-2-11-16,-11-3 15 15,-9 3 14-15,-12 2-15 16,-11 4 10-16,-6 2-10 16,-2 2-13-16,-25 6-13 15,-7 2-1-15,-6 6 0 16,0 3-17-16,4 5-34 16,7 0-34-16,7 7-100 0,9 27-76 15,6-2-62 1,7-6-316-16</inkml:trace>
  <inkml:trace contextRef="#ctx0" brushRef="#br0" timeOffset="149167.54">15809 8376 1068 0,'0'0'260'16,"0"0"-80"-16,0 0 27 0,0 0-77 16,0 0-57-16,0 0-17 15,0 0-13-15,-36-16-19 16,21 16-19-16,-8 8-5 15,-3 16 0-15,-4 6 0 16,6 6 0-16,4 2 0 16,11 0 0-16,7 0-3 15,2-2 2-15,0-8 1 16,5-6-14-16,5-8-28 0,2-5 0 16,3-8-21-16,1-1 63 15,6-1 30-15,0-16 2 16,1-2-11-16,-1 0 2 15,-8 3-5-15,-4 6 30 16,-5 5 20-16,-3 5-14 16,1 0-54-16,1 13-18 15,1 24 7-15,1 17 11 16,-2 18 17-16,-4 26 22 16,0 25-33-16,-15-14 5 15,-1-10-9-15,8-23 10 16,5-30 7-16,3-5 2 15,0-12-11-15,-4-17-1 0,-8-12 32 16,-7 0 59-16,-8-28-62 16,-4-18-24-16,6-14 3 15,12-14-2-15,10-4 0 16,3-1 3-16,18 11-5 16,13 12 14-16,7 10-12 15,0 10-5-15,3 10-10 16,-2 6 0-16,-1 8-39 15,-6 12-86-15,-2 4-106 16,-9 20-109-16,-13-2-364 0</inkml:trace>
  <inkml:trace contextRef="#ctx0" brushRef="#br0" timeOffset="150602.07">13690 9294 803 0,'0'0'269'16,"0"0"-106"-16,0 0-5 15,0 0-26-15,0 0-36 16,0 0-27-16,0 0 4 15,25-12 14-15,4 4 23 16,13-4-3-16,14 2-36 16,13-4-17-16,31 0 11 15,32-2-20-15,28 2-20 0,9 2 16 16,-9 2 4-16,-11 2-44 16,-12 0 44-16,3-2-25 15,1 0-1-15,-6 0 2 16,-4 2-5-16,-5-2-1 15,-7 3 6-15,0 2-20 16,-16-1 25-16,-18 4-7 16,-16 0-9-16,-3-1 11 15,13-1-12-15,13 3-9 16,9-6-3-16,-3 4 3 16,-4-1 15-16,-9-3-7 15,-14 3 1-15,-16 1 1 0,-15 0 0 16,-13 3-9-16,-14-1 5 15,-6 1 3 1,-4 0 3-16,1-3-12 0,2 3 0 16,5-4 16-16,12 0-5 15,6-2 4-15,8 1-4 16,6-4-3-16,4 4-1 16,2-2-6-16,7 3 1 15,3 0 7-15,9 2-4 16,3 1-5-16,6-2 0 15,8 3 0-15,27 0 2 16,26-1-2-16,27 1 13 16,2-3-11-16,-29 1-2 0,-33-2-5 15,-39 2 4-15,-3 0 1 16,6 0 5-16,9-2-5 16,9 2-6-16,-2 0 6 15,1 0 0-15,6 0 1 16,22-2 0-16,19 0-1 15,-8 2 1-15,-14-2-1 16,-15 4 0-16,-22-2 14 16,6 0-14-16,5 0-7 15,-8-2 6-15,-3 2 1 16,-1-2 0-16,6-2 0 16,23 2 0-16,27-2 0 15,-6 2 0-15,-9 0 8 16,-17 4-8-16,-18 0 1 15,3 0 0-15,7 0-1 0,-13 0 0 16,-11 0 1-16,-7 0 11 16,-8 0-6-16,0 0-6 15,-6-4 6-15,-1 0-3 16,-3-2 9-16,-5 0-2 16,-4 2 7-16,-4 0-7 15,-4 2 5-15,-2 0 8 16,-2-2-5-16,-6 2 6 15,-4 2 4-15,-5-2 0 16,-1 2 7-16,-1 0-13 16,-2 0-2-16,0 0-8 15,0 0-12-15,0 0 0 16,0 0-86-16,-58 0-159 0,-5 8-407 16,-18-4-151-16</inkml:trace>
  <inkml:trace contextRef="#ctx0" brushRef="#br0" timeOffset="151554.59">17409 7614 954 0,'0'0'238'15,"0"0"-89"-15,0 0-3 16,0 0-10-16,0 0-18 15,0 0-23-15,0 0-2 16,7-8 1-16,-7 8-35 0,2 0-29 16,0 0-19-16,0 0-11 15,4 16 0-15,6 12 3 16,1 16 56-16,0 16 22 16,3 32-22-16,-9 37-1 15,-5 41-29-15,-2 23 29 16,0 3 6-16,0-15-18 15,0-23-8-15,0-7-1 16,-9-7-12-16,-7 10 38 16,-3 7-19-16,-6 5 16 15,-2 10 1-15,0 7-23 16,-4 5-11-16,2 3 0 0,-1-4-2 16,5-21 9-16,7-20-17 15,7-33-4-15,1-33-1 16,6-20 3-16,0-14-7 15,0 0-7-15,-1-6-1 16,5-6 0-16,-2-18 1 16,2-8 7-16,0-8 8 15,0 0 5-15,0 0 5 16,0 0-11-16,0 0-6 16,0 0 0-16,0 0-8 15,0 0-1-15,0 0 0 16,0 0 0-16,0 0 0 15,0 0-26-15,0 0-41 16,0 0-93-16,2-18-164 16,15-8-249-16,6-22-182 0</inkml:trace>
  <inkml:trace contextRef="#ctx0" brushRef="#br0" timeOffset="152549.68">18600 8159 232 0,'0'0'880'0,"0"0"-690"16,0 0-154-16,0 0-7 15,0 0 20-15,0 0-4 16,0 0 40-16,32 0 43 16,-10 0-4-16,3 0-17 15,2 0-38-15,0 0-22 16,2-4 5-16,-1-4-5 16,3 0-22-16,3-4 2 15,-3 0-17-15,-5 0 0 16,-1-2-8-16,-9 2-1 15,-3 0 8-15,-7 0-9 16,0 0-4-16,-6 2 4 0,0 0 9 16,0 2-9-1,-8 0 0-15,-9 0-27 0,-8 4-69 16,-4 1 35-16,-6 3 55 16,-5 0 6-16,-3 7 19 15,1 13-8-15,1 6 0 16,6 4-11-16,8 4 1 15,7 4 0-15,9 4 5 16,11-2-6-16,0-2 0 16,3-7-4-16,14-7 4 15,6-8 1-15,1-5 14 16,5-4 44-16,7-3-15 16,2-4-7-16,-1 0 3 15,-1 0-18-15,-7 0 3 16,-9 0-17-16,-7 0-8 15,-3 0-65-15,-6 0-62 16,2 0-55-16,1 0-141 0,-3 0-290 0</inkml:trace>
  <inkml:trace contextRef="#ctx0" brushRef="#br0" timeOffset="153116.22">19309 8053 1285 0,'0'0'300'16,"0"0"-238"-16,0 0-14 15,0 0-2-15,0 0-27 16,0 0-5-16,0 0-13 15,103 80 7-15,-101-48 6 16,-2 2-2-16,0-2 7 16,-16-3-7-16,-3-6 1 15,-4-3-1-15,3-5 5 16,0-5 11-16,2-5 1 16,5-2-27-16,4-3 20 15,6 0-5-15,3 0 0 0,0 0-16 16,9-16-1-1,21-11-98-15,8-3 71 0,6-4 19 16,5 4-16-16,-7 4 23 16,-6 6-1-16,-9 6 2 15,-9 6 0-15,-12 4 0 16,-4 2 13-16,-2 2-3 16,0 0 25-16,0 0-2 15,0 0-23-15,-2 0-4 16,-10 0-6-16,-3 16-7 15,-5 6 6-15,5 8 1 16,8 2 0-16,7 0 8 16,0-1-8-16,16-5 0 15,13-7-24-15,4-6 24 16,10-8 25-16,1-5-25 0,5 0-5 16,16-15-122-16,-13-11-258 15,-8-2-843-15</inkml:trace>
  <inkml:trace contextRef="#ctx0" brushRef="#br0" timeOffset="153650">20073 8085 1069 0,'0'0'297'15,"0"0"-245"-15,0 0 14 0,-20 128 37 16,13-66-4-16,3 9-16 16,2 7-13-16,2 4-14 15,0 0-21-15,0-7-20 16,0-12 18-16,0-14-22 16,0-17-10-16,0-12 1 15,0-8 15-15,0-8-11 16,0-2 11-16,0-2 19 15,0 0 49-15,-2 0 39 16,-5-8-14-16,-2-16-52 16,0-10-41-16,0-16-3 15,7-11-14-15,2-11-21 16,0-8-75-16,20-2 10 16,7-1 10-16,4 7-22 0,0 8 10 15,8 10 38-15,-2 12 40 16,3 8 9-16,5 10 1 15,-1 6 1-15,-4 6 21 16,-4 7 11-16,-7 5 12 16,-9 4-3-16,-2 0 2 15,-5 4-15-15,-4 13 10 16,-2 2-13-16,-7 4-5 16,0 1 4-16,-3 2-7 15,-28 0 10-15,-22 6 3 16,-45 12-31-16,-80 8-111 15,18-5-186-15,-2-15-713 0</inkml:trace>
  <inkml:trace contextRef="#ctx0" brushRef="#br0" timeOffset="157970.75">3639 10351 814 0,'0'0'133'0,"0"0"-94"16,0 0-39-16,0 0-140 15,0 0-23-15,0 0 61 16,80-14 15-16,-78 36-54 16,-2-2-119-16</inkml:trace>
  <inkml:trace contextRef="#ctx0" brushRef="#br0" timeOffset="160282.12">2055 11067 345 0,'0'0'143'0,"0"0"-96"15,0 0-47-15,0 0-49 16,0 0 38-16,0 0-11 15,0 0-44-15,13 34 8 0,-8-22-43 16</inkml:trace>
  <inkml:trace contextRef="#ctx0" brushRef="#br0" timeOffset="164297.26">2142 11339 347 0,'0'0'182'0,"0"0"-81"16,0 0-9-16,0 0-11 15,0 0 3-15,0 0 7 16,0 0-22-16,0-6 16 16,0 5-6-16,0 1-14 15,0-3 12-15,0 3-8 16,0-1 37-16,0-2-8 15,0 3-33-15,0-2 23 0,0 2-11 16,0 0-9 0,0-2-26-16,0 2 19 0,0 0-15 15,0 0 1-15,0 0-22 16,0 0 22-16,0 0-26 16,0 0-2-16,0 0 18 15,0 0-16-15,0 0-15 16,0 0 23-16,0 0-27 15,0 0 8-15,0 0-8 16,0 0 4-16,0 0-5 16,0 0 8-16,0 0-9 15,0 0 14-15,0 0-5 16,0 0 5-16,0 0 3 16,0 0 4-16,0 0 3 0,0 0-8 15,0 0 10-15,0 0-6 16,0 0 0-16,0 0-1 15,0 0 2-15,0 0-6 16,0 0 6-16,0 0-7 16,0 0 0-16,0 0-4 15,0 0 1-15,0 0 4 16,0 0-2-16,0 0-6 16,0 0-1-16,0 0-6 15,0 0 2-15,0 0 4 16,0 0-6-16,0 0-1 15,0 0-5-15,0 0-2 16,0 0-3-16,0 0-1 0,0 0-9 16,0 0 9-16,-2 2-6 15,2 12 3-15,-2 7 15 16,0 4 14-16,-1 10 1 16,-2 3 3-16,1 4-3 15,-1 2 3-15,-1 0-6 16,0 2 1-16,1-2-5 15,0-2-8-15,1-3 12 16,4-9-6-16,0-6 2 16,0-8-8-16,0-8 0 15,0-6 1-15,0 0 7 16,0-2 2-16,0 0 8 16,0 0-5-16,0 0 1 0,0 0-4 15,0 0 5 1,0 0-14-16,0 0 1 0,0 0-1 15,0 0 1-15,0 0-1 16,0 0-1-16,0 0 2 16,0 0-2-16,0 0 1 15,0 0-1-15,0 0 10 16,0 0-10-16,0 0-1 16,0 0 1-16,0 0 1 15,0 0 7-15,0 0-8 16,0 0 0-16,0 0 0 15,0 0 1-15,0 0 6 16,0 0-1-16,0 0 5 0,0 0-4 16,0 0 3-1,0 0 5-15,0 0-6 0,0 0 5 16,0 0-8-16,0 0-5 16,0 0 5-16,0 0-5 15,0 0 0-15,0 0 5 16,0 0-6-16,0 0 1 15,0 0 0-15,0 0 0 16,0 0 5-16,0 0-6 16,0 0 0-16,0 0 2 15,0 0-1-15,0 0-2 16,0 0-4-16,0 0 5 16,0 0-1-16,0 0 1 15,0 0 0-15,0 0 0 16,0 0 6-16,0 0-6 15,0 0 0-15,0 0 0 0,0-2 0 16,0-4 1-16,0-6-2 16,0-4-4-16,0-7 5 15,2-3-2-15,2-2-5 16,1-4 14-16,0-4-10 16,-1-2 12-16,0-4-7 15,1 2-2-15,-3 2-11 16,-2 6 11-16,0 8 6 15,0 6-6-15,0 6 0 16,0 6-7-16,0 2 7 16,0 1-1-16,0 3 0 0,0 0 0 15,0 0 0 1,0 0 1-16,0 0 1 0,0 0 1 16,0 0-1-16,0 0 5 15,0 0-6-15,0 0 1 16,0 0 0-16,0 0-1 15,0 0 6-15,0 0-5 16,0 0 4-16,0 0-5 16,0 0 0-16,0-3 1 15,0 1 0-15,0-4 0 16,0 2-1-16,0 0 1 16,0-2-1-16,0 2-1 15,0-3-8-15,0 3 9 16,0 1 0-16,0-1 2 15,0 1 6-15,0 3-7 0,0-1-1 16,0 1 1-16,0-3-1 16,0 3 0-16,0 0 2 15,0 0-2-15,0 0 0 16,0 0-2-16,0 0-5 16,0 0-4-16,0 0 2 15,0 0 3-15,0 0-9 16,0 0-16-16,0 0-27 15,0 0-86-15,2 14-149 16,39 17-26-16,-6-5-203 16,5-10-369-16</inkml:trace>
  <inkml:trace contextRef="#ctx0" brushRef="#br0" timeOffset="165363.87">3507 11490 166 0,'0'0'414'0,"0"0"-192"15,0 0-96-15,0 0-42 16,0 0-12-16,0 0-15 15,0 0 22-15,-2 0-11 16,2 0-14-16,0 0 1 16,0 0 18-16,0 0 9 15,0 0 6-15,0 0-15 16,0 0 22-16,0 0-16 0,0 0-15 16,0 0-8-16,0 0-13 15,0 0 12-15,0 0-23 16,0 0 17-16,0 0-15 15,0 0-9-15,0 0-3 16,0 0-5-16,0 0 5 16,0 0 6-16,0 0 1 15,0 0-3-15,0 0-9 16,2 0-2-16,8 0-4 16,5 0 5-16,8-2 15 15,6-2 0-15,4-2 4 16,0 0-22-16,3 2-6 15,-5 0-7-15,-2 2 6 0,-4 0-10 16,-4 0 11 0,-7 2-7-16,-3 0 0 0,-3 0-18 15,-2 0-37-15,-2 0-16 16,1 0-45-16,-1 0-48 16,-2 8-106-16,-2 4-93 15,0-2-336-15</inkml:trace>
  <inkml:trace contextRef="#ctx0" brushRef="#br0" timeOffset="165829.16">3604 11682 1149 0,'0'0'242'0,"0"0"-81"16,0 0-58-16,0 0-55 16,0 0 6-16,0 0-13 15,0 0 27-15,-5 0 2 16,5 0 11-16,0 0-45 16,0 0-7-16,0 0 16 15,4 0-31-15,12 0 29 16,4 0 38-16,8 0 7 0,3 0-29 15,1 0-26 1,7-4-14-16,-2 0 19 0,3 2-9 16,1-3-4-16,-3-2-3 15,-1 1-10-15,-3-2 2 16,-8 2-2-16,-5 1-4 16,-8 0 4-16,-7 5-12 15,-4-2 1-15,-2 2 16 16,0 0 5-16,0 0-3 15,0 0-18-15,0 0 0 16,0 0-1-16,0 0-14 16,0 0-64-16,0 0-75 15,-35 28-156-15,-5 2-396 16,-9 1-555-16</inkml:trace>
  <inkml:trace contextRef="#ctx0" brushRef="#br0" timeOffset="167992.91">1460 12346 202 0,'0'0'374'0,"0"0"-249"15,0 0-102-15,0 0-23 16,0 0-17-16,0 0 10 16,0 0 7-16,0 2 7 15,0-2 16-15,0 0 6 16,0 0-19-16,0 0-10 16,0 0 0-16,0 0 0 15,0 0 14-15,0 0 28 16,0 0 14-16,0 0 4 0,0 0 15 15,0 0 6-15,0 0-9 16,0 0-17-16,0 0 15 16,0 0-17-16,0 0-11 15,0 0 8-15,0 0-5 16,0 0 11-16,0 0-8 16,0 0-1-16,0 0-11 15,0 0-2-15,0 0-5 16,0 0 10-16,0 0 4 15,0 0 5-15,0 0-14 16,0 0-8-16,0 0 5 16,0 0-16-16,0 0 10 15,0 0 5-15,0 0-9 16,0 0 4-16,0 0-15 16,0 0 8-16,0 0-8 0,0 0-4 15,0 0 3-15,0 0-1 16,0 0-2-16,0 0 9 15,0 0-2-15,0 0-1 16,0 0 13-16,0 0-6 16,0 0-2-16,0 0 3 15,0 0-6-15,0 0 2 16,0 0-7-16,0 0 10 16,3 0 5-16,-3 0-2 15,2 0-3-15,-2 0 1 16,0 0-12-16,0 0 4 0,2 0-4 15,-2 0-7 1,0 0 12-16,0 0-1 0,0 0 0 16,0 0 4-16,0 0-2 15,0 0 6-15,0 0-8 16,0 0-3-16,0 0 5 16,0 0-12-16,0 0 10 15,0 0-5-15,0 0-7 16,0 0 1-16,0 0-6 15,0 0 5-15,0 0 0 16,0 0 1-16,0 0 0 16,0 0 0-16,0 0 0 15,0 0 4-15,0 0-5 16,0 0-2-16,0 0 2 0,0 0-11 16,0 0 4-16,0 0 6 15,0 0-9-15,0 0-1 16,0 4 10-16,0 2 1 15,0 4 0-15,0 4 0 16,2 7 6-16,0-2 3 16,0 2-8-16,-2-3 14 15,0 0-14-15,0-4 7 16,0-3-2-16,0 0 0 16,0-4 1-16,0-3-6 15,0 0-1-15,0 1 8 16,0-1-8-16,0 1 1 15,0 2 3-15,0 4-4 0,0 2 1 16,0 3 14 0,0-2-9-16,0 2 3 0,0-4-8 15,0 0 1-15,0-2 4 16,-2 0-6-16,2 0 0 16,-2-2 5-16,2 0-4 15,0 0 0-15,0-4 4 16,0 0-4-16,0-2-1 15,0-2 1-15,0 0 7 16,0 0-8-16,0 0 12 16,0 0-2-16,0 0-4 15,0 0-6-15,0 0 0 16,0 0-17-16,0 0-68 16,0 0-57-16,6-14-93 15,13-10-287-15,3-10-370 0</inkml:trace>
  <inkml:trace contextRef="#ctx0" brushRef="#br0" timeOffset="169734.14">2061 12428 431 0,'0'0'276'16,"0"0"-146"-16,0 0-34 0,0 0-16 15,0 0-30-15,0 0-26 16,0 0-3-16,-2-7-3 16,2 7-18-16,0-3 8 15,0 3 36-15,0 0-1 16,0 0 22-16,0-2 22 16,0 2 12-16,0 0-12 15,-4-2-7-15,2 0-37 16,0 0-27-16,-1 0 26 15,3 2-3-15,-2-2-1 16,2 2-17-16,0 0-4 0,0 0-1 16,0 0-2-1,0-2 6-15,-2 1 2 0,0-2-15 16,0 1 2-16,-1 0 9 16,1 0 2-16,-1 0 5 15,-1 0-3-15,0 0-10 16,2 0 13-16,-3 0-8 15,3 0 11-15,0 2 2 16,0 0-10-16,-3 0 0 16,0 0-4-16,-1 0-15 15,-3 0 2-15,-3 0-2 16,4 0-1-16,-3 4 1 16,4 4 22-16,0 1-23 15,3 2 3-15,-3 5-3 0,3 2 1 16,0 6 0-16,-1 1 0 15,5 0 5-15,0-3-5 16,0-1 0-16,0-7-1 16,0-2 0-16,0-2-8 15,0 0 8-15,2-2 0 16,5 2 0-16,-1-2 1 16,3 2 5-16,1 0-6 15,-2-2-8-15,3 0 7 16,-1-4 1-16,-2 2-19 15,3-4 19-15,-1 2 0 16,-2-2 12-16,3 0 1 16,1-2-1-16,1 2 6 15,0-2-8-15,1 0-1 16,-1 0-6-16,3 0-2 16,-3 0 8-16,1 0-3 0,1 0-5 15,1 0 10-15,3-8-10 16,-1 0 1-16,0 0 5 15,-2 0-4-15,-3 4-3 16,-4-2 7-16,-2 4-7 16,-1-2 6-16,-1 2-6 15,-1-2 0-15,1-2 0 16,-1 0 11-16,1 0-10 16,1-4 0-16,-1 2 16 15,0 0-16-15,-4-2-1 0,4-2 6 16,0 2 6-1,-3-2-5-15,-2 0 2 0,0-3 15 16,0 4-11-16,0-3-7 16,0-1 0-16,0 4-5 15,-5-3 17-15,-2 3-1 16,1 1-6-16,-1 2-3 16,1 0-7-16,1 2 0 15,-2 2 0-15,3 0 6 16,-3 0-7-16,1 1-1 15,-1-2 1-15,-2 1 1 16,2 0-1-16,1 2 7 16,-1 0-7-16,0 0 0 15,0 0 0-15,1 0-4 16,-1 0 4-16,1 2 0 0,0 0-1 16,2 0-1-16,0 0-7 15,0 0 8-15,-3 0 0 16,1 0 0-16,-1 0 1 15,-3 0 1-15,2 0-1 16,-1 0 6-16,2 0-5 16,-2 0 0-16,3 2 0 15,1-2-1-15,0 2 8 16,1 0-8-16,-1 0 6 16,1 0-5-16,2-2-1 15,0 0 1-15,0 2 8 16,2-2-9-16,0 0 0 0,0 0 0 15,0 0-1 1,0 0 1-16,0 0 0 0,0 0 0 16,-2 0 0-16,2 0 1 15,0 0-2-15,-3 0-26 16,-1 2-20-16,-1 2-10 16,0-2-6-16,-1 3-4 15,2-4 48-15,-1 1 1 16,3 0-1-16,0 0 17 15,0-2-9-15,2 2 10 16,0-2-18-16,0 0 19 16,0 2 11-16,0-2-10 15,0 0-2-15,-3 0 1 0,1 0-34 16,-3 4-73 0,1 8-161-16,0-2-109 0,-1-4-148 15</inkml:trace>
  <inkml:trace contextRef="#ctx0" brushRef="#br0" timeOffset="172654.01">1458 11217 320 0,'0'0'142'15,"0"0"-64"-15,0 0-34 16,0 0-22-16,0 0-22 15,0 0 1-15,0 0 3 16,-4-2 30-16,4 2 22 16,-3 0 23-16,3 0 24 15,-1 0-27-15,-3 0 7 0,2-2 8 16,0 2 7-16,0 0-11 16,2 0-35-16,-2 0-12 15,2 0-11-15,0 0-2 16,0 0-1-16,0 0 5 15,0 0 10-15,0 0 20 16,0 0 10-16,0 0-2 16,0 0-2-16,0 0-19 15,0 0-13-15,0 0-21 16,0 0 16-16,0 0-19 16,0 0 22-16,0 0-15 15,0 0-5-15,0 0-1 0,0 0-1 16,0 0-11-1,0 0 19-15,0 0-2 0,0 0 3 16,0 0 10-16,0 0 2 16,0 0-4-16,0 0-12 15,0 0 8-15,0 0-5 16,0 0-7-16,0 0 7 16,0 0 1-16,0 0 2 15,0 0 6-15,0 0-6 16,0 0 0-16,0 0-1 15,0 0-10-15,0 0 12 16,0 0-9-16,0 0-13 16,0 0 8-16,0 0-8 15,0 0 10-15,0 0-1 16,0 0-10-16,0 0 1 0,0 0 6 16,0 0-5-1,0 0 8-15,0 0-9 0,0 0 8 16,0 0-9-16,0 0 0 15,0 0 0-15,0 0-1 16,0 0 1-16,0 0 2 16,0 0-2-16,0 0 0 15,0 0 1-15,0 0 0 16,0 0 1-16,0 0-2 16,0 0 5-16,0 0-5 15,0 0 0-15,0 0 0 16,0 0 1-16,0 0 0 0,0 0 7 15,0 0-7-15,0 0-1 16,0 0 1-16,0 0-1 16,0 0 1-16,0 0-1 15,0 0 0-15,0 0 6 16,0 0-6-16,0 0-1 16,0 0-1-16,0 8 1 15,0 4 1-15,0 6 18 16,0 4-5-16,2 2 2 15,2 0-14-15,2 1 5 16,-5 1 11-16,2-2-16 16,-1-1 7-16,0 4-6 15,-2 1 5-15,0-2 22 0,2-2-7 16,-2-6-12 0,0-4 2-16,0-6-12 0,0-2 1 15,0-2 1-15,0-2-2 16,0 0 6-16,0 0-5 15,0 0-1-15,0 0 6 16,0 0-5-16,0 2 0 16,0 0 0-16,0 0 0 15,0 0 5-15,0 2 0 16,0-2-6-16,0 2 0 16,0 0 0-16,0-2 0 15,0 3 0-15,0-6 1 16,0 3 0-16,0-2-1 15,0 0 1-15,0 0-1 16,0 0 1-16,0 3-1 0,0-2 1 16,0 1-1-16,0 3 1 15,0-2 1-15,0-1-2 16,0 0 2-16,0 1 8 16,0-1-8-16,0 0-4 15,0 1-2-15,0 1 3 16,0 1 1-16,0-1 0 15,0-2 12-15,0 0-11 16,0-4 5-16,0 0-5 16,0 0 11-16,0 0 0 15,0 0 8-15,0 0 4 16,0 0 1-16,0 0-10 16,0 0-3-16,0 0-11 0,0 0 22 15,0 0-23-15,0 0-1 16,0 0-75-16,0-3-79 15,0-5-151-15,0-10-520 0</inkml:trace>
  <inkml:trace contextRef="#ctx0" brushRef="#br0" timeOffset="173864.27">2146 11351 136 0,'0'0'641'16,"0"0"-492"-16,0 0-81 16,0 0-31-16,0 0 20 15,0 0 18-15,0 0 25 16,0-4 11-16,0 4-11 16,0 0 18-16,-2-1-32 15,0-2-6-15,0-1-20 16,0 2 9-16,0 1-31 15,2-2-14-15,-3 2-2 16,1-2-21-16,-1-1 0 16,1 2 9-16,-2-2-1 0,-1 0 13 15,1 0-21 1,-2 0 9-16,-2 0 10 0,-1 1-13 16,3 0 18-16,-3-1-25 15,2 3 13-15,-4-2-12 16,2 3 15-16,-4 0-15 15,0 0 14-15,-3 0 0 16,-2 0-9-16,2 3-5 16,-3 8 12-16,1 4-12 15,0 0 0-15,0 6 7 16,2 1-1-16,5 0 1 16,0-1-2-16,5 4-5 0,1-1-1 15,2 0 0 1,3 0 6-16,0 0 0 0,0 2-4 15,0 0-1-15,8-2 10 16,3-2-11-16,-3-2 2 16,4-2-2-16,-1-4 0 15,0 3 0-15,3-2 12 16,-1 2-4-16,3-3-8 16,1 0 0-16,-1-2 0 15,-1-2-6-15,-1-5-12 16,-1-1 18-16,1 1 0 15,-3-3 13-15,2-2-4 16,1 0 3-16,-2 0 28 0,2 0-25 16,1 0 13-1,2-4 3-15,0-3-19 0,-1 0 10 16,1-4-7-16,1 0-6 16,0-6 0-16,0-1 1 15,0 2-9-15,-3-4 14 16,-1 2-6-16,-3 0 12 15,-5 0 1-15,2-2-16 16,-4 2 24-16,-2-2-20 16,-2 0-1-16,0 0 6 15,0 0 21-15,0 2-32 16,0-2 8-16,-9-2-8 16,-2-3 5-16,-2 2-9 15,-5-1-8-15,2 3 8 16,-2 3 1-16,2 4 8 0,1 5-3 15,-1 0-5-15,1 1 6 16,-1 2 2-16,1 1-3 16,-1 1-6-16,1 1-17 15,1 2-23-15,1 1-2 16,-3 0-56-16,3 8-73 16,-10 24-71-16,6-3-145 15,1-4-198-15</inkml:trace>
  <inkml:trace contextRef="#ctx0" brushRef="#br0" timeOffset="174673.7">2719 10495 849 0,'0'0'198'0,"0"0"-29"15,0 0-28-15,0 0-38 16,0 0-9-16,0 0-19 15,0 0-7-15,-39-20 9 16,38 20-27-16,1 0-19 16,-3 0 1-16,-1 0 15 15,-7 0-41-15,-3 0 6 16,-7 12-11-16,-2 4 1 0,1 0 6 16,1 2-8-1,8 0 0-15,5 1 0 0,1-1 0 16,1 1 9-16,5-1-9 15,1 3 0-15,0-3-1 16,0-4 1-16,0-2-1 16,4-2-12-16,8-4-35 15,-1-2-1-15,5-2 49 16,3-2 24-16,4 0-16 16,1 0 10-16,-1-6 7 15,-1-6-10-15,-2-4 1 16,-5-2 4-16,-3 0 4 15,-6-2-14-15,-1 2 16 16,-5 2 1-16,0 2 12 16,0 1-14-16,-5 3-10 0,-8-2 23 15,-1 2-20-15,-3-2-2 16,-1 2-7-16,-1 2-9 16,-2 2 0-16,1 4-7 15,1 2 5-15,4 0-11 16,-1 0-25-16,6 4-40 15,1 8-19-15,5 6-63 16,6 4 10-16,19-2-138 16,10-8-70-16</inkml:trace>
  <inkml:trace contextRef="#ctx0" brushRef="#br0" timeOffset="176737.31">2566 11867 720 0,'0'0'360'0,"0"0"-150"16,0 0-57-16,0 0-23 0,0 0-9 15,0 0 3 1,0 0-11-16,0-2-10 0,0 0-6 15,0 2-27-15,0 0-20 16,0 0-10-16,0 0-16 16,0 0 20-16,0 0-17 15,0 0-4-15,0 0-17 16,0 0 0-16,0 0-12 16,0 10 2-16,0 6 4 15,-3 4 9-15,-3 4 9 16,5 2-11-16,1 0 0 15,0-1 1-15,0-4-1 16,0-3-7-16,0-3 0 0,0-4-8 16,0 0 8-1,0-4-1-15,0 1 2 0,0-1-2 16,0-4 0-16,0 1-6 16,0-4-12-16,0 3 13 15,0-3 6-15,0 0 1 16,0 0 5-16,0 0 1 15,0 1-14-15,0-1 5 16,0 3 1-16,0-3 0 16,0 1 1-16,0 2 0 15,0-1 0-15,0-1 8 16,0 2-7-16,0 1-1 16,0-3 0-16,0 3-5 15,0-1 5-15,0-1 0 16,0-2 1-16,0 0 0 0,0 0 1 15,0 0-2-15,0 0 16 16,0 0-16-16,0 0 1 16,0 0 16-16,0 0 14 15,0-5 24-15,1-10-19 16,-1-10-20-16,0-8-15 16,0-12-1-16,0-3-12 15,0 0 12-15,0 4-1 16,0 6 12-16,0 10-16 15,0 5 11-15,0 9-3 16,0 5-2-16,0 7-1 16,0 0-19-16,0 2-32 15,-1 0 18-15,1 0 22 0,-2 0 11 16,2 9-9 0,0 9 8-16,-2 9-4 0,0 5 5 15,2 4 15-15,0 0-15 16,0-2-4-16,0-4 4 15,0-2 0-15,0-4 7 16,0-1-6-16,0-8 5 16,0-3-6-16,0-2 0 15,0-3 2-15,0-4-1 16,0 0 0-16,0-3 16 16,0 0-17-16,0 0 16 15,0 0-16-15,0 0 7 0,0 0 23 16,0 0-17-1,0 0 7-15,0 0 9 0,0 0-8 16,0 0 2-16,0 0-9 16,0 0-8-16,0 0-1 15,0 0-5-15,0 0 0 16,0 0-56-16,0 1-62 16,0 12-118-16,0-1-320 15,7-5 153-15</inkml:trace>
  <inkml:trace contextRef="#ctx0" brushRef="#br0" timeOffset="178527.14">5018 11173 178 0,'0'0'98'16,"0"0"-65"-16,0 0 26 16,0 0 33-16,0 0 8 15,0 0 8-15,0 0 12 16,14-12 1-16,-12 10 15 15,-2 0-6-15,0 0-36 16,0 2-1-16,0 0 6 16,0 0-16-16,0 0-34 0,0 0 33 15,0-2-9-15,0 2-3 16,0 0 6-16,0-2-20 16,0 0 14-16,0 2-6 15,0-2-6-15,0 2-4 16,0 0-8-16,0 0 19 15,0 0-19-15,0 0-18 16,0 0 9-16,0 0-6 16,0 0 7-16,0-2 2 15,0 2 1-15,0 0 7 16,0 0-6-16,0 0-5 16,0 0 2-16,0 0-15 15,0 0 2-15,0 0 7 0,0 0-24 16,0 0-9-16,0 0-9 15,0 0-9-15,0 0-4 16,0 0-12-16,0 16 7 16,0 4 27-16,0 6 12 15,0 2 18-15,0 0-13 16,2 1-10-16,-2-2 0 16,0 4 2-16,0 1-3 15,0 4 3-15,0 0 2 16,0 0 8-16,0-6-8 15,0-6-10-15,-2-8 0 16,2-6 6-16,0-6 1 16,0-2-7-16,0 0 0 0,0-2 11 15,0 0-2 1,0 0-8-16,0 0 8 0,0 0 1 16,0 0 8-16,0 0 1 15,0 0-1-15,0 0 5 16,0 0-1-16,0 0-1 15,0-2 0-15,0-8-4 16,0-6-3-16,0-6-15 16,0-8 0-16,0-6-2 15,-2-3-5-15,0 2 6 16,0-6-18-16,0 3-11 16,2 0 12-16,0 4 17 15,0 6-20-15,-5 8 12 0,5 8 9 16,0 8 2-1,-1 4-2-15,-1 2-11 0,0 0-26 16,2 0 5-16,-2 0 4 16,2 10 9-16,0 8 19 15,0 6 0-15,0 0 1 16,0-2-1-16,0-4 1 16,0-6-1-16,0-1-16 15,0-6-20-15,0 3-76 16,0 2-89-16,-11 7-105 15,-3-3-297-15,-1-9-411 0</inkml:trace>
  <inkml:trace contextRef="#ctx0" brushRef="#br0" timeOffset="179361.55">3539 12454 310 0,'0'0'862'15,"0"0"-646"-15,0 0-80 0,0 0-31 16,0 0-35-1,0 0 21-15,0 0 5 0,0 0-14 16,0 0-4-16,0 0 14 16,0 0-34-16,0 0-21 15,2 0-20-15,-2 0 20 16,3 0-1-16,-3 0-2 16,4 0-6-16,1 0-4 15,5 0-17-15,9 0 23 16,3 0 35-16,11-4-4 15,3 2-28-15,2-2-3 16,-1 3-18-16,-3 1-3 16,-1-3-3-16,-4 3-6 15,-2 0-12-15,-5 0-51 16,-3 0-65-16,-4 0-81 0,-15 8-142 16,0 5-243-16,-2-3-383 15</inkml:trace>
  <inkml:trace contextRef="#ctx0" brushRef="#br0" timeOffset="179661.49">3519 12783 1222 0,'0'0'331'0,"0"0"-105"15,0 0-137-15,0 0-52 0,0 0 20 16,0 0-15-16,0 0 3 16,31-4 13-16,-9-2 7 15,5 0-11-15,0 0-29 16,0 0-13-16,-1 2 0 16,-1 0-11-16,1 0-1 15,-1 2 0-15,-1 2-18 16,3 0-36-16,0 0-30 15,17-4-60-15,-6 2-135 16,-7-6-310-16</inkml:trace>
  <inkml:trace contextRef="#ctx0" brushRef="#br0" timeOffset="181297.45">5267 12158 599 0,'0'0'330'16,"0"0"-141"-16,0 0-72 15,0 0-2-15,0 0 14 16,0 0-17-16,0 0 19 15,3-8-3-15,-3 8-16 16,0 0-10-16,0 0-13 0,0 0-39 16,0 0-31-1,0 0 15-15,0 0 10 0,0 0-7 16,0 0 2-16,0 0-11 16,0 0-25-16,0 0-2 15,0 8-2-15,0 10 2 16,-3 8 6-16,-3 10 49 15,0 4-17-15,-1-2-24 16,3-2-6-16,2-2-3 16,-2-4-1-16,0-2-4 15,2-4 6-15,0-2-5 16,0-1-2-16,-3-3 1 16,3-3 1-16,0-2 4 15,2-4-5-15,-2 0-1 16,2-1-21-16,-2 0-19 0,2 0-51 15,-2 0-55-15,2 4-75 16,-4-2-138-16,2-8-147 0</inkml:trace>
  <inkml:trace contextRef="#ctx0" brushRef="#br0" timeOffset="182024.77">5785 12141 1174 0,'0'0'290'16,"0"0"-154"-16,0 0-70 15,0 0-47-15,0 0-6 16,0 0-6-16,0 0 18 16,-5 50 47-16,-1-21 26 15,4 1-48-15,2 0-34 16,0-2 7-16,0-6-4 16,2-2-16-16,4-6-2 15,3-4-1-15,-2-2 18 16,0 0-4-16,2-2 6 15,-1-2 14-15,2 0 0 16,1 0-8-16,2-2-6 0,3-2-6 16,4 0 22-16,4 0 11 15,3-10 35-15,-1-4-25 16,-1-2-15-16,-8 2-3 16,-5 2-7-16,-5 0 16 15,-5 2 1-15,-2-2-3 16,0 0 0-16,0-4-17 15,0-2-28-15,0 0 14 16,0-2-14-16,0 0 1 16,-5 1-2-16,-1 5 0 15,0 1 0-15,-2 0-9 16,-1 3 9-16,1 2 4 0,1 1 2 16,-4-1 0-16,0-1-6 15,-1 1-12-15,-1 0 1 16,0 2 10-16,-3 1 2 15,1 0-1-15,-5 3 0 16,-3 2-10-16,-4 0-5 16,-6 0 3-16,-3 8 11 15,-1 6-5-15,3 1 6 16,10 0-1-16,6-2-1 16,7-3-24-16,4-1-18 15,3 0-23-15,2 3-31 16,2 2-40-16,0 12-52 15,6-2-182-15,5-6-357 0</inkml:trace>
  <inkml:trace contextRef="#ctx0" brushRef="#br0" timeOffset="183917.7">1458 13319 447 0,'0'0'266'16,"0"0"-132"-16,0 0 3 15,0 0-28-15,0 0 5 16,0 0-36-16,0-35 6 15,0 34-21-15,0 1-8 16,0 0 10-16,-2 0 21 0,0 0-10 16,-1 0 0-16,3 0-10 15,-1 0-22-15,1 1-13 16,-4 13-23-16,2 11 17 16,0 11 21-16,0 12 42 15,2 6-4-15,0 0-28 16,0 2-15-16,0-4-13 15,0-3-3-15,0-1 8 16,0-2-2-16,0-6-13 16,0-2 6-16,0-4-10 15,0-4 3-15,0-6-16 0,0-4 10 16,-2-8-4-16,0-1 8 16,0-6-9-16,-1-3 0 15,3 0-5-15,0-2-1 16,0 0-13-16,-2 0-39 15,2 2-65-15,-9 5-81 16,0-2-180-16,0-5-294 0</inkml:trace>
  <inkml:trace contextRef="#ctx0" brushRef="#br0" timeOffset="184527.39">2099 13565 823 0,'0'0'394'0,"0"0"-186"16,0 0-78-16,0 0-28 16,0 0-20-16,0 0-28 15,0 0-26-15,-31 4-5 16,16 9 17-16,2 6-15 16,-3 6 1-16,5 3-8 0,4 4 5 15,2 4 9-15,5 2-12 16,0 0 22-16,0-2-32 15,3-4 8-15,6-2-5 16,2-8-4-16,0-4-9 16,0-8-7-16,-2-2-17 15,2-4 24-15,1-4 10 16,0 0 12-16,5 0-3 16,4-16 18-16,4-10-9 15,-3-6-5-15,1-4-6 0,-10 2-10 16,-4 4 5-1,-9 6-6-15,0 6 14 0,0 3 0 16,-5 2 29 0,-6 1-24-16,-4-3-16 0,-3 4-9 15,0-1 3-15,1 2-9 16,-2 3 6-16,4 1-12 16,-1 5-24-16,3 1-26 15,-1 0-43-15,3 0-50 16,3 6-77-16,8 7-51 15,0-3-104-15,4-6-657 0</inkml:trace>
  <inkml:trace contextRef="#ctx0" brushRef="#br0" timeOffset="185134.54">2753 13564 857 0,'0'0'258'15,"0"0"-118"-15,0 0-49 0,0 0-11 16,0 0-16 0,0 0-6-16,0 0 6 0,-5 0 3 15,2 0-9-15,3 0-1 16,-3 0-8-16,0 0 5 16,-8 5-22-16,-3 5 15 15,-8 7-25-15,-4 5-7 16,-1 6 3-16,0 2 6 15,6 3-18-15,11 4 13 16,5-1-18-16,5-2-1 16,0-2 8-16,11-4-8 15,12-8-15-15,1-6-14 16,5-6 29-16,3-8 26 16,3 0-5-16,1-4-10 15,1-16 13-15,-3-6 7 0,-3-2-21 16,-6-2 23-16,-7 2-16 15,-10 2 16-15,-5 6 14 16,-3 2 8-16,0 4-21 16,-5 1 9-16,-10 4-32 15,-1-1 9-15,1 2-18 16,-1 2 4-16,3-1-6 16,1 6-28-16,1 1-68 15,3 0-80-15,-13 4-122 16,5 10-221-16,3-6-260 0</inkml:trace>
  <inkml:trace contextRef="#ctx0" brushRef="#br0" timeOffset="188198.64">2196 12980 768 0,'0'0'243'16,"0"0"-88"-16,0 0-45 15,0 0-16-15,0 0 0 16,0 0 4-16,0 0-7 16,0-6-3-16,2 6-15 15,-2 0-19-15,2 0 0 16,0-2-17-16,0 2-15 15,5-4 7-15,2 0-28 16,2-1 5-16,2 0-6 16,3 1 10-16,-1 2-9 15,1 2-1-15,-3 0 0 16,1 0 0-16,-1 0-12 16,-1 8-6-16,-1 8-43 0,-7 4 61 15,-2 6 16 1,-2 4 0-16,0 4 5 0,-4-2 1 15,-12 0-9-15,-1-7-3 16,1-6 4-16,3-6 4 16,1-4 0-16,3-3-1 15,1-2-11-15,3 0 2 16,1 0-1-16,4-4-6 16,0 0 9-16,0 0-10 15,0 0-5-15,0 0-53 16,11 0 58-16,4 0 23 15,5 0 33-15,7 0 13 16,4 0-9-16,0 0-20 16,1-4-17-16,-1 0 1 15,-2 0-3-15,-4 2-2 0,-4 0-13 16,-3 2-5-16,-5 0 9 16,-3 0-9-16,-6 0 0 15,-4 0 0-15,0 0 8 16,0 0 1-16,0 0 3 15,0 0-7-15,0 0 5 16,0 0-11-16,0 0-21 16,0 0-79-16,0 2-72 15,0 12-227-15,0 0-207 0</inkml:trace>
  <inkml:trace contextRef="#ctx0" brushRef="#br0" timeOffset="189212.47">2679 13774 629 0,'0'0'214'16,"0"0"-90"-16,0 0-21 16,0 0-22-16,0 0-16 15,0 0 13-15,0 0 16 16,-34-44-7-16,34 41 2 15,0 3-26-15,0 0 4 0,0 0-9 16,0 0 30-16,0 0-8 16,0 0-15-16,0-1-13 15,0 1 3-15,0 0-29 16,6-4-4-16,11-2-8 16,12-2 34-16,15-4 34 15,7-4-25-15,10 4-3 16,-1-5-13-16,0 7-28 15,-2 1 20-15,0 0-21 16,-5 1 1-16,1 2 5 16,-5 1-1-16,-7 1-16 15,-9 0 14-15,-8 1-15 16,-10 1 0-16,-5 2 14 0,-8 0-14 16,-2 0 0-16,0 0-6 15,0 0-4-15,0 0 9 16,-4 0-19-16,-17 0-11 15,-8 2-48-15,-13 9-7 16,-9-1 3-16,-9-1 35 16,-7 1 28-16,-4-2 1 15,-1 1 19-15,5-4 2 16,13-1-1-16,17-1 6 16,14-3 9-16,15 2 12 15,5-2-10-15,3 0-18 16,0 0-7-16,0 0-45 0,11 0 41 15,14 0 11 1,10 0 19-16,8 0 9 0,6-2 1 16,0-2-10-16,1-3 1 15,-4 3-3-15,-4-2-2 16,-6 1 4-16,-4-2 0 16,-7 4-18-16,-6-1 17 15,-8 0-5-15,-4 4-11 16,-5 0 5-16,-2 0-5 15,0 0 5-15,0 0-3 16,0 0 7-16,0 0 2 16,0 0-13-16,0 0-30 15,0 0-81-15,-16 8-100 16,-1 7-299-16,-6-2-274 0</inkml:trace>
  <inkml:trace contextRef="#ctx0" brushRef="#br0" timeOffset="189954.33">2819 13989 910 0,'0'0'262'0,"0"0"-93"15,0 0-48-15,0 0 21 16,0 0-43-16,0 0-1 15,0 0-35-15,-29-27-29 16,25 23-5-16,2 4 3 16,0-1 20-16,0-2-10 15,-2 3-8-15,2 0 4 16,2 0-13-16,0 0-10 0,0 0 0 16,0 0-2-1,0 0-4-15,0 0 0 0,0 0 5 16,-2 0 0-16,2 0 3 15,0 0 3-15,0 0 11 16,0 0 13-16,0 0 14 16,0 0-15-16,0 0-28 15,0 0-11-15,0-2-4 16,0 2-22-16,0-2-17 16,14 0-7-16,11 0 46 15,12-4 21-15,11-2 18 16,13-2 25-16,1-6-30 15,1 2-13-15,-5 0 4 0,-9 4-4 16,-7 2 14 0,-11 2-23-16,-8 2-11 0,-12 2-1 15,-4 2 17-15,-5 0-8 16,-2 0-8-16,0 0 36 16,0 0-7-16,0 0 21 15,0 0-24-15,0 0-11 16,0 0-2-16,0 0-7 15,0 0-6-15,0 0-1 16,0 0-15-16,0 0-40 16,0 0-66-16,0 4-90 15,7 16-6-15,6 0-22 16,7-8-424-16</inkml:trace>
  <inkml:trace contextRef="#ctx0" brushRef="#br0" timeOffset="190676.79">4263 13316 925 0,'0'0'242'0,"0"0"-6"16,0 0-49-16,0 0 0 15,0 0-22-15,0 0-24 16,0 0-11-16,-18-37-31 0,18 37-33 16,0 0-30-1,0 0-36-15,0 0-28 0,0 10-19 16,0 17 32-16,0 14 15 16,0 9 33-16,4 8-7 15,1 2-14-15,0-2 1 16,-3-4-13-16,-2-5-17 15,2-8-34-15,3-2-92 16,5 3-83-16,2-12-135 16,1-10-298-16</inkml:trace>
  <inkml:trace contextRef="#ctx0" brushRef="#br0" timeOffset="191180.23">4909 13481 472 0,'0'0'933'16,"0"0"-741"-16,0 0-112 15,0 0-30-15,0 0-24 16,0 0-26-16,0 0-13 15,-33-28 13-15,19 30 5 16,-8 18 9-16,-4 6-13 16,-3 6 4-16,4 4 37 15,7-1-16-15,7-3 4 0,7-4-11 16,4-2-13-16,0-7-5 16,2-2-1-16,11-5 7 15,1-6-7-15,3-4 26 16,5-2 20-16,5 0 24 15,5-10-3-15,1-10-12 16,0-6-21-16,-2-2-8 16,-6-2 5-16,-8 2-11 15,-7 3-1-15,-6 7 0 16,-4 4-6-16,0 2-7 16,-6 2-6-16,-8 0 12 15,-6 0-12-15,0 6-31 16,-5 2-13-16,2 2-14 15,-4 0-13-15,0 8-50 0,4 8-52 16,3 7-61-16,9-4-103 16,7-5-264-16</inkml:trace>
  <inkml:trace contextRef="#ctx0" brushRef="#br0" timeOffset="191666.36">5653 13315 91 0,'0'0'1224'0,"0"0"-948"0,0 0-174 16,0 0-52-16,0 0-41 15,0 0-9-15,0 0 1 16,-109 86 13-16,78-42 5 16,9-2 0-16,8 0-5 15,8-6-5-15,6-4-6 16,0-3-3-16,10-8-13 16,11 0-18-16,6-9 31 15,0-5 13-15,4-4 16 16,4-3-6-16,5 0 2 0,0-6 13 15,3-10-2-15,-3-6-1 16,-2-2-4-16,-2-2-13 16,-8-1 3-16,-3-5-9 15,-9 2 1-15,-8 4 18 16,-8 4 35-16,0 4 18 16,0 4-20-16,-17 2-37 15,-10 6-27-15,-4 2-5 16,-6 4-41-16,-5 0-3 15,3 18-61-15,-19 24-66 16,13-6-136-16,5-4-276 0</inkml:trace>
  <inkml:trace contextRef="#ctx0" brushRef="#br0" timeOffset="192890.21">1373 14839 935 0,'0'0'346'0,"0"0"-86"15,0 0-26-15,0 0-73 16,0 0-69-16,0 0-36 15,0 0-16-15,-2-5 3 16,2 5-15-16,0 0-18 16,0 0-10-16,0 9-16 15,0 17 16-15,0 10 25 16,0 8 34-16,0 14-19 16,0 0-22-16,0-4-6 0,0 0-12 15,0-1-68-15,-2 7-115 16,0-14-143-16,2-14-439 0</inkml:trace>
  <inkml:trace contextRef="#ctx0" brushRef="#br0" timeOffset="193424.11">2032 14793 954 0,'0'0'192'0,"0"0"-131"16,0 0-16-16,0 0 17 16,0 0 10-16,-54 134-3 15,50-98-11-15,4-6-26 16,0-2 8-16,12-6-34 16,8-4 23-16,0-4-28 15,2-6 39-15,1-2-11 16,-1-6 1-16,0 0 13 0,1 0 36 15,-2-2 16-15,4-18-25 16,0-4-11-16,-1-6-23 16,-1-6 15-16,-6-2-19 15,-8-2-4-15,-4 2-9 16,-5 2-4-16,0 8 3 16,-9 6-3-16,-16 8 23 15,-3 5-34-15,-7 9-4 16,-2 0-45-16,-1 0-6 15,3 14-5-15,6 4-37 16,18 13-116-16,6-7-129 16,5-11-246-16</inkml:trace>
  <inkml:trace contextRef="#ctx0" brushRef="#br0" timeOffset="194263.99">2552 14279 940 0,'0'0'239'0,"0"0"-87"0,0 0 7 16,0 0-71-16,0 0-17 15,0 0-17-15,0 0-53 16,-23 0-1-16,26 0-100 15,15 0 100-15,13 0 25 16,14-10 33-16,5 2 5 16,6 0-25-16,-2 2-19 15,-10 2-10-15,-9 4-9 16,-10 0 0-16,-11 0-2 16,-9 4-63-16,-5 8 4 15,0 4 61-15,-7 0 19 16,-13 2-13-16,-3-2-6 15,1 0-22-15,4-2-10 0,4-8-2 16,8-2 21 0,4-1 1-16,2-2-56 0,0-1-60 15,6 4-12-15,15-4 131 16,3 0 9-16,5 0 23 16,3 0-3-16,1 4-5 15,-2-2-8-15,-4 6 9 16,-8 0-14-16,0 5 2 15,-11-6 5-15,-1 4 15 16,-7-5 30-16,0-2 14 16,0 1 31-16,-13 4 22 15,-14 0-25-15,-4 4-52 16,-3-5-17-16,3-2-10 16,2-2 1-16,4-4-5 0,6 4-13 15,5-4-7-15,10 0-96 16,4 1-98-16,0 2-473 0</inkml:trace>
  <inkml:trace contextRef="#ctx0" brushRef="#br0" timeOffset="194679.44">3397 14811 760 0,'0'0'610'0,"0"0"-427"15,0 0-1-15,0 0-20 16,0 0-49-16,0 0-15 16,0 0-30-16,-6 0-9 0,6 0-29 15,10 0-29 1,7-4 12-16,8-5-1 0,4 4-12 15,4 1-9-15,1-1-140 16,6 5-121-16,-8 0-75 16,-9 0-203-16</inkml:trace>
  <inkml:trace contextRef="#ctx0" brushRef="#br0" timeOffset="194947.8">3548 15049 342 0,'0'0'1163'0,"0"0"-863"16,0 0-115-16,0 0-71 15,0 0-42-15,0 0-23 16,0 0-34-16,0 0-15 15,18 0 0-15,4 0 8 16,7 0 3-16,2 0-11 16,5 0-34-16,10 0-174 15,-7 0-142-15,-8-2-278 0</inkml:trace>
  <inkml:trace contextRef="#ctx0" brushRef="#br0" timeOffset="195915.83">5201 14508 827 0,'0'0'214'16,"0"0"-86"-16,0 0-13 16,0 0-42-16,0 0-17 15,0 0-19-15,0 0-37 16,-26-44-14-16,25 42-15 15,1 2-16-15,0 0 30 16,-2-3 8-16,2 3 7 16,0 0 1-16,-2 0 11 15,2-1 21-15,0 1 30 16,-3 0 9-16,3 0 19 16,0 0-10-16,0 0-24 15,0 0-34-15,0 0-9 16,0 0 6-16,0 0-8 0,0 0-4 15,0 0-8-15,0 6 0 16,0 12 32-16,0 12 66 16,0 4 3-16,0 4-47 15,0 2-4-15,7 4-16 16,-3-4-16-16,2 0 6 16,-6-5-23-16,0 1 6 15,0-4 12-15,0 4-18 16,0-6-2-16,-9 2-24 15,1-6-71-15,2 2-88 16,2-6-123-16,4-12-201 0</inkml:trace>
  <inkml:trace contextRef="#ctx0" brushRef="#br0" timeOffset="196455.99">5653 14602 77 0,'0'0'855'0,"0"0"-677"0,0 0-82 16,0 0-46-16,0 0-2 16,0 0 23-16,0 0 31 15,-51 60-2-15,38-32-17 16,1-4-3-16,4 5-26 16,5 0-20-16,3 1-9 15,0 1-24-15,0 1 11 16,16-8-12-16,2-2-7 15,0-2-2-15,4-6-4 16,-2-2 13-16,5-2 16 16,-3-10 4-16,2 0-1 15,1 0-18-15,-1-14 27 16,5-12 7-16,0-10-12 0,0-4 2 16,-6-9-25-16,-8 8 7 15,-8 0-6-15,-7 11-2 16,0 8 2-16,-7 6-1 15,-13 6 16-15,-6 8-15 16,-3 2-1-16,-5 0-36 16,5 2-13-16,3 12-61 15,7 10-56-15,8-4-74 16,7-2-276-16</inkml:trace>
  <inkml:trace contextRef="#ctx0" brushRef="#br0" timeOffset="196915.69">6279 14574 1041 0,'0'0'272'0,"0"0"-172"16,0 0-81-16,0 0-6 15,0 0 24-15,-69 106 63 16,56-68-42-16,7 2-18 16,6-1-39-16,0-6 15 0,15-2-16 15,8-5-28-15,2-8 28 16,6-8 13-16,0-8 18 15,1-2-1-15,2 0 35 16,0-18-1-16,-5-6-14 16,-3-4 13-16,-8-8-20 15,-8 4-6-15,-4 1 13 16,-6 5 6-16,0 4 9 16,-14 2 12-16,-3 4-27 15,-1 2-38-15,-1 6-12 16,2 2-6-16,-1 4-90 15,5 2-37-15,0 8-137 16,8 12-66-16,2-2-39 0</inkml:trace>
  <inkml:trace contextRef="#ctx0" brushRef="#br0" timeOffset="197440.25">7002 14554 942 0,'0'0'294'16,"0"0"-112"-16,0 0-35 16,0 0-19-16,0 0 8 15,0 0-10-15,0 0-67 16,-50 24-13-16,30 0-7 16,3 6-8-16,5 6-31 15,10-6-1-15,2 2 1 16,0-5 0-16,20-5-18 15,7-4 6-15,4-8 12 16,2-6 19-16,5-4 9 16,3 0-1-16,-3-21 5 15,1 1-1-15,-5-11-4 0,-3 0 1 16,-9-1-6-16,-11 2-3 16,-6 2 17-16,-5 6-36 15,-7 2 15-15,-19 2-3 16,-3 6 1-16,-5 2-13 15,-2 4-2-15,3 6-11 16,4 0-67-16,4 4-99 16,6 22-153-16,7 0-203 15,6-6-361-15</inkml:trace>
  <inkml:trace contextRef="#ctx0" brushRef="#br0" timeOffset="198949.45">1349 16008 217 0,'0'0'122'0,"0"0"-81"16,0 0-41-16,0 0-53 15,0 0 33-15,0 0-10 0,0 0 30 16,-21-14 18-1,21 14 50-15,0 0 20 0,0 0 5 16,0 0 21-16,0 0 24 16,0 0-8-16,0 0 13 15,0 0-15-15,0 0-33 16,0 0-9-16,0 0 27 16,0 0-23-16,0 0-3 15,0 0-18-15,0 0 4 16,0 0-4-16,0 0 0 15,0 0 0-15,0 0-26 16,0 14 3-16,0 8 19 16,0 10 10-16,0 8-17 15,0 8-15-15,-3 10-8 16,2 0-2-16,-1 1-6 0,0-1-11 16,-1 0-9-16,1-12 7 15,0-4-7-15,2-10-1 16,0-6-6-16,0-8-8 15,0-4-10-15,0 0-30 16,0-6-26-16,0 2-59 16,0-6-70-16,7-4-91 15,4 0-32-15,2 0-246 0</inkml:trace>
  <inkml:trace contextRef="#ctx0" brushRef="#br0" timeOffset="199551.31">2093 16124 902 0,'0'0'220'0,"0"0"-103"16,0 0-39-16,0 0-15 16,0 0 2-16,0 0 10 15,0 0 8-15,-11 8-8 0,2 2-33 16,-3 8-10-16,-3 8 12 15,1 2-2-15,1 6-4 16,3 6-8-16,5-3-8 16,5 3-5-16,0 0-4 15,0-4-13-15,13-8-7 16,5 2-15-16,6-12 2 16,1 0-4-16,2-4 24 15,0-6 2-15,0-4 5 16,-2-4-6-16,2 0-1 0,2-22-13 15,-2-14-4 1,-2-4-5-16,-7-8-12 0,-7-2 33 16,-9 1-18-16,-2-1-19 15,0 6 38-15,-11 4 0 16,-7 8 0-16,-4 10 1 16,-3 6 41-16,3 6 26 15,-2 6-39-15,-1 4-11 16,-2 0-10-16,0 4-8 15,3 18-25-15,2 4-89 16,8 18-38-16,5-6-122 16,9-8-445-16</inkml:trace>
  <inkml:trace contextRef="#ctx0" brushRef="#br0" timeOffset="200615.41">2902 15366 836 0,'0'0'285'0,"0"0"-97"15,0 0-37 1,0 0-33-16,0 0-28 0,0 0-20 16,0 0-15-16,-6-6-11 15,6 6-16-15,0 0-13 16,-1 0-12-16,1 18 8 15,-5 12-2-15,1 16 124 16,-5 8-59-16,0 4-46 16,2-4-12-16,1-5-4 15,4-15-2-15,2-10-4 16,0-10-6-16,0-2 0 16,0-8-2-16,4 6-29 15,12-2-10-15,1 0 41 0,6 2 0 16,2-2 0-1,1-2 9-15,4-2-3 0,-5 0-6 16,4-4 0-16,0 0 1 16,-2-4-1-16,-2-10-2 15,-5-4 2-15,-2-2 1 16,-8 2 1-16,0 0 12 16,-6 4 0-16,-4 4 2 15,0 2 24-15,0 0 22 16,0 6-13-16,0 0 23 15,-2 2-26-15,-4 0-21 16,-2 0-17-16,-5 20-8 16,-3 8-1-16,1 12 1 15,2 0 0-15,4 4-9 0,4 0-16 16,3-3-64-16,2-5-32 16,0 0-142-16,0-10-226 15,7-12-327-15</inkml:trace>
  <inkml:trace contextRef="#ctx0" brushRef="#br0" timeOffset="201052.54">4058 16052 1172 0,'0'0'267'16,"0"0"-55"-16,0 0-31 16,0 0-62-16,0 0-16 15,0 0 6-15,0 0-47 16,-7 0-26-16,7 0-36 16,0 0-21-16,7 0-23 0,7 2 32 15,5 2 12-15,4 0 16 16,2 0 2-16,-2 0-18 15,2-4-21-15,-2 4-116 16,-3-4-133-16,-7 0-106 16,-7 2-282-16</inkml:trace>
  <inkml:trace contextRef="#ctx0" brushRef="#br0" timeOffset="201247.3">4031 16347 1405 0,'0'0'364'0,"0"0"-145"0,0 0-140 15,0 0-44-15,0 0-35 16,0 0 1-16,0 0 21 16,89-18-22-16,-28 9-69 15,-10 1-247-15,-7 2-313 0</inkml:trace>
  <inkml:trace contextRef="#ctx0" brushRef="#br0" timeOffset="201967.4">5319 15815 1068 0,'0'0'385'0,"0"0"-107"15,0 0-136-15,0 0-69 16,0 0-21-16,0 0-9 16,0 0-16-16,4 40 5 15,1-4 52-15,-1 9-22 16,1 9-15-16,-3 0-16 15,3-4-30-15,-3 2 10 16,-2-8-5-16,0-2 3 0,0 2-9 16,0 0-55-16,-7-3-15 15,-4-1-102-15,6-10-115 16,3-10-77-16,2-12-436 0</inkml:trace>
  <inkml:trace contextRef="#ctx0" brushRef="#br0" timeOffset="202491.87">6063 15905 783 0,'0'0'237'0,"0"0"-126"16,0 0-50-16,0 0 9 16,0 0-17-16,0 0 18 15,0 0-13-15,-2 4-13 16,-9 18 11-16,-5 10 11 15,1 9 7-15,-1-1 3 16,5 0-1-16,5-4-44 16,6-6-15-16,0-6-16 0,0-6-1 15,2-6-23-15,9-4-18 16,3-2 41-16,3-2 16 16,1-4 9-16,4 0-2 15,4-4 6-15,3-20 4 16,0-6-6-16,1-2 6 15,-4-8-21-15,-5 0 2 16,-10 6-13-16,-7 6-1 16,-4 10 0-16,0 0-13 15,-15 9-16-15,-8 0 22 16,-1 4 5-16,-3 5-45 16,2 0-35-16,6 9-54 15,6 6-107-15,7 2-311 0</inkml:trace>
  <inkml:trace contextRef="#ctx0" brushRef="#br0" timeOffset="202967.05">6636 15861 1060 0,'0'0'296'16,"0"0"-142"-16,0 0-106 0,0 0-24 16,0 0 15-16,-118 107 16 15,95-71 34-15,10-2-17 16,9-2-55-16,4-8-17 15,0-2-12-15,11-4-13 16,9-2 12-16,1-6 13 16,2-6 18-16,0 0 11 15,-1-4 5-15,0 0 18 16,-2-12 14-16,1-2 2 16,-4-8-10-16,-3-2-18 15,-8 2-1-15,-3 0-28 16,-3 4 4-16,0 0 4 15,0 6-19-15,-5-2-15 0,-4 5 10 16,0 4 4-16,3 1-19 16,-5 4-30-16,1 0-59 15,2 0-102-15,-3 9-28 16,1 14-1-16,8-11-84 0</inkml:trace>
  <inkml:trace contextRef="#ctx0" brushRef="#br0" timeOffset="203499.89">7164 15915 707 0,'0'0'199'16,"0"0"-86"-16,0 0 16 15,0 0-6-15,0 0-52 16,0 0-23-16,0 0-18 16,-16 0 17-16,16 0 4 15,0 4-30-15,-4 8 0 16,-5 11 33-16,-4 4 83 0,-1 8-42 15,1 3-5-15,1 0-22 16,8-6-61-16,2-4 15 16,2-8-22-16,0-6-10 15,0-6 1-15,2-2 3 16,5-2 6-16,2-4 13 16,4 0 13-16,3 0 7 15,4 0 7-15,4-10 10 16,1-6-16-16,-2-2-7 15,-6 0-12-15,-5 4 1 16,-10 0 28-16,-2 2 14 16,0 2-33-16,0 2 3 15,-2-2-27-15,-6 6 9 16,2-4-10-16,-1 4-37 16,3 0-47-16,0 4-83 0,1 0-88 15,0 0-228-15,2 0-707 16</inkml:trace>
  <inkml:trace contextRef="#ctx0" brushRef="#br0" timeOffset="204040.09">7941 15901 1043 0,'0'0'201'16,"0"0"-117"-16,0 0-49 16,0 0 21-16,0 0 7 15,0 0-8-15,0 0 10 16,-24-24-5-16,24 22 26 15,0 2-11-15,0 0-9 16,0 0-8-16,-2 0-8 16,-3 0 2-16,-3 0-31 15,-11 4-20-15,-8 17 0 16,-10 10 10-16,-1 1-3 0,3 3 5 16,8-3-13-16,14-6-15 15,7-6 5-15,6-4-14 16,6-2-24-16,13-10 44 15,8-2 4-15,6-2 63 16,9-2-4-16,6-16-17 16,-1-4-12-16,-3-8-5 15,-6 2-9-15,-9-4 6 16,-13 6-10-16,-8-1 9 16,-8 5-3-16,0 4 1 15,-10 4 21-15,-17 2-19 16,-7 6-21-16,-2 2-22 15,-2 4-55-15,5 0-79 0,10 4-152 16,13-2-480-16</inkml:trace>
  <inkml:trace contextRef="#ctx0" brushRef="#br0" timeOffset="212216.54">2433 11999 137 0,'0'0'260'0,"0"0"-155"15,0 0-41-15,0 0-14 16,0 0-5-16,0 0 8 16,-8 0-9-16,6 0 5 15,2 0 23-15,0 0-13 16,-3 0 8-16,3 0-11 15,0 0 2-15,-2-2-19 16,0 2 0-16,0 0 2 16,2-2-2-16,-2 2-5 15,2 0 16-15,0-2-17 16,0 2-11-16,0 0 10 0,0 0-13 16,0-2-2-16,0 2 2 15,0 0-7-15,0 0-11 16,0 0-1-16,0 0 1 15,0 0 15-15,0-2-3 16,0 2-13-16,0-2 1 16,0 0 25-16,0 0 4 15,2-4 5-15,13-6 2 16,6-4-12-16,8-6-11 16,0-2 2-16,2 2-9 15,-4 0-7-15,-2 2 1 16,0 2 1-16,-4 2 7 15,-3 2-1-15,-5 6-7 0,-5 1 6 16,-4 4-1 0,-1 1-4-16,-3 2 7 0,0 0 5 15,0 0-3-15,0 0 16 16,0 0 0-16,0 0-5 16,0 0-11-16,0 0-10 15,0 0 24-15,0 0-16 16,0 0-2-16,0 0-6 15,0 0-1-15,0 0-5 16,0 0 5-16,0 0 5 16,0 0 4-16,0 0 6 15,0 0 5-15,0 0-3 16,0 0-6-16,0 0 3 16,0 0-4-16,0 0-10 0,0 0-1 15,0 0-19-15,0 0 19 16,0 0 1-16,0 0-15 15,0 4 2-15,0 15 1 16,-9 8 12-16,1 5 0 16,-3 4 1-16,-1 4 0 15,1 0 9-15,0 2-10 16,2 2 1-16,2 2 13 16,3-1-14-16,0-4 8 15,-2-2-7-15,3-7 11 16,2-4-11-16,-1-4 1 15,2-6-1-15,0-4 9 16,0-6-9-16,0-4 6 0,0-2 12 16,0-2 14-1,0 0 11-15,0 0 0 0,0 0-3 16,0 0-1-16,0 0-16 16,0 0-3-16,-2 0-2 15,2-2-12-15,0 0 5 16,-2 2-11-16,2-2 10 15,0 2-10-15,-2 0 0 16,2 0 7-16,0 0-8 16,-3 0-1-16,3 0 0 15,-2 0 1-15,-4 0-8 16,-6 0 7-16,-7 0-28 16,-8 0-11-16,-7 6 17 0,-1 6 5 15,-3 0 12-15,7-4 5 16,9 0-4-16,3-4 5 15,8-1 1-15,4-3 9 16,6 0-9-16,1 0 0 16,0 0-1-16,0 0-11 15,0 0-52-15,0 0-7 16,8 0 54-16,10 0 16 16,4-5 18-16,7-3-11 15,5-4 15-15,3 2-16 16,1-2 3-16,-2 2-9 15,-2 2-1-15,-5 2 1 0,-8 0 1 16,0 2 17 0,-5 2-9-16,-8 0-9 0,-1 2-8 15,-5-2 8-15,-2 2 12 16,2 0-2-16,-2-2-2 16,2 0-8-16,-2 2 13 15,0-2-3-15,0 2-1 16,0 0 8-16,0 0-17 15,0 0 1-15,0 0 17 16,0 0 4-16,0 0-2 16,0 0-19-16,0 0 1 15,0 0 9-15,0 0-11 16,0 0 0-16,0 0-2 16,0 0 1-16,0 0-8 15,0 0-7-15,0 0 1 0,0 0 14 16,0 0-5-16,0 0 6 15,0 0 0-15,0 0-1 16,3 0 0-16,1 0 1 16,1 0 0-16,2-2 4 15,1 0-3-15,0-2 11 16,0 2-11-16,-3 0-1 16,1 0 9-16,-2 2-9 15,-1-2 6-15,1 2-5 16,-3 0 0-16,-1 0 10 15,0 0-10-15,3-2 0 16,-3 2 18-16,0 0-13 16,3 0 2-16,-3 0 2 0,0 0-9 15,0-2 1-15,3 2-1 16,3-2 7-16,5-2-10 16,3 0 3-16,3-2-1 15,3 2 1-15,-2 0 0 16,0 0 0-16,-5 0-1 15,1 2 1-15,-6 0 4 16,1 2-5-16,-2 0 0 16,-2-2 0-16,-3 2 6 15,-2 0-6-15,0 0 1 16,0 0 9-16,0 0 2 16,0 0-11-16,0 0 26 15,0 0-1-15,0 0 3 0,0 0-6 16,0 0-3-1,0 0-19-15,0 0 11 0,0 0-11 16,0 0 0-16,0 0-1 16,0 0-27-16,0 0-56 15,0 0-79-15,-20 18-132 16,-2 6-216-16,-7-4 126 0</inkml:trace>
  <inkml:trace contextRef="#ctx0" brushRef="#br0" timeOffset="-212054.7">4780 11923 329 0,'0'0'177'16,"0"0"-113"-16,0 0-33 15,0 0 11-15,0 0 36 16,0 0 10-16,0 0-8 16,0 0 5-16,0 0 10 15,0 0 1-15,0 0 2 0,0 0 8 16,0 0-12-1,0 0-14-15,0 0-19 0,0 0-21 16,0 0 8-16,0 0-2 16,0 0 11-16,0 0-1 15,0 0-22-15,0 0 4 16,0 0-26-16,15-2-11 16,12-2-1-16,9-2 23 15,9-2 4-15,6 0-5 16,4-2-10-16,1 2 5 15,-2-2-8-15,-3 0 5 16,-6 0 4-16,-10 2-11 16,-8 0 12-16,-10 4-14 15,-7 2 1-15,-6 2-6 16,-4 0 9-16,0 0 1 0,0 0 8 16,0 0 2-16,0 0 17 15,0 0-9-15,0 0-7 16,0 0-6-16,0 0-8 15,0 0-6-15,0 0-1 16,0 0-22-16,0 0-62 16,-2 0-85-16,-10 10-150 15,-1 0-364-15</inkml:trace>
  <inkml:trace contextRef="#ctx0" brushRef="#br0" timeOffset="-210785.01">5045 12837 477 0,'0'0'217'0,"0"0"-82"15,0 0-38 1,0 0-7-16,0 0-18 0,0 0 8 16,0 0-7-16,0 0-7 15,0 0-1-15,0 0-17 16,0 0-22-16,0 0-3 16,0 0-1-16,0 0 3 15,0 0 11-15,0 0 0 16,0 0 14-16,0 0-2 15,0 0-19-15,0 0 12 16,0 0-12-16,0 0-4 16,0 0-17-16,0 0-7 15,0 0 9-15,0 0-8 16,0 0 6-16,0 0-7 0,0 0 12 16,0 0 5-16,0 0-2 15,0 0-1-15,0 0-2 16,0 0-13-16,0 0 0 15,0 0-1-15,0 0 0 16,0 0-1-16,0 0 2 16,0 0-6-16,0 0 5 15,0 0-5-15,0 0 6 16,0 0 9-16,0 0 0 16,0 0 3-16,0 0-5 15,0 0-7-15,0 0 8 16,0 0-7-16,0 0 0 15,0 0 0-15,0 0-1 0,6 0 0 16,8 0 23-16,6 0 10 16,4 2 10-16,5-2-18 15,5 0-6-15,7 0-3 16,3 0-7-16,5 0 7 16,4-2-1-16,3-3 1 15,2-4-7-15,2 1 0 16,5 2-8-16,-3-2 10 15,-2 3-5-15,-2-2 0 16,-4-1-4-16,-4 2-2 16,-4 0 11-16,-9 0-9 15,-6 2 0-15,-6 0 5 16,-10 0-7-16,-3 4 0 16,-3 0 0-16,-3-2-4 15,1 2 4-15,0 0 0 0,2-2 0 16,-3 2 8-16,2-2-8 15,-4 0 0-15,0 2 9 16,-2-2 1-16,1 2 11 16,-3 0 11-16,0 0 2 15,0 0 2-15,0 0-21 16,0 0 4-16,0 0-10 16,0 0-2-16,0 0 4 15,0 0-4-15,0 0-5 16,0 0 15-16,0 0-8 15,0 0-8-15,0 0 8 16,0 0 4-16,0 0-10 0,0 0-3 16,0 0-53-16,0 0-82 15,-12 12-185-15,-8 10-296 16,-9 2 104-16</inkml:trace>
  <inkml:trace contextRef="#ctx0" brushRef="#br0" timeOffset="-207558.86">5371 13872 451 0,'0'0'76'0,"0"0"-17"16,0 0 6-16,0 0-21 16,0 0-14-16,0 0-11 0,0 0-5 15,-101-58-12-15,88 54 5 16,2 2-7-16,-3 2 9 15,-1 0-9-15,-5 0-16 16,-2 0-47-16,2 8-14 16,-5 4-1-16,0 0 3 15,-4 0 38-15,-4 0 19 16,2-2 18-16,-1 0 6 16,8-4 14-16,9-4 199 15,5 0 97-15,9-2-129 16,1 0-100-16,0 0-64 15,0 0-23-15,0 0 0 16,0 0 6-16,0 0 21 16,0 0-12-16,0 0 1 15,11 0 1-15,7 0 50 0,10 0 23 16,6 0-22-16,15 0-1 16,11 0-23-16,11-10 43 15,16-4-3-15,23-6-37 16,-8 2-5-16,4-2-7 15,2 0-2-15,-17 6-7 16,9 2-16-16,-4-4-9 16,-7 4 23-16,-8 1-24 15,-6 4 1-15,-8-1 1 16,-7 0 5-16,-7 2 4 16,-5-1-1-16,-11 2 5 15,-3-4 17-15,-5 4-1 16,-8-3-1-16,0 2 5 0,-5 2-20 15,-1 0 0-15,-1 0-5 16,1 2-9-16,1-1 6 16,-3 2-6-16,3-2 5 15,-3 3 0-15,-2-1 7 16,-2-2-13-16,-2 2 1 16,-3 1 0-16,-2 0 25 15,-2 0-13-15,0 0 0 16,0 0 4-16,0 0-10 15,0 0-7-15,0 0-15 16,0 0-96-16,0 0-217 16,-20 32-232-16,-4 0 334 15,-5-2-484-15</inkml:trace>
  <inkml:trace contextRef="#ctx0" brushRef="#br0" timeOffset="-206523.25">5007 15338 588 0,'0'0'173'16,"0"0"-47"-16,0 0-15 15,0 0-37-15,0 0-14 16,0 0-2-16,0 0-7 0,9-4 7 15,-4 2 7-15,8 0 45 16,0-2 23 0,3 2-33-16,5-2-5 0,0 0 3 15,4-2-29-15,4 2-29 16,2 0-10-16,7-4-2 16,4 4-1-16,5-2-1 15,5 2 12-15,2-4-5 16,7 2-20-16,6 2 2 15,2 4-14-15,2-4 7 16,5 4 0-16,-2 0-7 16,1 0 6-16,-1 0-6 15,1 0-1-15,-1 0 7 16,2 0-2-16,2 0-4 16,0-6-2-16,4-1 9 0,3 2-8 15,-1-5 1-15,-1 2 6 16,-2-2-6-16,-8 3 4 15,-2 2-4-15,-4-4-2 16,-7 5 0-16,-5 3 1 16,-1-3-1-16,-7 4 7 15,-5 0-5-15,-4-5-1 16,-7 4 2-16,-8-2 7 16,-7 3-8-16,-7-1 11 15,-5 1 14-15,-2 0-6 16,0 0 12-16,0-3-2 0,-2 3-20 15,0 0 4 1,2 0-4-16,-2 0 0 0,0 0-4 16,0 0 2-16,0 0-8 15,0 0-35-15,0 0-92 16,-17 26-266-16,-5 6-203 16,-7 3 274-16</inkml:trace>
  <inkml:trace contextRef="#ctx0" brushRef="#br0" timeOffset="-204728.75">5174 16780 692 0,'0'0'166'16,"0"0"-104"-16,0 0-41 16,0 0-7-16,0 0 6 15,0 0 44-15,0 0 20 16,7 0 16-16,-7 0 0 16,3 0 1-16,-1 0-2 0,-2 0-15 15,2 0-14-15,0 0-20 16,5 0-1-16,-1 0 11 15,6 0 12-15,1 0-19 16,3 0-11-16,3 0-4 16,4 0-20-16,1 0 5 15,5 0 30-15,1 0-5 16,1 0-7-16,0-4-22 16,0 4 2-16,2 0 2 15,1-4-9-15,1 4-7 16,1 0 12-16,-1-4 1 15,6 4-11-15,-1 0-9 16,0 0-1-16,5-5 1 16,-1 5 1-16,1-1 0 15,1 1 6-15,4-4 0 0,-2 4-6 16,2-4 7-16,1-1-8 16,-2 5 12-16,0-5-3 15,-1 1-8-15,0-5 8 16,-2 4 1-16,1 1 2 15,2 0-12-15,0-5 0 16,3 5 11-16,-2-2-10 16,4 2 13-16,-2 0-12 15,-2-1-2-15,2 0 1 16,-1 1 8-16,-2 0-9 16,0 0 15-16,1-2-15 15,-6 6 0-15,2-4-1 16,1 0 1-16,0 0 11 0,2 0-11 15,2-2 0-15,0 2 16 16,5 0-15-16,0-4-1 16,2 2 8-16,2-2-7 15,0-2-1-15,-4 6 9 16,-1-4-9-16,-3 4 1 16,-3 2-2-16,-3 2 2 15,2 0 5-15,2 0-6 16,4-4 0-16,4 4 0 15,4 0 1-15,7-4 6 16,5 0-6-16,4 0-1 16,0 2 18-16,3 2-17 15,-6 0 8-15,-4 0-8 0,-3 0-1 16,-5 0 9 0,-5 0-8-16,-4 6-1 0,-5-6 7 15,-4 0-7-15,-3 0 0 16,-6 0 1-16,-5 0 0 15,-2 0 0-15,-7 0 11 16,-4-4-10-16,-7 2 11 16,-5 2-12-16,0-4 11 15,-6 4 10-15,0 0 4 16,0 0 3-16,0 0 0 16,0 0 1-16,0 0 1 15,0 0-7-15,0 0-2 0,0 0-4 16,0 0-10-16,0 0 2 15,0 0-8-15,0 0-1 16,0 0 6-16,0 0-5 16,0 0 4-16,0 0-3 15,0 0-3-15,0 0 0 16,0 0 0-16,0 0-10 16,0 0 10-16,0 0-23 15,0 0-58-15,0 0-93 16,-39 26-294-16,1 2-169 15,-8-10-627-15</inkml:trace>
  <inkml:trace contextRef="#ctx0" brushRef="#br0" timeOffset="-198929.84">1061 17235 12 0,'0'0'111'0,"0"0"-79"15,0 0-17-15,0 0 19 16,0 0-4-16,23 32 3 16,-21-32-17-16,0 0-7 15,-2 0 25-15,0 0 33 0,0 0 29 16,0 0 10-16,0 0 2 15,0 0-1-15,0 0-21 16,0 0-44-16,0 0-1 16,0 0 11-16,0 0-12 15,0 0 1-15,0 0 8 16,0 0 3-16,0 0 20 16,0 0-14-16,0 0 25 15,0 0 4-15,0 0 0 16,0 0 23-16,0 0-24 15,0 0-10-15,0 0-13 16,0 4-25-16,0 14-23 0,0 14-6 16,0 22 100-1,0 16-19-15,0 11-10 0,0-1-49 16,0-4-3-16,0-10-16 16,0-12-1-16,0-8-10 15,3-7 10-15,-1-11-10 16,0-6-1-16,-2-8-25 15,2-6-9-15,-2-2-16 16,0-2-15-16,0 4-18 16,-6 6-72-16,-11 0-152 15,0-10-437-15</inkml:trace>
  <inkml:trace contextRef="#ctx0" brushRef="#br0" timeOffset="-198293.16">1955 17317 781 0,'0'0'156'16,"0"0"-73"-16,0 0-33 16,0 0-25-16,0 0-17 15,0 0 7-15,0 0-14 16,-7-2 21-16,7 2 24 15,0-4 25-15,0 4-3 16,0 0-6-16,-3 0 5 16,-3 0-10-16,-7 10-15 15,-5 20 4-15,-7 10 4 16,3 6-9-16,0 7 14 16,9-3-8-16,5-2-21 15,8-6-12-15,0-2-14 0,17-6-16 16,14-6-3-16,4-2-18 15,9-12 37-15,6-6 21 16,-1-8-14-16,2-4-7 16,-2-24 20-16,-4-10-14 15,-7-4 3-15,-9-10-6 16,-12-2 7-16,-10 0-3 16,-7 1 0-16,-2 7-1 15,-27 6-6-15,-7 6-56 16,-6 10 56-16,-5 6 14 15,5 6-8-15,2 8-6 16,7 4 0-16,8 0-15 16,7 0-49-16,7 0-56 0,11 4-133 15,0 4-116 1,0-8-416-16</inkml:trace>
  <inkml:trace contextRef="#ctx0" brushRef="#br0" timeOffset="-197722.28">2692 16862 1071 0,'0'0'226'16,"0"0"-88"-16,0 0-66 15,0 0-32-15,0 0-19 16,0 0-19-16,0 0-2 15,-97 62 2-15,87-40 4 16,4-4 3-16,6 4-8 0,0-4-1 16,0 4 1-1,2-4 8-15,14-4-2 0,3 2-14 16,6-6 14-16,4 3 5 16,4-4 1-16,1-4-1 15,1-1-11-15,2-4 24 16,0 0-16-16,-3 0 8 15,-1 0 18-15,-6 0-14 16,-8 0-4-16,-5 0-17 16,-5 0 0-16,-5 4 0 15,-4-4-6-15,0 1 2 16,0-1 4-16,0 4 7 16,0 1-2-16,0 4 2 15,-9 8-3-15,-4 5-4 16,-7-2-25-16,-13 10-69 0,6-8-77 15,0-8-169-15</inkml:trace>
  <inkml:trace contextRef="#ctx0" brushRef="#br0" timeOffset="-197466.43">3123 16681 396 0,'0'0'1213'16,"0"0"-942"0,0 0-145-16,0 0-97 0,0 0-29 15,0 0 0-15,129-66-3 16,-76 52-59-16,12 14-117 15,-12 0-160-15,-13 0-411 0</inkml:trace>
  <inkml:trace contextRef="#ctx0" brushRef="#br0" timeOffset="-188574.97">8503 11574 484 0,'0'0'157'0,"0"0"-102"16,0 0 14-16,0 0 6 15,0 0 9-15,0 0-10 16,0 0-18-16,0 0-18 16,0 0-6-16,0 0 7 15,0 0-19-15,0 0-7 16,0 0-12-16,0 0-1 15,0 2-1-15,0 0-5 16,5 6 6-16,6 2 18 16,4 4 25-16,5 2 25 15,7 6-7-15,9 1 10 0,7-1-8 16,3-1-7 0,5 1-8-16,1-1-26 0,5-2-3 15,1-2 2-15,-2-1 9 16,-4-4-29-16,-4-4 9 15,-8 0 13-15,-9-4-22 16,-4-2 17-16,-9 0-18 16,-5-2 11-16,-3 0 10 15,-6 0 15-15,-2 0 13 16,-2 0-16-16,2 0-3 16,-2 0-5-16,0 0-11 15,0 0-6-15,0 0 0 16,0 0-7-16,0 0 8 0,0 0-9 15,0 0-24 1,0 0-103-16,-4 0-165 0,-10 0-492 0</inkml:trace>
  <inkml:trace contextRef="#ctx0" brushRef="#br0" timeOffset="-188079.69">8982 11448 785 0,'0'0'351'0,"0"0"-115"0,0 0-149 16,0 0-51-16,0 0-7 15,0 0 15-15,0 0 10 16,9-6-15-16,0 6-20 15,4 0-19-15,12 0 23 16,6 12 5-16,7 2 7 16,6 4-7-16,1 2-3 15,1 2-11-15,2 0 5 16,-4 0-10-16,-1 0-7 16,-6-4 9-16,-6-2-5 15,-8-4-5-15,-6-2-1 16,-7-6 1-16,-6 0-1 15,-4-2 6-15,0 0-3 0,0 4 12 16,0 4-6-16,-9 10-8 16,-11 12 99-16,-5 9-30 15,-6 3-17-15,0 2-29 16,2-4-14-16,2-2-2 16,5-6 0-16,0-4-1 15,0 0-6-15,3-6-2 16,4-2-17-16,1-1-44 15,8-6-47-15,6 6-34 16,0-7-75-16,0-8-161 0</inkml:trace>
  <inkml:trace contextRef="#ctx0" brushRef="#br0" timeOffset="-186225.83">10597 11021 696 0,'0'0'235'16,"0"0"-125"-16,0 0-26 16,0 0 14-16,0 0 5 15,0 0-13-15,0 0-6 16,2 0 0-16,-2 0-11 16,0 0 7-16,0 0-5 15,0 0-17-15,0 0-9 16,3 0-15-16,-3 0-4 15,0 0-5-15,0 0 3 16,0 0 1-16,2 0 12 16,-2 0-4-16,0 0-9 15,3 0 12-15,-3 0 1 0,0 0-2 16,0 0-5-16,0-2 0 16,0 2-1-16,0 0-5 15,0 0-12-15,0 0 9 16,0 0-2-16,0 0-6 15,0 0-8-15,0 0-3 16,0 0-6-16,0 0 6 16,0 0-1-16,0 0 1 15,0 0-5-15,0 0 13 16,0 0-3-16,0 0 1 16,0 0-1-16,0 0 5 15,0 0 4-15,0 0-7 0,0 0-2 16,0 0-10-1,0 0 10-15,0 0-9 0,0 0 7 16,0 0-3-16,0 0-5 16,0 0 7-16,0 0 1 15,0 0-1-15,0 0-7 16,0 0 4-16,0 0-4 16,0 0-1-16,0 0 25 15,0 0-10-15,0 0-1 16,0 0-1-16,0 0-11 15,0 0 9-15,0 0-10 16,0 0 0-16,0 0-1 16,0 0-14-16,0 0-15 15,0 0 14-15,0 4-31 16,0 16 20-16,0 8 26 0,0 8 32 16,0 6-1-16,0 0-24 15,0 0 3-15,0 0-9 16,0 1 0-16,0-1 11 15,0-1-11-15,0 0 7 16,0-3 1-16,0-8-8 16,0-6 0-16,0-4 0 15,2-4-1-15,-2-4 5 16,0 0-5-16,0 2 0 16,0-2 2-16,0 3 0 15,0-2 13-15,0 1-15 16,0-2 6-16,0-4-13 0,0-1 7 15,0-3 0-15,0-3 10 16,0-1-9-16,0 0 5 16,0 2-5-16,0-2-1 15,0 0 6-15,0 0-6 16,0 0-2-16,0 0 1 16,0 0 1-16,0 0 0 15,0 0 1-15,0 0 0 16,0 0 5-16,0 0-5 15,0 0 0-15,0 0 11 16,0 0-4-16,0 0-8 16,0 0-1-16,0 0-9 15,0 0 4-15,0 0 5 16,0 0-1-16,0 0-7 16,0 0-7-16,0 0-18 0,0 0-16 15,0 0-32-15,0 0 1 16,0 0-31-16,0 0-67 15,0 0-205-15</inkml:trace>
  <inkml:trace contextRef="#ctx0" brushRef="#br0" timeOffset="-185474.57">11248 11454 814 0,'0'0'265'0,"0"0"-73"0,0 0-71 16,0 0-7-1,0 0-25-15,0 0-16 0,0 0-18 16,-42-62-8-16,37 57-3 15,1 4 16-15,2-2-15 16,0 2-17-16,-1-2 7 16,1 3-5-16,0-1-12 15,-4-1-17-15,0 2-1 16,-7 0 1-16,-5 0 20 16,-9 0-6-16,-4 0 4 15,-2 14-7-15,-1 4 26 16,3 4-9-16,2 4-17 15,7 2-11-15,7 2-1 0,6 2-20 16,4 2 19-16,5 0-6 16,0 0-5-16,22-6-3 15,5-4 8-15,6-6 7 16,4-7 3-16,7-7 14 16,-2-4-11-16,1 0 18 15,-1-15-12-15,-2-9 7 16,-9-3-19-16,-4-4 20 15,-11 1-8-15,-8 0-1 16,-5 2 2-16,-3 2-3 16,0 4-4-16,0 2 8 15,-11 2 0-15,-3 4-5 16,-1 3-9-16,-3 2-9 16,-5 4-19-16,-1 4 10 15,-3 1-57-15,-4 0 22 0,-4 14-26 16,-8 22-69-16,12-4-112 15,7-6-300-15</inkml:trace>
  <inkml:trace contextRef="#ctx0" brushRef="#br0" timeOffset="-184752.18">11945 11434 990 0,'0'0'228'0,"0"0"-70"15,0 0-88-15,0 0 11 16,0 0-27-16,0 0 1 15,0 0 31-15,-2-34 8 16,0 32-12-16,-5 0-22 16,-4 2-60-16,-4 0 16 15,-10 0-16-15,-6 0 28 16,-7 8-22-16,0 6 14 16,3 4 6-16,4 2-20 0,8 2-6 15,5 4-17-15,7 0 11 16,7-2-16-16,4 0-7 15,0-4 1-15,15-4 10 16,10-6 18-16,6-8 5 16,2-2-4-16,3 0 11 15,-3-8-11-15,-4-8 10 16,-4 0-3-16,-7 4 22 16,-5 4 18-16,-7 4 8 15,-3 4-22-15,2 0-34 16,-3 12-11-16,4 24 11 15,1 39 15-15,-5 45 57 16,0 32-27-16,-2 9-14 0,0-31-16 16,0-40-2-16,-6-36-12 15,1-11 5-15,-1-6-6 16,-4-5-1-16,0-1-5 16,-11-18-9-16,-3-8 15 15,-12-5 16-15,-6-14 16 16,-5-24-12-16,3-19 0 15,12-11-9-15,16-8-2 16,16 2 6-16,10 6 18 16,28 7-5-16,11 15-12 15,6 10-4-15,5 8-6 16,3 10-6-16,-5 8 0 16,-7 6-12-16,-6 4-108 15,-12 12-172-15,-17 2-292 0</inkml:trace>
  <inkml:trace contextRef="#ctx0" brushRef="#br0" timeOffset="-180022.9">12502 11853 310 0,'0'0'303'0,"0"0"-135"15,0 0-44-15,0 0-29 16,0 0-22-16,0 0 16 15,0 0-6-15,0-32-25 16,0 28-2-16,0 2-15 16,0-2-3-16,0 2 15 15,0 2 20-15,0-2 6 16,0 2-1-16,0 0 1 16,0 0-17-16,0 0-17 0,0 0-1 15,0 0 3-15,0 0 1 16,0-2-7-16,0 2-14 15,0 0-8-15,0 0-9 16,0 0-8-16,0 0 8 16,0 0-8-16,0 0 7 15,0 0-8-15,0 0 11 16,0 0 1-16,0 0 1 16,0 0-4-16,0 0 5 15,0 0-3-15,0 0 4 16,0 0-6-16,0 0 2 15,0 0-3-15,0 0-3 0,0 0-5 16,0 0 0 0,0 0 0-16,0 0 1 0,0 0-1 15,0 0 1-15,0 0 10 16,0 0-11-16,0 0 12 16,0 0-12-16,0 0 6 15,0 0-7-15,0 0 0 16,0 0-6-16,0 0-7 15,0 2-6-15,0 12 19 16,0 4 14-16,0 4 5 16,0 0 7-16,-4 2-6 15,2-2-5-15,2-2 16 16,-2-2-22-16,2-2-7 16,-3-2 11-16,1 0-13 15,0-2 18-15,2 0-4 0,-2-1-7 16,2-6 1-16,0-1-7 15,0-2 8-15,0 1-9 16,0-2 1-16,0 2 2 16,0-2-2-16,0 2 0 15,0-2 1-15,0-1-1 16,0 0 5-16,0 2-4 16,0-2-2-16,0 0 8 15,0 0-1-15,0 0-1 16,0 0 10-16,0 0-2 15,0 0-2-15,0 0-3 16,0 0 0-16,0 0 0 16,0 0-8-16,0 0 0 15,0 0 0-15,0 0 0 16,0 0-1-16,0 0 1 0,0 0-1 16,0 0 0-16,0 0-1 15,-2 0 0-15,2 4-8 16,0 7 3-16,-2 0 6 15,-2 6 1-15,2-3 0 16,0-1 1-16,0 0 3 16,0-3-4-16,0-2-1 15,2 0 0-15,-3-2 1 16,3-1 0-16,-2 4-1 16,0-1 1-16,0 0-1 0,0 0 2 15,2-2 6-15,-2 0-7 16,2-4 0-1,0-2 6-15,0 0-5 0,0 0 8 16,0 0-1-16,0 0-7 16,0 0 4-16,0 0 3 15,0 0-9-15,-5 0-8 16,-19 0-144-16,1 0-428 16,-2 0-620-16</inkml:trace>
  <inkml:trace contextRef="#ctx0" brushRef="#br0" timeOffset="-179370.9">13111 11897 926 0,'0'0'227'0,"0"0"-110"16,0 0-17-16,0 0-3 15,0 0-21-15,0 0-18 16,0 0 5-16,-34-16-23 16,24 16-6-16,-7 2-14 15,-5 16 11-15,-5 4 9 16,-4 8 25-16,5-2-28 15,1 2-12-15,5-4-25 16,7 1-1-16,5-5-1 16,4-3-5-16,4-2-1 15,0-3-5-15,0-4 13 0,14-2 0 16,9-2 0-16,3-2 13 16,3-2 12-16,4-2-2 15,0 0 10-15,-1-2-6 16,0-12 5-16,-4-4-2 15,-4-4 2-15,-5-1-1 16,-11 1-3-16,-6 3 27 16,-2-4-25-16,-4 5-16 15,-19 0-14-15,-8 2-5 16,-4 4-24-16,-5 2 17 16,2 2-32-16,2 6-95 15,5 2-7-15,9 0-155 0,10 0-269 16</inkml:trace>
  <inkml:trace contextRef="#ctx0" brushRef="#br0" timeOffset="-177380.72">13670 10710 588 0,'0'0'268'0,"0"0"-151"16,0 0-33-16,0 0 4 15,0 0-2-15,0 0-27 16,0 0-18-16,0 0-2 16,0 0 4-16,0 0-16 15,0 0 2-15,0 0-8 16,0 0-10-16,0 0 13 16,0 0 0-16,0 0-6 0,0 0-12 15,0 0 9-15,0 0-14 16,0 0 15-16,0 0 0 15,0 0-3-15,0 0 5 16,0 0 2-16,0 0 1 16,0 0-14-16,0 0 2 15,0 0 4-15,0 0-4 16,0 0 5-16,0 0-1 16,0 0-4-16,0 0 4 15,0 0 9-15,0 0 3 16,0 0-4-16,0 0 3 15,0 0 3-15,0 0-10 0,0 0-5 16,0 0-5 0,0 0 4-16,0 0-10 15,0 0 8-15,0 0-9 0,0 0 0 16,0 0 1-16,0 0 11 16,0 0 4-16,0 0-4 15,0 0-2-15,0 0-1 16,0 0 7-16,0 0-7 15,0 0 4-15,0 0-3 16,0 0-2-16,0 0-1 16,0 0-6-16,0 0-2 15,0 0 2-15,0 0-1 16,0 0 0-16,0 0 1 16,0 0-1-16,0 0 1 15,0 0 0-15,0 0 10 0,0 0-5 16,0 0-4-16,0 0 5 15,0 0-6-15,0 0 1 16,0 0-2-16,0 0 6 16,0 0-5-16,0 0 0 15,0 0 0-15,0 0 0 16,0 0-1-16,0 0 1 16,0 0 5-16,0 0-5 15,0 0-1-15,0 0 0 16,0 0 0-16,0 0 1 15,0 0-1-15,0 0 9 16,0 0-8-16,0 0-1 16,0 0 1-16,0 0 0 0,0 0 0 15,0 0 0 1,0 0 0-16,0 0 7 0,0 0-8 16,0 0 1-16,0 0 6 15,0 0-1-15,0 0-4 16,0 0-1-16,0 0 0 15,0 0 5-15,0 0-4 16,0 0-1-16,0 0 0 16,0 0 6-16,0 0-7 15,0 0 0-15,0 0 2 16,0 0 4-16,0 0-5 16,0 0 5-16,0 0 5 15,0 0-4-15,0 0 3 0,0 0-8 16,0 0-1-1,0 0 0-15,0 0 7 0,0 0-8 16,0 0 0-16,0 0 0 16,0 0 0-16,0 0 1 15,0 0 0-15,0 0-1 16,0 0 0-16,0 0 1 16,0 0-1-16,0 0 1 15,0 0 1-15,0 0-1 16,0 0 0-16,0 0-1 15,0 0 0-15,0 0 1 16,0 0-1-16,0 0 0 0,0 0 1 16,0 0 1-1,0 0-2-15,0 0 0 0,0 0 0 16,0 0-47-16,-2 0-65 16,-27 10-171-16,-3 6-432 15,-7 2-210-15</inkml:trace>
  <inkml:trace contextRef="#ctx0" brushRef="#br0" timeOffset="-175811.29">13742 10676 671 0,'0'0'251'16,"0"0"-82"-16,0 0-13 0,0 0-14 16,0 0 22-1,0 0-9-15,0 0-22 0,0-22-19 16,0 22-13-16,0-3-23 16,0 3-21-16,0 0-8 15,0 0-24-15,0 0-25 16,0 0-4-16,-3 13-36 15,-2 13 40-15,-6 14 15 16,1 10 63-16,-4 6-23 16,3 0-30-16,-2-4-4 15,6-6-5-15,0-6 9 16,3-7-4-16,2-5-20 16,-1-6 17-16,3-4-16 0,-2-4 6 15,-1 0-2-15,0-4-5 16,2-4 9-16,-1 2-10 15,-3 0-7-15,-1 2-41 16,-11 4-61-16,-26 6-90 16,3-4-274-16,0-10-451 0</inkml:trace>
  <inkml:trace contextRef="#ctx0" brushRef="#br0" timeOffset="-175339.47">14195 10872 1113 0,'0'0'284'0,"0"0"-174"16,0 0-68-16,0 0-23 15,0 0-19-15,0 0 0 16,0 0 24-16,-26 56 111 16,11-20-44-16,4 4-22 15,6-1-42-15,5-5-13 16,0-4-7-16,0-2 8 16,11-8-1-16,2-2-3 15,5-6-10-15,0-6 17 0,2-4 15 16,5-2 29-16,4 0 13 15,2-16-1-15,4-8-24 16,-1-4-16-16,-7-4 10 16,-7 4 2-16,-7 0-1 15,-7-1-17-15,-3 6 12 16,-3-1-20-16,0-1-4 16,-7 6 1-16,-15 1-17 15,-12 1-12-15,-10 9-37 16,-12 8-25-16,-8 0-41 15,-34 40 3-15,13 0-147 16,14-1-362-16</inkml:trace>
  <inkml:trace contextRef="#ctx0" brushRef="#br0" timeOffset="-173767.25">12535 12023 75 0,'0'0'859'16,"0"0"-682"-16,0 0-124 0,0 0-22 15,0 0 22-15,0 0 40 16,0 0 3-16,0 0-16 16,0 0-6-16,0 0-29 15,0 0-12-15,0 0-14 16,0 0-7-16,0 0 0 15,0 0-11-15,0 0 8 16,10 0-9-16,5 0 0 16,14 0 11-16,13 0 73 15,10 0-19-15,8-10-2 16,4 0-24-16,-3-2-11 16,-8 0-5-16,-8 4-4 0,-10 0 6 15,-12 2 3-15,-9 4-6 16,-10 0-11-16,-4 2-10 15,0 0-1-15,-25 0-49 16,-19 4-51-16,-22 12 95 16,-9 0 5-16,-6 2 0 15,8-2-1-15,13-6 1 16,18-2 8-16,13-3 25 16,15-4-24-16,10-1-9 15,4 0-22-15,0 0 8 16,16 0 11-16,15 0 3 15,9 0 36-15,10-4-10 16,-2-4 1-16,1-2-7 0,-5 0 14 16,-6 2-3-1,1-2-6-15,-6 2-11 0,-2 0-4 16,-2 0-3-16,-7 4-5 16,-6 0 4-16,-7 0-6 15,-7 4 0-15,-2 0 0 16,-7 0-22-16,-26 0-65 15,-21 16 72-15,-17 2 9 16,-5 2-20-16,3-4 19 16,17-6 7-16,16-4 20 15,20-2 24-15,11-4-44 16,7 2-4-16,2-2-21 0,4 0-12 16,21 2 24-16,15-2 13 15,11 0 8-15,7 0 5 16,0 0-5-16,-3 0-8 15,-3-6 8-15,-7-2 5 16,-12 2 6-16,-9 0-4 16,-12 5-9-16,-12 1-6 15,-12 0-1-15,-48 11-50 16,-40 18 43-16,-4 0 8 16,4-3 12-16,17-5 3 15,33-14 7-15,4 0-21 16,8-3 47-16,18-2 0 15,16-2-20-15,4 0-28 0,4 0-40 16,27 0 29-16,21-2 11 16,14-9 16-16,12 0 12 15,2-1-19-15,-2-1-3 16,-6 3 4-16,-10 1-9 16,-11 0 15-16,-8 4 4 15,-16-2-9-15,-12 5-11 16,-11 0 1-16,-4 2 0 15,0 0-1-15,-2 0-2 16,-17 0-63-16,-10 0 53 16,-10 0 4-16,1 4 7 15,1 3-11-15,1 2-9 16,9 1-28-16,-4 11-124 0,8-6-140 16,6-2-276-16</inkml:trace>
  <inkml:trace contextRef="#ctx0" brushRef="#br0" timeOffset="-169310.2">13079 11885 80 0,'0'0'347'0,"0"0"-181"0,0 0-79 15,0 0 2-15,0 0-12 16,0 0 12-16,0 0 2 16,-4-20-14-16,4 16-2 15,-2-2-8-15,2 2 11 16,-2 0 8-16,0-2 1 16,0 2-12-16,-1-2 7 15,0 2-12-15,3 0-9 16,-2 0 2-16,2 2-4 15,0 0-17-15,0 2-21 16,0-3-4-16,-2 3-5 0,2-1-11 16,0-1 7-1,-2 0-7-15,2 0 0 0,-2 0 7 16,2 0-7-16,-3-1-1 16,3 2 9-16,-2-2 8 15,0 2-10-15,0-3 0 16,0 2 8-16,0-2-3 15,0 1-11-15,-1-1 8 16,0 3-8-16,1-1 13 16,-2 0-3-16,2 0 9 15,-3 2-11-15,3-2-7 16,0 2 6-16,2 0 3 16,-2 0-4-16,2 0 3 15,0 0 1-15,0-2 1 0,0 2 1 16,0 0-6-16,0 0 4 15,0 0 3-15,0 0-5 16,0 0 3-16,0 0 15 16,0 0-7-16,0 0-3 15,0 0-2-15,0 0-1 16,0 0-3-16,0 0-5 16,0 0 3-16,0 0-3 15,0 0 5-15,0 0 6 16,0 0-4-16,0 0 6 15,0 0-4-15,0 0-4 16,0 0-10-16,0 0 6 16,0 0-6-16,0 0-1 0,0 0 0 15,0 0 0 1,0 0-1-16,0 0 0 0,0 0 1 16,0 0 1-16,0 0 0 15,0 0 0-15,0 0 9 16,0 0-9-16,0 0-1 15,0 0 1-15,0 0 0 16,0 0 0-16,0 0-1 16,0 0-1-16,0 0 0 15,0 0 0-15,0 0 1 16,0 0 0-16,0 0 1 16,0 0-1-16,0 0 1 15,0 0 0-15,0 0 0 0,0 0-1 16,0 0 1-16,0 0-1 15,0 0 0-15,0 0 0 16,0 0-1-16,0 0 0 16,0 0 1-16,0 0 0 15,0 0 0-15,0 0 1 16,0 0-1-16,0 0 0 16,0 0-6-16,0 0 12 15,0 0-2-15,0 0-3 16,0 0-1-16,0 0 1 15,0 0 0-15,0 0-1 16,0 0 2-16,0 0-2 16,0 0 6-16,0 0-6 15,0 0 0-15,0 0 0 16,0 0 1-16,0 0 0 0,0 0-1 16,0 0 1-16,0 0-1 15,0 0-6-15,0 0 6 16,0 0 0-16,0 0 1 15,0 0-1-15,0 0-1 16,0 0 1-16,0 0 6 16,0 0-5-16,0 0-1 15,0 0 1-15,0 0 1 16,0 0-1-16,0 0 0 16,0 0 0-16,0 0 1 15,0 0-2-15,0 0 0 16,0 0 0-16,0 0-5 0,0 0 4 15,0 0 1-15,0 0-1 16,0 0 1-16,0 0 0 16,0 0 6-16,0 0-5 15,0 0 0-15,0 0 5 16,0 0-6-16,0 0 0 16,0 0 0-16,0 0 0 15,0 0 0-15,0 0 0 16,0 0-1-16,0 0 0 15,0 0 0-15,0 0-5 16,0 0 6-16,0 0 1 16,0 0-1-16,0 0 1 15,0 0 0-15,0 0 1 16,0 0 4-16,0 0-5 16,0 0 0-16,0 0-1 0,0 0 0 15,0 0 0-15,0 0 0 16,0 0 1-16,0 0-1 15,0 0 1-15,0 0-1 16,0 0 2-16,0 0-1 16,0 0 0-16,0 0 0 15,0 0 1-15,0 0-1 16,0 0-1-16,0 0 0 16,0 0 0-16,0 0 0 15,0 0 0-15,0 0 0 16,0 0 0-16,0 0 9 15,0 0-7-15,0 0 7 16,0 0-8-16,0 0 3 0,0 0-2 16,0 0 4-16,0 0-6 15,0 0 1-15,0 0-1 16,0 0 0-16,0 0 0 16,0 0-1-16,0 0 0 15,0 0 1-15,0 0 0 16,0 0 1-16,0 0-1 15,0 0 1-15,0 0 0 16,0 0-1-16,0 0 0 16,0 0 1-16,0 0-1 15,0 0 1-15,0 0-1 16,0 0 1-16,0 0 0 0,0 0-1 16,0 0 7-16,0 0-6 15,0 0-1-15,0 0 1 16,0 0 0-16,0 0 0 15,0 0 0-15,0 0 0 16,0 0 0-16,0 0-1 16,0 0 1-16,0 0-1 15,0 0-1-15,0 0 1 16,0 0 0-16,0 0-1 16,0 0 1-16,0 0 0 15,0 0 1-15,0 0 0 16,0 0-1-16,0 0 0 15,0 0 0-15,0 0 1 0,0 0 0 16,0 0 0 0,0 0 1-16,0 0 0 0,0 0-1 15,0 0 7-15,0 0-8 16,0 0 0-16,0 0 0 16,0 0-5-16,0 0 5 15,0 0 1-15,0 0-1 16,0 0 2-16,0 0-2 15,0 0 6-15,0 0-6 16,0 0 0-16,0 0 1 16,0 0-1-16,0 0 0 15,0 0 0-15,0 0 0 16,0 0 0-16,0 0 0 0,0 0 1 16,0 0 4-1,0 0-5-15,0 0 0 0,0 0 1 16,0 0 0-16,0 0 4 15,0 0-4-15,0 0-1 16,0 0 1-16,0 0-1 16,0 0 0-16,0 0 2 15,0 0-2-15,0 0 0 16,0 0 1-16,0 0-1 16,0 0 2-16,0 0-2 15,0 0 1-15,0 0-1 16,0 0 1-16,0 0-1 0,0 0 0 15,0 0 0 1,0 0-1-16,0 0 1 0,0 0 0 16,0 0 0-16,0 0 0 15,0 0 0-15,0 0 1 16,0 0-1-16,0 0 0 16,0 0 1-16,0 0-1 15,0 0 1-15,0 0-1 16,0 0 6-16,0 0-6 15,0 0 0-15,0 0 1 16,0 0-1-16,0 0 1 16,0 0 0-16,0 0-1 15,0 0 1-15,0 0-1 16,0 0 0-16,0 0 0 16,0 0 0-16,0 0 0 0,0 0 1 15,0 0-1-15,0 0 1 16,0 0 0-16,0 0-1 15,0 0 1-15,0 0 0 16,0 0 0-16,0 0 0 16,0 0 0-16,0 0 0 15,0 0 0-15,0 0-1 16,0 0 0-16,0 0 0 16,0 0 0-16,0 0 0 15,0 0 0-15,0 0 0 16,0 0 0-16,0 0 0 15,0 0 1-15,0 0-1 16,0 0 1-16,0 0-1 0,0 0 1 16,0 0 1-16,0 0 4 15,0 0-6-15,0 0 0 16,0 0 2-16,0 0-2 16,0 0 1-16,0 0-1 15,0 0 0-15,0 0 2 16,0 0-2-16,0 0 0 15,0 0 1-15,0 0-1 16,0 0 0-16,0 0 0 16,0 0 0-16,0 0 1 15,0 0-1-15,0 0 1 16,0 0-1-16,0 0 1 16,0 0 1-16,0 0-1 15,0 0 0-15,0 0 0 16,0 0-1-16,0 0 1 0,0 0-1 15,0 0 0-15,0 0 1 16,0 0-1-16,0 0 1 16,0 0 0-16,0 0 0 15,0 0 7-15,0 0-1 16,0 0-5-16,0 0 11 16,0 0-1-16,0 0-3 15,0 0-7-15,0 0 4 16,0 0-5-16,0 0 0 15,0 0 8-15,0 0-3 16,0 0-6-16,0 0 1 16,0 0 10-16,0 0-10 15,-5-4 7-15,3 0-8 0,-5 0 0 16,0-2 0-16,1 2 0 16,2 0 0-16,-3-2-1 15,-2 2-8-15,0 0 8 16,0-3 0-16,0 1 1 15,-2 2 0-15,2 0-1 16,3 0-5-16,-2 2 5 16,2 0-9-16,2 2 1 15,-3 0-2-15,1 0-5 16,-4 0 10-16,-1 0 5 16,0 0-8-16,0 0 9 15,0 0 0-15,-3 4 1 0,3 3 4 16,3-6-5-16,-2 3 0 15,3-2 1-15,3 1-1 16,0 1-8-16,-3-3 8 16,3 3 0-16,-4 0 1 15,2 1 0-15,2-4 0 16,-1 3-1-16,1-1 1 16,-2 1-1-16,0 0 1 15,-2-1-1-15,1 4 0 16,-1-1 0-16,-2 0-1 15,4 0-6-15,-1 0 6 16,3 0 0-16,-4 1-8 16,4 2-5-16,-2 1 14 15,-3 2 9-15,0-2-8 16,2 0 0-16,0-2 0 0,5-4 0 16,-2 0-1-16,4-2-8 15,-2-2 8-15,2 2 9 16,-2-2-9-16,2 2 0 15,0 0 0-15,0-2-11 16,-3 2 11-16,3 0 0 16,0 0 0-16,0-2-9 15,0 2 9-15,0-2 7 16,0 0-6-16,0 0 0 16,0 2 1-16,0-2 5 15,0 0-6-15,0 0 0 16,0 0-1-16,0 0 1 0,0 0 0 15,0 0 1-15,0 0-1 16,0 0 3-16,0 0-4 16,0 0 0-16,0 0 2 15,0 0-1-15,0 0 5 16,0 0-5-16,0 0 0 16,0 0 10-16,0 0-10 15,0 0 5-15,0 0-5 16,0 0-1-16,0 0 1 15,0 0 7-15,0 0-8 16,0 0 1-16,0 0-1 16,0 0 1-16,0 0-1 15,0 0 0-15,0 0-1 0,0 0-8 16,0 0-2 0,0 0 10-16,0 0-8 0,0 0 9 15,0 0 0-15,0 0 0 16,0 0 1-16,0 0-1 15,0 0 1-15,0 0-1 16,0 0 0-16,0 0-1 16,0 0-8-16,0 0-4 15,0 0-8-15,0 0-18 16,0 0-59-16,0 0-55 16,0 0-61-16,0 0-83 15,0 0-47-15,0 8 62 16,0 4 185-16,-2 0-52 0,-3-2-2 15,1 0-24 1,2-2 52-16,-1-4 31 0,3 0-3 16,0-4 7-16,0 0-15 15</inkml:trace>
  <inkml:trace contextRef="#ctx0" brushRef="#br0" timeOffset="-167860.86">12699 11873 329 0,'0'0'235'0,"0"0"-117"16,0 0-53-16,0 0 7 16,0 0 3-16,0 0 15 15,0 0 0-15,0 0-18 16,0 0 2-16,0 0 4 16,0 0-6-16,0 0 7 15,0 0 1-15,0 0 1 16,0 0-9-16,0 0-14 15,0 0-17-15,0 0-3 0,0 0-18 16,0 0 1-16,0 0-11 16,0 0-9-16,0 0 0 15,0 0 1-15,0 0-1 16,0 0 5-16,0 0 2 16,0 0-1-16,0 0-1 15,0 0 7-15,0 0-4 16,0 0-2-16,0 0 12 15,0 0-3-15,0 0-7 16,0 0 1-16,0 0 2 16,0 0 9-16,0 0-6 15,0 0 9-15,0 0-8 16,0 0 2-16,0 0-4 0,0 0-5 16,0 0 7-1,0 0 12-15,0 0-8 0,0 0 0 16,0 0-12-16,0 0 1 15,0 0-8-15,0 0 1 16,0 0-2-16,0 0 8 16,0 0-7-16,0 0-1 15,0 0 0-15,0 0 0 16,0 0 8-16,0 0-7 16,0 0 0-16,0 0 14 15,0 0-14-15,0 0 16 16,0 0-7-16,0 0 0 15,0 0-2-15,0 0-7 0,0 0-1 16,0 0 1 0,0 0 0-16,0 0 0 0,0 0 0 15,0 0-1-15,0 0 1 16,0 0-1-16,0 0 1 16,0 0 6-16,0 0-6 15,0 0-1-15,0 0 6 16,0 0-5-16,0 0 1 15,0 0-1-15,0 0 0 16,0 0-1-16,0 0 6 16,0 0-6-16,0 0 1 15,0 0-1-15,0 0 1 16,0 0 1-16,0 0-1 16,0 0 11-16,0 0-2 0,0 0-1 15,0 0-8-15,0 0 8 16,0 0-1-16,0 0-8 15,0 0 0-15,0 0 0 16,0 0 1-16,0 0-1 16,0 0 0-16,0 0 1 15,0 0-1-15,0 0 0 16,0 0 0-16,0 0 1 16,0 0 0-16,0 0-1 15,0 0 1-15,0 0 0 16,0 0 0-16,0 0-1 15,0 0 1-15,0 0 1 16,0 0-2-16,0 0 2 0,0 0 8 16,0 0-10-1,0 0 1-15,0 0 1 0,0 0-1 16,0 0 0-16,0 0 1 16,0 0 3-16,0 0-4 15,0 0-2-15,0 0 1 16,0 0 0-16,0 0-1 15,0 0 1-15,0 0 0 16,0 0 0-16,0 0 1 16,0 0 0-16,0 0-1 15,0 0 0-15,0 0 0 16,0 0 9-16,0 0-9 16,0 0 1-16,0 0-1 15,0 0 0-15,0 0 0 16,0 0 0-16,0 0 1 0,0 0-1 15,0 0 0-15,0 0 1 16,0 0 0-16,0 0-1 16,0 0-1-16,0 0 1 15,0 0-1-15,0 0 1 16,0 0 0-16,0 0-6 16,0 0-13-16,0 0-60 15,0 0-71-15,-2 2-169 16,-4 10-168-16,4 0 183 0</inkml:trace>
  <inkml:trace contextRef="#ctx0" brushRef="#br0" timeOffset="-166157.4">12514 12053 705 0,'0'0'253'0,"0"0"-137"16,0 0-35-16,0 0 45 15,0 0 14-15,0 0-3 16,0 0-8-16,0 0-16 15,0 0-24-15,0 0 5 0,0 0-5 16,0 0-14-16,0 0-3 16,0-4-29-16,0-2-9 15,0 4 26-15,0 0-25 16,0 2-8-16,0 0-12 16,0 0-6-16,0 0-2 15,0 0-6-15,0 0 0 16,0 0 0-16,0-2 0 15,0 2 7-15,0-4-8 16,0-1 23-16,2-6-4 16,9-3-18-16,5-4-1 0,1-4-2 15,6 0 1 1,4 0-1-16,2-2-4 0,4 4 5 16,0 0 0-16,1 2 0 15,-3 4 1-15,-2 2 0 16,-2 2 1-16,-6 2-2 15,-2 2 1-15,-7 2 0 16,-4 0 0-16,-4 1 9 16,-2 3 0-16,1-1-8 15,-3 1 10-15,0 0-10 16,0 0 7-16,0 0-7 16,0 0-1-16,0 0 0 15,0 0-1-15,0 0 1 16,0 0 0-16,0 0 0 15,0 0 0-15,0 0 1 0,0 0-1 16,0 0 1-16,0 0 8 16,0 0-8-16,0 0 5 15,0 0 16-15,0 0-8 16,0 0-4-16,0 0 5 16,2-2 1-16,0 0-4 15,0 0-11-15,2 2 7 16,-4 0-3-16,0 0-5 15,0 0-14-15,0 2-12 16,0 20-21-16,0 16 47 16,0 14 41-16,2 12 11 15,-2 4-2-15,0 0-23 0,0-4-21 16,0-5-6 0,0-9 0-16,0-6 19 0,0-6-10 15,4-6 4-15,-4-6-4 16,0-4-3-16,0-5 1 15,0-4-6-15,0-3 0 16,0-2 6-16,0-3-6 16,0-1 5-16,0-3 0 15,0-1-6-15,0 3 0 16,0-3 1-16,0 0 0 16,0 0 7-16,0 0-8 15,0 0 1-15,0 0-1 16,0 1 0-16,0 2-1 0,0 3-7 15,0-1 7-15,0 5 1 16,0-2 10-16,0 1-9 16,0-5 5-16,0 0-5 15,0-4 0-15,0 1 0 16,0 2-1-16,0 3 0 16,-6 3 1-16,2 5-1 15,-2 3 7-15,-1 1-5 16,1-6-1-16,0-4 0 15,4-4 0-15,2-2 5 16,0-2-6-16,-2 0 1 16,2 0-2-16,-2 0 1 15,-2 0-2-15,-7 0 1 16,-5 0-8-16,-9 0 9 16,-1 0 6-16,-1 0-5 0,2 0 13 15,3 0-13 1,7 0 0-16,1 0 8 0,3-6-8 15,3 4 6-15,-2-2-1 16,6 2-5-16,-1 2-1 16,3-2-4-16,2 2 4 15,0 0-7-15,0 0-1 16,0 0-10-16,0 0-25 16,7 0 22-16,13 0 14 15,15 0 7-15,9 0 0 16,12 2 12-16,5 0-1 15,-1 2 4-15,-6-2-5 0,-4-2 2 16,-3 0-4 0,-9 0-2-16,-5 0 4 0,-10 0-3 15,-10 0-6-15,-6 0-1 16,-4 0 9-16,-3 0-8 16,0 0 8-16,0 0 4 15,0 0-13-15,-3 0-5 16,-13 0 4-16,-11 2-22 15,-12 2 10-15,-15 0-8 16,-4 0 10-16,-7 0-9 16,3 0 19-16,2-2-4 15,7 2 4-15,10-2 1 16,14-2 1-16,14 2 5 16,5-2 0-16,10 0-6 15,0 0-6-15,0 0 5 0,0 0-19 16,0 0 19-16,0 0 1 15,0 0-11-15,0 0 1 16,0 0 6-16,4 0 4 16,4 0-12-16,7 2-45 15,6 2-89-15,12 2-57 16,-4-2-167-16,-4-4-297 0</inkml:trace>
  <inkml:trace contextRef="#ctx0" brushRef="#br0" timeOffset="-164437.78">12473 12172 985 0,'0'0'318'16,"0"0"-145"-16,0 0-47 16,0 0-22-16,0 0 19 15,0 0-56-15,0 0-13 16,41-35-32-16,-8 17-12 16,3-1 8-16,4-3-3 15,-1-1-9-15,0 1 2 16,-1 0-8-16,-5 0 11 15,-4 0 2-15,-4 2 12 16,-6 2-12-16,-5 4 5 0,-3 2 13 16,-3 2-6-16,0 2-7 15,-4 2 1-15,-2 2-2 16,3 0 4-16,-3 0-2 16,2 0-11-16,-2 0 8 15,0 2 0-15,2 0-2 16,-2 0 3-16,0 2 0 15,-2-2 0-15,0 2-5 16,2 0 5-16,-2 0-6 16,0 0 4-16,0 0-1 15,0 0-13-15,2 0 0 16,0 0 0-16,3 0-1 16,6 0 0-16,2-2 1 15,0 0 11-15,1 0-11 16,-5 0 5-16,-3 0-6 0,-3 2 1 15,-3 0 5-15,2 0-6 16,-2 0 1-16,0 0 0 16,0 0-1-16,0 0 0 15,0 0-5-15,2 0-2 16,0 14-21-16,3 14 28 16,0 12 0-16,-1 14 34 15,-4 6 6-15,0 7-3 16,0-2-16-16,0-2-11 15,0-5 5-15,-2-10-13 0,-3-12 5 16,3-7-7 0,2-14 0-16,-2-3 7 15,2-3-6-15,-3-2-1 16,3 1 6-16,-2 2 1 16,0 5-7-16,-3-1 0 0,1 4 2 15,0-3 5-15,-3 2-7 16,0-3 1-16,0-2 10 15,3-2 2-15,0-2-2 16,2-4-10-16,2-2 0 16,0 0 6-16,0-2-6 15,-3 2-1-15,3 0 1 16,-2 2 0-16,0 0 0 16,-2 0-1-16,1 0 1 15,3-2 10-15,-2 0-11 0,2-2 8 16,0 0-8-16,0 2 0 15,0-2 0-15,0 0-9 16,0 0 7-16,0 0 2 16,0 0 7-16,0 2-7 15,0-2 0-15,0 0 1 16,0 2-2-16,0-2 1 16,0 0 0-16,0 0 1 15,0 0 1-15,0 0-2 16,0 0 7-16,0 0 0 15,0 0 1-15,0 0-2 16,0 0-6-16,0 0 10 16,0 0 8-16,0 0-10 15,0 0-7-15,-3 0 5 16,-3 0-6-16,-7 0-25 0,-10 0-1 16,-8 0 25-16,-4 0-8 15,-3-2 8-15,4 0 1 16,3 0 2-16,7 0 8 15,6 2-9-15,3-2-1 16,5 2 0-16,6 0 5 16,1 0-2-16,3 0-3 15,0 0-6-15,0 0 0 16,0 0-5-16,0 0 1 16,9 0-33-16,14 0 38 15,10 0 5-15,7 0 20 16,7 0-10-16,-1 0-10 15,-3 0 16-15,-3 0-15 0,-4-4 0 16,-5 2 19-16,-4 2-19 16,-5-2 0-16,-4 2 5 15,-3-2 5-15,-6 2-11 16,-1 0 0-16,-4 0 6 16,-4 0 14-16,0 0-10 15,0 0 18-15,0 0-13 16,0 0 2-16,0 0-4 15,0 0-13-15,0 0 17 16,0 0-11-16,0 0-6 16,0 0 1-16,0 0-5 15,0 0 4-15,0 0 0 16,0 0 13-16,0 0-7 16,0 0-5-16,0 0 0 0,0 0 1 15,0 0-2-15,0 0-6 16,0 0 5-16,0 0-27 15,0 0-23-15,0 0-24 16,0 0-45-16,0 0-140 16,-9-2-446-16,2-4-203 0</inkml:trace>
  <inkml:trace contextRef="#ctx0" brushRef="#br0" timeOffset="-160623.35">15058 11328 945 0,'0'0'218'16,"0"0"-96"-16,0 0-42 0,0 0 14 15,0 0 9-15,0 0 19 16,0 0-18-16,0 0-29 16,0 0-21-16,0 0-19 15,0 0-6-15,0 0 8 16,0 0-12-16,0 0-24 15,0 0 26-15,0 0-27 16,9 0-4-16,6 1 4 0,12 2 45 16,9 1 16-16,9-3-38 15,1 1-8-15,1 1 11 16,-2-2-26-16,-6 3 0 16,-7 3-27-16,-8 8-103 15,-10-1-228-15,-14-1-237 0</inkml:trace>
  <inkml:trace contextRef="#ctx0" brushRef="#br0" timeOffset="-160390.55">15136 11694 1375 0,'0'0'396'16,"0"0"-257"-16,0 0-98 16,0 0-8-16,0 0 6 15,0 0-24-15,0 0-15 16,136-18-35-16,-91 18-121 16,-10 0-184-16,-6 0-395 0</inkml:trace>
  <inkml:trace contextRef="#ctx0" brushRef="#br0" timeOffset="-159339.75">16206 11085 958 0,'0'0'285'0,"0"0"-138"16,0 0-21-16,0 0 2 15,0 0-24-15,0 0-24 16,0 0-43-16,-20-18-5 15,20 18-16-15,0 0-1 16,0 0-15-16,0 0-1 16,0 0 1-16,0 0 0 15,0 0 4-15,0 0 5 16,0 0 1-16,0 0 8 0,0 0-1 16,0 0-2-16,0 0-2 15,0 0 3-15,0 0-7 16,0 0 4-16,0 0 2 15,0 0-4-15,0 0 0 16,0 0 9-16,0 0-12 16,0 0-7-16,-3 0-2 15,-1 0 1-15,-3 0 0 16,0 0 5-16,3 0 1 16,0 0-6-16,-1 0 16 15,5 0-8-15,0 0-7 16,-2 0 11-16,-2 0-11 15,-8 2-2-15,-3 6-5 0,-6 6 6 16,-3 4 6-16,-1 4-6 16,1 0 0-16,0 4 9 15,3 0 7-15,6 0-4 16,1 3-12-16,3 0-1 16,5 1 1-16,2 5 0 15,4 1 0-15,0 0 0 16,0 2 0-16,8 0 11 15,10-2 1-15,2-2-11 16,0-4 17-16,2-4-17 16,3-1 0-16,4-7 6 15,-3-4 0-15,4-5 1 16,-1-3 7-16,-5-3 13 16,5-3-11-16,0 0 43 15,2-10-23-15,7-12 4 0,0-7-6 16,-1-3-22-16,-1-6-7 15,0 0 4-15,-7 0 1 16,-5 2 9-16,-3 6-9 16,-9 1 19-16,-2 1-10 15,-6 2-6-15,-4-2 1 16,0 1 0-16,-8-4-2 16,-17 1-7-16,-6-2-6 15,-7 4 0-15,-7 4 2 16,-6 8 15-16,-14 10-17 15,-58 22-104-15,15 18-133 16,8 0-340-16</inkml:trace>
  <inkml:trace contextRef="#ctx0" brushRef="#br0" timeOffset="-150675.41">12950 11877 358 0,'0'0'165'15,"0"0"-70"-15,0 0 12 16,0 0-29-16,0 0-2 16,0-16-5-16,0 14 3 15,0-2-8-15,0 2 7 16,0 0-25-16,0 2-6 16,0 0-18-16,0 0-4 15,0 0-8-15,0 0 8 16,0 0 4-16,0 0 22 15,-2 0 3-15,2 0-14 16,0-2 4-16,0 2-5 16,0 0 11-16,0 0-13 15,-2-2 3-15,2 2-6 0,-2 0 8 16,0-2-16-16,-1 0 1 16,-2 0-4-16,3 0-11 15,0 2 11-15,0-2 7 16,0 2-2-16,2-2-4 15,-2 2-1-15,2 0 1 16,0-2 1-16,0 2 1 16,0 0-4-16,0 0-2 15,-3 0 1-15,3 0-2 16,0 0-8-16,0-2 8 16,0 2-4-16,0 0 0 15,0 0 2-15,0 0 0 16,0 0 1-16,0-2-3 0,0 2 5 15,0 0-9-15,0 0 6 16,0 0-6-16,0 0-6 16,0 0 7-16,0 0-1 15,0 0 1-15,0 0-6 16,0 0-1-16,0 0 2 16,0 0 4-16,0 0-6 15,0 0 1-15,0 0-1 16,0 0 1-16,0 0 0 15,0 0 0-15,0 0 1 16,0 0-1-16,0 0 0 16,0 0 8-16,0 0-8 0,0 0-1 15,0 0 0-15,0 0 1 16,0 0-1-16,0 0 0 16,0 0-4-16,0 0 3 15,0 0 2-15,0 0 8 16,0 0-1-16,0 0-7 15,0 0 6-15,0 0 1 16,0 0-8-16,0 0 7 16,0 0-2-16,0 0 1 15,0 0-6-15,0 0 3 16,0 0 3-16,0 0-6 16,0 0-7-16,0 0 7 15,0 0 8-15,0 0-7 16,0 0 0-16,0 0-1 0,0 0 1 15,0 0 2-15,0 0 5 16,0 0-8-16,0 0 1 16,0 0 1-16,0 0-1 15,0 0 0-15,0 0-1 16,0 0 0-16,0 0 0 16,0 0 0-16,0 0 0 15,0 0-1-15,0 0-2 16,0 0 3-16,0 0 2 15,0 0-1-15,0 0 0 16,0 0 0-16,0 0-1 16,0 0-8-16,0 0 8 15,0 0 9-15,0 0-8 16,0 0-1-16,0 0 0 0,0 0 0 16,0 0 0-16,0 0 0 15,0 0 0-15,0 0 0 16,0 0 0-16,0 0 1 15,0 0 0-15,0 0-1 16,0 0 1-16,0 0-1 16,0 0 0-16,0 0 0 15,0 0 0-15,0 0 1 16,0 0 1-16,0 0 0 16,0 0-2-16,0 0 0 15,0 0 0-15,0 0 1 16,0 0 0-16,0 0 0 0,0 0 0 15,0 0 0-15,0 0-1 16,0 0-1-16,0 0-5 16,0 0 6-16,0 0 0 15,0 0 1-15,0 0 0 16,0 0 0-16,0 0 0 16,0 0 5-16,0 0-6 15,0 0 1-15,0 0-1 16,0 0 1-16,0 0-1 15,0 0 1-15,0 0-1 16,0 0 0-16,0 0 0 16,0 0 0-16,0 0 0 15,0 0-9-15,0 0 2 16,0 0 1-16,0 0 4 16,0 0 2-16,0 0 1 0,0 0-1 15,0 0 1-15,0 0-1 16,0 0 0-16,0 0 0 15,0 0 0-15,0 0 0 16,0 0 0-16,0 0 0 16,0 0 0-16,0 0 0 15,0 0 0-15,0 0 0 16,0 0 1-16,0 0-2 16,0 0 1-16,0 0 0 15,0 0 0-15,0 0 1 16,0 0 5-16,0 0-4 0,0 0-2 15,0 0 1 1,0 0-1-16,0 0 0 0,0 0-3 16,0 0 2-16,0 0 1 15,0 0-1-15,0 0 0 16,0 0 1-16,0 0 0 16,0 0 0-16,0 0 1 15,0 0-1-15,0 0 0 16,0 0 1-16,0 0 0 15,0 0 1-15,0 0-1 16,0 0 0-16,0 0 5 16,0 0-5-16,0 0 0 15,0 0 5-15,0 0 0 16,0 0-5-16,0 0 0 16,0 0 0-16,0 0-1 0,0 0 0 15,0 0-1-15,0 0 0 16,0 0-6-16,0 0 7 15,0 0 0-15,0 0 0 16,0 0 0-16,0 0 0 16,0 0 0-16,0 0 0 15,0 0 0-15,0 0 1 16,0 0-1-16,0 0 2 16,0 0-1-16,0 0-1 15,0 0 1-15,0 0 1 16,0 0-1-16,0 0 0 15,0 0 0-15,0 0-1 0,0 0 0 16,0 0 0-16,0 0 0 16,0 0 1-16,0 0-1 15,0 0 1-15,0 0 0 16,0 0 6-16,0 0-6 16,0 0 0-16,0 0 0 15,0 0 0-15,0 0 0 16,0 0 1-16,0 0-2 15,0 0-6-15,0 0 6 16,0 0 0-16,0 0 0 16,0 0 1-16,0 0 0 15,0 0-1-15,0 0 1 16,0 0-1-16,0 0 1 16,0 0-1-16,0 0 1 0,0 0 0 15,0 0 1-15,0 0-1 16,0 0-1-16,0 0 1 15,0 0 0-15,0 0 0 16,0 0 0-16,0 0 0 16,0 0-1-16,0 0-7 15,0 0 7-15,0 0 6 16,0 0-6-16,0 0-1 16,0 0-5-16,0 0 12 15,0 0-9-15,0 0 11 16,0 0-16-16,0 0 17 15,0 0-7-15,0 0-2 16,0 0 0-16,0 0 2 16,0 0-1-16,0 0-1 0,0 0 0 15,0 0 2 1,0 0-2-16,0 0 1 0,0 0 1 16,0 0-2-16,0 0 1 15,0 0 0-15,0 0 0 16,0 0 1-16,0 0-1 15,0 0 0-15,0 0 0 16,0 0-1-16,0 0 0 16,0 0 0-16,0 0-13 15,0 0 12-15,0 0 1 16,0 0 12-16,0 0-11 16,0 0 0-16,0 0 1 0,0 0-2 15,0 0 0-15,0 0 0 16,0 0 1-16,0 0-1 15,0 0 1-15,0 0-1 16,0 0 0-16,0 0 6 16,0 0 0-16,0 0-5 15,0 0-1-15,0 0 1 16,0 0-8-16,0 0 16 16,0 0-8-16,0 0-1 15,0 0-7-15,0 0 7 16,0 0-1-16,0 0 11 15,0 0-13-15,0 0 4 16,0 0-1-16,0 0 4 0,0 0-4 16,0 0 0-1,0 0 2-15,0 0 14 0,0 0-7 16,0 0-9-16,0 0 1 16,0 0 7-16,0 0-7 15,0 0 0-15,0 0 0 16,0 0-1-16,0 0 1 15,0 0 0-15,0 0 0 16,0 0 0-16,0 0 0 16,0 0 0-16,0 0 0 15,0 0-1-15,0 0 1 16,0 0 1-16,0 0-2 16,0 0 6-16,0 0-6 0,0 0-9 15,0 0 9 1,0 0 0-16,0 0 0 0,0 0 0 15,0 0 1-15,0 0-1 16,0 0-2-16,0 0 2 16,0 0 1-16,0 0-1 15,0 0 1-15,0 0-1 16,0 0 0-16,0 0 2 16,0 0-2-16,0 0 1 15,0 0-1-15,0 0 0 16,0 0 0-16,0 0 0 15,0 0 0-15,0 0 0 16,0 0 0-16,0 0 0 16,0 0-1-16,0 0-4 0,0 0 5 15,0 0 0 1,0 0 1-16,0 0-2 16,0 0 2-16,0 0-1 0,0 0 11 15,0 0-11-15,0 0-1 16,0 0 1-16,0 0 3 15,0 0-3-15,0 0-6 16,0 0 6-16,0 0 7 16,0 0-7-16,0 0 0 15,0 0-3-15,0 0-4 16,0 0 14-16,0 0-7 16,0 0 1-16,0 0-1 15,0 0-5-15,0 0 5 0,0 0 10 16,0 0-10-16,0 0 0 15,0 0 2-15,0 0-2 16,0 0-2-16,0 0 2 16,0 0 2-16,0 0-1 15,0 0-1-15,0 0 1 16,0 0 0-16,0 0 0 16,0 0-1-16,0 0-4 15,0 0-3-15,0 0 2 16,0 0-11-16,0 0 8 15,0 0-8-15,0 0-6 16,-2 0-26-16,-6 0-68 16,-11 22-378-16,-37 28 336 15,5-4-120-15,-4-2-436 0</inkml:trace>
  <inkml:trace contextRef="#ctx0" brushRef="#br0" timeOffset="-149496.83">10466 11592 717 0,'0'0'176'0,"0"0"-55"0,0 0 2 15,0 0-3-15,0 0 33 16,0 0 1-16,-40-32-38 16,40 32-21-16,0-2-45 15,19 0-36-15,24-2 20 16,37-2 33-16,59-2-1 16,54-2-12-16,33 4 15 15,9 4-20-15,-7 2-19 16,-21 0-10-16,2 0-6 15,-3 0-13-15,-8 0 12 0,-11 2 9 16,-15 2-3 0,-19 0-13-16,-10-2 5 0,-7-2-7 15,-5 0 3-15,-15 0-2 16,-24 0 17-16,-24 0 6 16,-10 0-8-16,5 0-9 15,3 0 7-15,6 0-9 16,-7 0 22-16,-10 2-25 15,-6 2 25-15,-7-2-13 16,-11 0 13-16,-8 0-16 16,-7-2-9-16,-7 2 0 15,-5-2 8-15,-4 0-4 16,0 0 1-16,0 0-11 16,0 4-14-16,-20 8-114 15,-85 30-236-15,1 0-141 0,-14-3-147 0</inkml:trace>
  <inkml:trace contextRef="#ctx0" brushRef="#br0" timeOffset="-148873.31">10727 12005 1154 0,'0'0'254'15,"0"0"-134"-15,0 0-28 16,0 0 32-16,0 0-124 16,0 0 13-16,0 0 61 0,176-66 44 15,14 46 16 1,30 0-48-16,13 4-9 0,2 2-33 16,-11 4 5-16,4 2-12 15,-1 4 9-15,-9 2-14 16,-12 2-9-16,-15 0-13 15,-12 0-4-15,-13 0-5 16,-8 0 23-16,-13 0-12 16,-11 0 9-16,-27 0 2 15,-23 0-5-15,-20 0 15 16,-14 0-17-16,2 0 1 16,-2 0-4-16,2 0-2 0,-12-2 0 15,-4-2 13-15,-7 0 9 16,-3 0 12-1,-1 0-17-15,0 2-2 0,-3-2-2 16,0 0-2-16,-2-2-7 16,-2 2-9-16,4 0 1 15,0-2 17-15,7 0-16 16,7 0-2-16,7 0 0 16,3 0-5-16,4 0 5 15,-2 1 0-15,-1 1-5 16,-7 0-1-16,-7 1 8 15,-6 0-8-15,-8-1 0 16,-11 3 0-16,-4 1 1 0,-1 0 7 16,-3-3 4-1,0 3 0-15,0 0-6 0,-3-1-6 16,-21 1-47-16,-20 0-129 16,-43 0-309-16,-67 4-20 15,11 4 120-15,1-6-708 0</inkml:trace>
  <inkml:trace contextRef="#ctx0" brushRef="#br0" timeOffset="-148181.86">12581 11219 1023 0,'0'0'214'0,"0"0"-72"15,0 0-18-15,0 0 17 16,0 0-35-16,0 0-71 16,189-124 40-16,-13 104 33 15,22 6-5-15,-4 10-9 16,-20 4-17-16,-29 0-2 16,-5 4-8-16,-8 4-14 15,-24 0-20-15,-16-2 2 16,-21-2-14-16,-9 0 10 15,6 2-16-15,1-2-9 16,-3 0 2-16,-14 0-8 16,-17-2-7-16,-14-2 7 15,-10 2 8-15,-7-2-7 16,-4 0 16-16,0 0 9 16,0 0-5-16,0 0-9 0,0 0 3 15,0 0-7-15,-4 0-7 16,-15 0-1-16,-18 2-7 15,-48 6-19-15,-62 12-24 16,-62 8-13-16,-25 0-16 16,-3 0-4-16,33-10 42 15,59-8 13-15,40-4 28 16,41-2 1-16,30-2 28 16,14 0 4-16,18 0-33 15,24 5-40-15,98-2-39 0,83 5 79 16,40 2 37-1,9 1-7-15,-34 2-12 0,-51-2-17 16,-37-4 11-16,-35-3-4 16,-26-3 12-16,-11-2-19 15,7-1 8-15,-3 0 10 16,0 0-3-16,-19 0-7 16,-19 0-9-16,-12 0 1 15,-10 0-1-15,-2 0 2 16,-2 4-2-16,-29 5-17 15,-46 14-126-15,-65 22 50 16,-81 27-90-16,-37 16-192 16,-15 4 68-16,74-23 47 15,62-24-130-15</inkml:trace>
  <inkml:trace contextRef="#ctx0" brushRef="#br0" timeOffset="-147973.58">12641 11983 441 0,'0'0'192'0,"0"0"33"16,0 0 22-16,-116 0 66 15,136 0-191-15,82-10-81 16,77-6 55-16,41 2 41 16,17 0-17-16,-19 6-29 15,-41 4-25-15,-15 4-19 16,-38 0-23-16,-28 0 26 16,-25 0-34-16,-13 0 20 15,7 0-33-15,-5 8-3 16,-2 2-108-16,-23 2-86 15,-16 0-159-15,-17-8-463 0</inkml:trace>
  <inkml:trace contextRef="#ctx0" brushRef="#br0" timeOffset="-147057.18">17879 10935 662 0,'0'0'174'16,"0"0"-27"-16,0 0-2 16,0 0 47-16,0 0-21 15,0 0-25-15,0 0 4 16,-33-57-17-16,33 57-46 16,0 0-29-16,0 0-33 15,0 0-11-15,0 0-14 16,0 10 0-16,0 16 3 15,0 13 92-15,0 12 7 16,0 8 1-16,0 7-25 0,0 0-26 16,0 0-12-16,2-6-25 15,-2-5 1-15,0-3 0 16,0-8 7-16,0-4 1 16,0-6-5-16,0-10-7 15,0-6-11-15,0-6 11 16,-2-6-11-16,2-2 11 15,-3-4-11-15,3 2-1 16,-2-2-1-16,-7 2-78 16,-23 6-158-16,1 0-36 15,0-6-402-15</inkml:trace>
  <inkml:trace contextRef="#ctx0" brushRef="#br0" timeOffset="-146551.86">18382 11383 1506 0,'0'0'317'16,"0"0"-199"-16,0 0-15 15,0 0-18-15,0 0-22 16,0 0-27-16,0 0-29 16,0-22-7-16,-4 26-32 0,-7 13 32 15,-5 9 7 1,3 3 14-16,-1 6-8 0,10-3-6 16,4-2 2-16,0-4-3 15,2-6 0-15,14-4 3 16,2-6 18-16,12-4 13 15,4-6 16-15,9 0 11 16,1-8-20-16,5-16-15 16,-7-4 12-16,-4-6-20 15,-13 2 9-15,-14 4 38 16,-9 2-32-16,-2 6-24 16,-11 2-15-16,-16 3 2 15,-4 4-2-15,-5 4-7 16,3 4 7-16,4 3 0 15,1 0-7-15,5 0-90 0,-4 3-21 16,0 9-14-16,-2 7-22 16,-6 15-111-16,6-4-208 15,11-8-118-15</inkml:trace>
  <inkml:trace contextRef="#ctx0" brushRef="#br0" timeOffset="-145831.45">19207 11500 1060 0,'0'0'282'16,"0"0"-143"-16,0 0-14 15,0 0 9-15,0 0-8 16,0 0-26-16,0 0-7 16,0-64-16-16,-9 58 3 15,-7 4-61-15,-11 2-18 16,-8 0 18-16,-9 6 1 16,-6 16 23-16,6 4-30 15,7 4-13-15,12-2-1 16,9 0-9-16,7-6 3 0,9-4-4 15,0-4-5-15,0-4-3 16,6-4 3-16,17 0 16 16,8-6 14-16,7 0 9 15,4 0-9-15,1-9 9 16,-4-10-11-16,-7-1-6 16,-8 0 3-16,-6 4 0 15,-9 4 9-15,-4 6 25 16,-3 2 1-16,0 4-12 15,-2 0-31-15,0 0-1 16,0 0-18-16,4 4-25 16,0 20 19-16,4 14 24 15,1 16 2-15,-1 13-2 0,-1 11 0 16,0 0 9 0,-3-2-7-16,-4-8 8 0,3-14-9 15,-3-14 7-15,0-15 6 16,0-11-12-16,0-8-1 15,0-6 14-15,0 0 9 16,-16 0 24-16,-6-10 17 16,-9-8-22-16,-5-4-34 15,0-1 2-15,7 3-1 16,9 4 2-16,9 7 18 16,6 0-25-16,5 7-4 15,0 0-2-15,0 0-1 0,0 2-28 16,14-2-74-16,10 2-68 15,21 0-25-15,-3 0-311 16,-4-1-880-16</inkml:trace>
  <inkml:trace contextRef="#ctx0" brushRef="#br0" timeOffset="-145382.28">19859 12035 902 0,'0'0'336'15,"0"0"-104"-15,0 0 9 16,0 0-42-16,0 0-19 16,0 0-40-16,0 0-17 15,-17-52 0-15,17 52-43 16,0 0-33-16,-2 0-47 15,-1 10-22-15,-2 14 20 0,1 12 2 16,-2 8 32-16,-3 5-1 16,2-4-22-16,2-2 10 15,-1-9-8-15,2-8-2 16,-5-4-9-16,-7 0-48 16,-18 4-77-16,3-4-149 15,2-10-369-15</inkml:trace>
  <inkml:trace contextRef="#ctx0" brushRef="#br0" timeOffset="-144879.22">20185 12037 1196 0,'0'0'281'16,"0"0"-162"-16,0 0 1 15,0 0 10-15,0 0-57 16,0 0-9-16,0 0-50 16,2-4 19-16,-2 4-33 15,0 0-12-15,0 16-3 16,0 10 15-16,0 7 36 0,-2 5 16 15,2 0-23 1,0-2-16-16,0-4 1 0,0-4-1 16,9-8 0-16,-1-2 2 15,4-8-2-15,-3-2 8 16,2-6 47-16,5-2 0 16,1 0 3-16,8-2 5 15,6-18-18-15,0-10-22 16,-2-4-8-16,-7-2-9 15,-9 4 8-15,-5 6 30 16,-8 4 1-16,0 5-25 16,0 3-11-16,-8 5-22 15,-5-1-6-15,-2 3 5 16,-5 3-54-16,-3 4-63 16,-3 0-28-16,-21 0-91 0,7 11-284 15,6-10-164-15</inkml:trace>
  <inkml:trace contextRef="#ctx0" brushRef="#br0" timeOffset="-142964.36">20250 10756 136 0,'0'0'771'0,"0"0"-542"16,0 0-77-16,0 0 6 15,0 0-24-15,0 0-18 16,0 0-21-16,2-10-35 15,-2 10-18-15,0 0-9 16,0 0-16-16,2 0 8 16,-2 0-6-16,0 0-11 15,0 0 32-15,0 0-6 16,0 0 6-16,0 0-6 16,0 0-3-16,0 0 9 15,0 0-15-15,0 0 31 0,0 0-9 16,0 0-5-1,0 0-4-15,0 0-11 0,0 0-11 16,0 0-11-16,0 0-4 16,0 0-1-16,0 0 1 15,0 0 1-15,0 0 15 16,0 0-16-16,0 0 4 16,0 0-5-16,0 0-5 15,0 0 5-15,0 0 0 16,0 0 1-16,0 0 5 15,0 0 4-15,0 0-3 16,0 0 10-16,0 0-7 16,0 0-8-16,0 0 14 0,0 0 4 15,0 0-19-15,0 0 9 16,0 0-9-16,0 0-1 16,0 0 12-16,0 0 9 15,0 0-21-15,0 0 6 16,0 0 18-16,0 0-16 15,0 0 2-15,0 0 7 16,0 0-1-16,0 0 0 16,0 0 2-16,0 0-6 15,0 0-3-15,0 0-9 16,-2 0-6-16,0 0 0 16,-5 0-7-16,-2 0 13 15,-4 0 21-15,-1 0-20 16,1 0 4-16,0 0-4 0,-1 0 11 15,3 0-12-15,-1 0 1 16,1 0-1-16,1 0 3 16,-2 0-3-16,3 0 0 15,1 2-7-15,-4 2 7 16,1 4-13-16,0 0-1 16,-5 4 7-16,3 0 7 15,-1 0 0-15,4 2-6 16,-1-2 7-16,1 0-1 15,2 0 0-15,-1 2 0 16,-1 4 0-16,2 0-11 16,-3 3 11-16,1-2 5 15,2 1-3-15,-1 1-2 16,3-5-6-16,-2 0 0 16,4-3 6-16,2 1 0 0,-3 1 6 15,3 1-6-15,0 2 0 16,2 2 9-16,0 2-3 15,0 0-6-15,0 0-1 16,0-2-10-16,0-2 11 16,0 0-1-16,2-2 1 15,5-2-1-15,-1 0 1 16,4 3 0-16,-2-2 0 16,3 3 2-16,1 3-1 15,3-2 1-15,3 2-2 16,5 1 1-16,0 0 6 15,8-2-7-15,6 0 0 16,1-4 9-16,0-2-8 16,-1-2 0-16,-3-4 1 15,-5 0 8-15,-3-4-8 0,-3 0-2 16,-4-2 0-16,2-2 8 16,1 0-7-16,3 0 9 15,2-4 0-15,1-14 2 16,3-2 2-16,1-4-7 15,-5-2 10-15,-3 2-1 16,-2-1 2-16,-1 2-2 16,-4 0-8-16,-1 1-7 15,-3 0 11-15,1 0-4 16,-5 2 1-16,-1-2-8 0,-3-4 7 16,-3-2-7-1,-2-2-1-15,0-4-11 0,0 0 10 16,-9 0 0-16,-6 2 0 15,-5 2-8-15,-3 6-6 16,-2-1 3-16,-3 5 9 16,-3 0 2-16,-5 2-8 15,0 0 4-15,1 2 5 16,6 4 6-16,4 2-5 16,6 6-1-16,2 0-8 15,5 4-21-15,-2 0-60 16,-2 2-78-16,-2 16 6 15,7 26-99-15,2-1-110 0,9-6-223 0</inkml:trace>
  <inkml:trace contextRef="#ctx0" brushRef="#br0" timeOffset="-142559.58">21270 11398 1185 0,'0'0'341'0,"0"0"-108"15,0 0-51-15,0 0-31 16,0 0-17-16,0 0-41 16,0 0-41-16,4-12-30 15,19 12-14-15,14 0 18 16,11 0 2-16,7 0-10 15,-2 0-12-15,-1 0 3 16,-8 6-9-16,-6 2-65 0,-9 4-117 16,-11-1-189-16,-12 0-267 15</inkml:trace>
  <inkml:trace contextRef="#ctx0" brushRef="#br0" timeOffset="-142345.98">21250 11671 1624 0,'0'0'314'0,"0"0"-219"16,0 0-36-16,0 0 31 0,0 0-21 15,155 1-36-15,-103 1-33 16,26 0-80-16,-11 0-166 15,-11-2-429-15</inkml:trace>
  <inkml:trace contextRef="#ctx0" brushRef="#br0" timeOffset="-140846.25">22662 10918 1008 0,'0'0'259'16,"0"0"-108"-16,0 0 10 15,0 0 4-15,0 0-48 0,0 0-28 16,0 0-30-16,-4-33-29 15,4 33-2-15,0 0-18 16,0 0 7-16,0 0-16 16,0 0 9-16,0 0 18 15,0-3 3-15,0-1 4 16,0-2-14-16,0 0-12 16,4-2 13-16,-2 0-1 15,3 0 5-15,-3 2 7 16,1 2 11-16,-1 0-8 15,-2 2-14-15,0 0 2 16,0 2-9-16,0 0-9 16,0 0-6-16,0 0-12 0,0 6-25 15,-5 14-9-15,-15 15 38 16,-6 8 8-16,-8 8 20 16,1 0-13-16,2-4 3 15,4-5-8-15,4-10-2 16,6-8 6-16,3-6-5 15,6-6 6-15,3-4-7 16,1-4 0-16,2 0-8 16,-1-4 16-16,3 0-7 15,0 0 6-15,0 0-6 16,0 0 10-16,0 0 10 16,0 0 20-16,0-10 32 15,0-12-38-15,0-8-24 0,14-6-11 16,0-2 1-1,3 2 6-15,0 2 7 0,-1 4-14 16,-3 3 11-16,-1 5-5 16,-4 4 3-16,-1 6 4 15,-1 0 6-15,0 6-10 16,-2 0 8-16,0 4-4 16,-2 0-1-16,-2 2-4 15,0 0-8-15,0 0 0 16,0 0-26-16,0 8-5 15,3 16 1-15,-1 12 30 16,2 12 0-16,0 7 9 16,-2 5-2-16,4 0 6 0,-6-2-5 15,0-4-8 1,0-2-9-16,0-3 9 0,0-8 9 16,0-2-9-16,0-7 1 15,0-6 3-15,0-8-4 16,0-4 0-16,0-4 1 15,0-6 0-15,0 0 0 16,0-4 0-16,0 2 7 16,0-2-8-16,0 0 0 15,0 0-1-15,0 0 1 16,0 2-6-16,0 2 6 16,0 0 0-16,0-2-10 0,0 2-3 15,0 2-18 1,-10-2 1-16,-9 4-4 0,-10-2 25 15,-7-2 9-15,-3-2 0 16,0-2 6-16,1 0 5 16,5 0 18-16,6-10-14 15,7 4 12-15,9 2 4 16,6 0-10-16,5 4-21 16,0 0-9-16,0 0-4 15,9 0-10-15,18 0 6 16,17 0 17-16,12 0 31 15,8 8 0-15,3 0-14 16,-7 0 9-16,-6-2-17 16,-4 0 11-16,-6-1 10 15,-6-2-3-15,-5-1 1 0,-7-2-9 16,-9 0 4-16,-9 0-10 16,-6 0 20-16,1 0-10 15,-3 0 2-15,0 0-1 16,0 0-11-16,0 2-1 15,0-2-11-15,0 0 0 16,0 0-1-16,0 0 2 16,0 0-1-16,0 0 6 15,0 0-6-15,0 0 5 16,0 0-4-16,0 0-2 16,0 0 0-16,0 0-1 15,0 0-9-15,0 0-28 16,0 0-53-16,-3 4-88 15,-10 0-283-15,-5-4-643 0</inkml:trace>
  <inkml:trace contextRef="#ctx0" brushRef="#br0" timeOffset="-136863.22">17409 12583 1033 0,'0'0'269'16,"0"0"-92"-16,0 0-60 15,0 0-7-15,0 0-13 16,0 0-4-16,0-32-13 15,0 29-18-15,0 2-4 16,0 1-1-16,0 0 1 16,0 0-10-16,0 0-14 0,0 0-3 15,0 0-10-15,0 0-21 16,0 0-16-16,0 8-13 16,0 14 29-16,2 12 23 15,3 12 50-15,-1 8 9 16,0 4-50-16,3-4-9 15,-3-1-10-15,1-6-13 16,2-4 0-16,-5-5 9 16,0 0-9-16,0 0 0 15,-2 0 7-15,0 4-7 16,0 1 1-16,-2 1 11 16,-9-2-12-16,-3 0-44 0,1-2-53 15,-5 0-109-15,3-12-142 16,5-14-333-16</inkml:trace>
  <inkml:trace contextRef="#ctx0" brushRef="#br0" timeOffset="-136346.6">17925 12873 1035 0,'0'0'311'0,"0"0"-159"16,0 0-25-16,0 0-6 16,0 0-26-16,0 0-44 15,0 0 6-15,0-5-32 16,0 5-25-16,0 4-1 15,-8 14 1-15,-5 8 47 16,-6 4-4-16,4 6-9 16,1 0-21-16,6 0 1 15,1-2 2-15,7 0-15 16,0-3 0-16,0-8-1 16,0-3 1-16,0-5 5 15,7-8-6-15,1-4-8 16,6-3 8-16,6 0 35 0,7-18 35 15,4-9 4-15,0-3-40 16,-4-4-11-16,-9 4-5 16,-7 2 18-16,-11 4 1 15,0 4-6-15,-7 2-19 16,-15 0-12-16,-9 6-9 16,-7 2-10-16,-1 2 5 15,4 5-7-15,8 3-60 16,8 0-73-16,12 3-53 15,2 11-102-15,5-4-79 0</inkml:trace>
  <inkml:trace contextRef="#ctx0" brushRef="#br0" timeOffset="-135753.15">18521 12843 1187 0,'0'0'341'16,"0"0"-111"-16,0 0-78 16,0 0-42-16,0 0-88 15,0 0-6-15,0 0-16 0,-145 4 15 16,109 25 10-1,7 0-5-15,11 6-20 0,11-3-7 16,7 0-17-16,0-4 10 16,25-6-14-16,6-6 17 15,5-8-1-15,5-8 10 16,-2 0 2-16,-1-2 0 16,-2-14 25-16,-7 0-3 15,-7 2-5-15,-7 4 47 16,-8 6 11-16,-4 4-35 15,-1 4-40-15,0 24-16 16,0 36 16-16,-2 49 93 16,0 37-34-16,0-6-26 15,0-27-10-15,0-49-23 16,0-36-11-16,-4-6 9 0,-6-2-4 16,-7-4-6-16,-8-12 12 15,-10-8 28-15,-9 0-5 16,1-8-2-16,1-18 1 15,3-8-12-15,9-3-1 16,12 1 5-16,8 0 12 16,10 4 19-16,0 0-23 15,16 2-21-15,15 0 11 16,7 0-10-16,9 0-2 16,6 6-36-16,21 4-71 0,-14 6-139 15,-9 4-398-15</inkml:trace>
  <inkml:trace contextRef="#ctx0" brushRef="#br0" timeOffset="-134100.1">19068 13305 62 0,'0'0'544'16,"0"0"-436"-16,0 0-56 16,0 0 43-16,0 0 34 0,0 0-9 15,0 0 14-15,0-7-15 16,0 7-4-16,0 0 0 15,0 0-12-15,0 0-2 16,0 0-24-16,0-1-30 16,0 1-3-16,0 0-17 15,0 0 2-15,0 0-3 16,0 0-4-16,0 0 0 16,0 0 6-16,0 0 5 15,0 0 3-15,0 0-5 16,0 0-2-16,0 0 10 15,0 0-6-15,0 0 3 16,0 0-7-16,0 0-2 16,0 0-8-16,0 0 5 0,0 0-3 15,0 0-2 1,0 0 6-16,0 0-2 0,0 0 12 16,0 0-9-16,0 0 8 15,0 0-10-15,0 0-5 16,0 0-4-16,0 0-15 15,0 0-1-15,0 0-9 16,0 0-5-16,0 1-9 16,0 16 24-16,0 7 10 15,5 4 38-15,0 4-21 16,1 0-12-16,1-2 0 16,-3-4-9-16,0-4-5 0,-1-2 13 15,0-3-6-15,-1 1-7 16,-2-5 8-16,2 1-8 15,-2 0 10-15,0-4-11 16,0 1 6-16,0-4-5 16,2-3-1-16,-2 0-10 15,2-1-6-15,-2-3-3 16,2 2 2-16,-2-2 7 16,0 0 10-16,0 0 6 15,0 0-6-15,0 0 1 16,0 1 6-16,0-1-6 15,0 0-1-15,0 0 1 16,0 0-1-16,0 0 0 0,0 0 1 16,0 0 6-16,0 0-6 15,0 0 9-15,0 0-8 16,0 0 10-16,0 0-3 16,0 0-3-16,0 0-6 15,0 0 0-15,0 0-49 16,0 0-68-16,0 0-129 15,-8 0-496-15</inkml:trace>
  <inkml:trace contextRef="#ctx0" brushRef="#br0" timeOffset="-133509.39">19548 13276 196 0,'0'0'862'0,"0"0"-645"16,0 0-90-16,0 0-19 15,0 0 7-15,0 0-10 16,0 0-29-16,0-4-28 16,0 4-14-16,0 0-8 15,-7 3-6-15,-5 13 17 0,-3 5 15 16,-2 6-22-16,1 5 13 16,1 2-27-16,3 4-3 15,3-2 3-15,5 2-9 16,2-6-7-16,2-2 0 15,0-8 1-15,0-4 0 16,0-8 0-16,4-2-1 16,3-4-1-16,1-4 1 15,1 0 0-15,7 0 14 16,7-4 31-16,0-15 2 16,5-10-3-16,0-5-16 15,-3-4-8-15,-9 0 15 0,-10 4-5 16,-6 2 28-16,0 6 3 15,0 6 7-15,-20 0-38 16,-7 4-23-16,-2 0 0 16,-6 2-6-16,1 4-2 15,3 2-4-15,2 1-44 16,2 7-61-16,6 0-82 16,-10 0-90-16,4 0-303 15,6 0-589-15</inkml:trace>
  <inkml:trace contextRef="#ctx0" brushRef="#br0" timeOffset="-132118">19503 12544 785 0,'0'0'221'0,"0"0"-51"16,0 0-25-16,0 0-6 15,0 0-37-15,0 0-4 0,0 0 43 16,0-36-40 0,0 35 8-16,0-2-5 0,0 2-14 15,0 1-15-15,0 0-11 16,0 0-20-16,0 0-13 15,0 0-26-15,0 0-5 16,0 0-45-16,0 12-2 16,0 10 47-16,0 7 13 15,3 12 23-15,1 3-5 16,0 2-4-16,1-2-7 16,-1-2-9-16,-2-4 20 15,-1-4-27-15,2-2 4 16,0-3-8-16,-3-5 1 15,3-6 9-15,-3-4-3 16,0-4-6-16,0-4-1 0,0-2 1 16,0-2 0-1,0-2 6-15,2 0 5 0,-2 0 4 16,0 0 17-16,0 0-12 16,0 0 34-16,0-8-7 15,-2-10-9-15,-12-10-39 16,-1-8-32-16,-2-4-10 15,5-1 18-15,1-1 11 16,1 4 1-16,4 2 12 16,4 2-11-16,-1 6 11 15,1 4 2-15,0 4-1 16,0 4 10-16,-1 4-2 16,3 4 6-16,0 4 3 0,0 2-5 15,0 2-13-15,0 0 0 16,0 0 0-16,0 0-11 15,0 0-18-15,0 0 5 16,0 18-8-16,3 8 32 16,10 8 9-16,1 6-9 15,3 4 26-15,-2-4-18 16,-1-4 8-16,-3-5-16 16,-2-9-3-16,-2-7 3 15,-3-7 0-15,-4-2 0 16,2-2 0-16,-2-1 1 15,0-3 5-15,0 1 4 0,0-1-9 16,0 0 6-16,0 0 4 16,0 0 6-16,0 0 2 15,0 0-2-15,0 0-2 16,0-5 14-16,0-8-29 16,0-5-19-16,-2-1 18 15,-4-6-5-15,-5-1-6 16,6 0-6-16,0 2 3 15,-1 4 15-15,4 6 0 16,-3 2 5-16,3 6-4 16,-1 2-1-16,3 0 6 15,0 4-6-15,-1 0 0 16,1 0-10-16,0 0-5 0,0 0-7 16,0 2-14-16,0 18-1 15,0 8 37-15,0 4-5 16,0 2 6-16,0-3-1 15,0-10 0-15,0-5 3 16,0-7-3-16,0-5-1 16,0-3 1-16,0 2 2 15,0-3 9-15,0 0-2 16,0 0 2-16,0 0-11 16,0 0-1-16,0 0-31 15,0 0-110-15,-8 4-154 16,0-2-676-16</inkml:trace>
  <inkml:trace contextRef="#ctx0" brushRef="#br0" timeOffset="-131173.3">20352 12919 327 0,'0'0'266'16,"0"0"-108"-16,0 0-22 16,0 0-4-16,0 0-20 15,0 0 3-15,0 0 1 16,0 0 0-16,0-1-13 16,0 1 19-16,0 0 3 15,0 0-13-15,0 0-6 16,0 0-20-16,0 0-12 15,0 0-4-15,0-2-1 16,0 2-14-16,2 0-9 16,14-4-27-16,13 1 26 15,13-2 26-15,7-2 1 16,5 1-20-16,-1 1-24 16,-4-2-27-16,-5 1 20 0,-1 1-4 15,-3-2-9-15,-4 1 1 16,-5 2-7-16,-9 0-2 15,-9 3-45-15,-4-2-44 16,-6 3-50-16,-3 0-31 16,0 0-37-16,-25 15-116 15,-8 9-258-15,-10 2 255 0</inkml:trace>
  <inkml:trace contextRef="#ctx0" brushRef="#br0" timeOffset="-130925.06">20395 13211 892 0,'0'0'398'15,"0"0"-143"-15,0 0-103 16,0 0 16-16,0 0 17 16,115-55-34-16,-81 45-42 15,4 0-24-15,2 0-11 16,-1 4-10-16,4-2-21 15,-5 4-19-15,0 2-18 16,-7 0-6-16,-2 2-8 16,-4 0-65-16,-6 0-74 0,-3 2-132 15,-7 2-432-15</inkml:trace>
  <inkml:trace contextRef="#ctx0" brushRef="#br0" timeOffset="-125697.08">21767 12566 935 0,'0'0'376'0,"0"0"-165"16,0 0-23-16,0 0 9 15,0 0-73-15,0 0-31 16,0 0-34-16,0 0-1 0,0 0-24 16,0 0 13-1,0 0-19-15,0 0-14 0,0 0-13 16,0 0 13-16,0 0-7 16,0 0 1-16,0 0-8 15,0 0 3-15,0 0-3 16,0 0 17-16,0 0-3 15,0 0 17-15,0 0-9 16,0 0-4-16,0 0-16 16,0 0 16-16,0 0-17 15,0 0-1-15,0 0-1 16,0 0 1-16,0 0-1 16,0 0 1-16,0 0 10 0,0 0-9 15,0 0 0-15,0 0 0 16,0 0-1-16,0 0 1 15,0 0 6-15,0 0 2 16,0 0-9-16,0 0 13 16,0 0 19-16,0 0-4 15,0 0-10-15,0 0 10 16,0 0-7-16,0 0 0 16,0 0-2-16,0 0 4 15,0 0-1-15,0 0 8 16,0 0-12-16,0 0 1 15,0 0-10-15,0 0 0 16,0 0-1-16,0 0 1 0,0 0-3 16,0 0 4-1,0 0-3-15,0 0-4 0,0 0-3 16,0 0 0-16,0 0 0 16,0 0 0-16,0 0 0 15,0 0 1-15,0 0-1 16,0 0 0-16,0 0 0 15,0 0 11-15,0 0-11 16,0 0-7-16,0 0 7 16,0 0 0-16,0 0 1 15,0 0 0-15,0 0 0 16,0 0-1-16,0 0 0 0,0 0 0 16,0 0 0-1,0 0-1-15,0 0 2 0,0 0-1 16,0 0 1-16,0 0-1 15,0 0 0-15,0 0 0 16,0 0 0-16,0 0 0 16,0 0 1-16,0 0-1 15,0 0 5-15,0 0-4 16,0 0-1-16,0 0 0 16,0 0 6-16,0 0-5 15,0 0-1-15,0 0 0 16,0 0 0-16,0 0 0 15,0 0 0-15,0 0 0 16,0 0 1-16,0 0-1 16,0 0 3-16,0 0-3 0,0 0-1 15,0 0 1 1,0 0 8-16,0 0-8 0,0 0-1 16,0 0 0-16,0 0 1 15,0 0 0-15,0 0 1 16,0 0 5-16,0 0-5 15,0 0 8-15,0 0-9 16,0 0-2-16,0 0 2 16,0 0 0-16,0 0 0 15,0 0 0-15,0 0 0 16,0 0-2-16,0 0 1 16,0 0 0-16,0 0 0 15,0 0 1-15,0 0-1 0,0 0 1 16,0 0 0-1,0 0 1-15,0 0 0 0,0 0 0 16,0 0-1-16,0 0 1 16,0 0 8-16,0 0-9 15,0 0-1-15,0 0 1 16,0 0 0-16,0 0 5 16,0 0-4-16,0 0-1 15,0 0 0-15,0 0-1 16,0 0 1-16,0 0 0 15,0 0 0-15,0 0 0 16,0 0-1-16,0 0 1 0,0 0 0 16,0 0-1-1,0 0 0-15,0 0 0 0,0 0 0 16,0 0 0-16,0 0 1 16,0 0-5-16,0 0 5 15,0 0 1-15,0 0-1 16,0 0 1-16,0 0 6 15,0 0-7-15,0 0 0 16,0 0 0-16,0 0 0 16,0 0 1-16,0 0 0 15,0 0 5-15,0 0-5 16,0 0 0-16,0 0-1 16,0 0 8-16,0 0-8 0,0 0 1 15,0 0 7 1,0 0-8-16,0 0 0 0,0 0-1 15,0 0 0-15,0 0 0 16,0 0-7-16,0 0 8 16,0 0 0-16,0 0 0 15,0 0-1-15,0 0 2 16,0 0-1-16,0 0 1 16,0 0 0-16,0 0-1 15,0 0 0-15,0 0 1 16,0 0 5-16,0 0-5 15,0 0-1-15,0 0 0 16,0 0 1-16,0 0 7 16,0 0-8-16,0 0 0 15,0 0 1-15,0 0 0 16,0 0 0-16,0 0-1 0,0 0 0 16,0 0 0-16,0 0 0 15,0 0 0-15,0 0 0 16,0 0 0-16,0 0 0 15,0 0-3-15,0 0 2 16,0 0 1-16,0 0 1 16,0 0-1-16,0 0 0 15,0 0 0-15,0 0 0 16,0 0 0-16,0 0 0 16,0 0 0-16,0 0 1 15,0 0-1-15,0 0 0 0,0 0 0 16,0 0 0-16,0 0 1 15,0 0-1-15,0 0 0 16,0 0 0-16,0 0 0 16,0 0 0-1,0 0 0-15,0 0-1 0,0 0 0 16,0 0 1-16,0 0 0 16,0 0 1-16,0 0-1 15,0 0-1-15,0 0 0 16,0 0 0-16,0 0 0 15,0 0 1-15,0 0 0 16,0 0 0-16,0 0 0 16,0 0 1-16,0 0-1 15,0 0 2-15,0 0-2 16,0 0 0-16,0 0 0 0,0 0 0 16,0 0 0-16,0 0 0 15,0 0 3-15,0 0-3 16,0 0 0-16,0 0-1 15,0 0 1-15,0 0 0 16,0 0-2-16,0 0 1 16,0 0 0-16,0 0 0 15,0 0 1-15,0 0 0 16,0 0 1-16,0 0-1 16,0 0 2-16,0 0-2 15,0 0 0-15,0 0 1 16,0 0 0-16,0 0 0 15,0 0-1-15,0 0 1 0,0 0-1 16,0 0-1-16,0 0 1 16,0 0 0-16,0 0 0 15,0 0 1-15,0 0 0 16,0 0 0-16,0 0 4 16,0 0-5-16,0 0-1 15,0 0 0-15,0 0 0 16,0 0-6-16,0 0 7 15,0 0-12-15,0 0 11 16,0 0 0-16,0 0 1 16,0 0-1-16,0 0 2 15,0 0-1-15,0 0 1 16,0 0 6-16,0 0-1 16,0 0-5-16,0 0 8 15,0 0-9-15,0 0 1 0,0 0 0 16,0 0 5-16,0 0 0 15,0 0-6-15,0 0-1 16,0 0-1-16,0 0 2 16,0 0-6-16,0 0 5 15,0 0 0-15,0 0 0 16,0 0 1-16,0 0-1 16,0 0 1-16,0 0 0 15,0 0 1-15,0 0-2 16,0 0 2-16,0 0-1 15,0 0 0-15,0 0 1 16,0 0 6-16,0 0-7 0,0 0 0 16,0 0 0-16,0 0 6 15,0 0-6-15,0 0 0 16,0 0 0-16,0 0 0 16,0 0 0-16,0 0 1 15,0 0-1-15,0 0 0 16,0 0 0-16,0 0 0 15,0 0-7-15,0 0 6 16,0 0-6-16,0 0 7 16,0 0 0-16,0 0 0 15,0 0 0-15,0 0 1 16,0 0 0-16,0 0 1 16,0 0-1-16,0 0 8 0,0 0-2 15,0 0-7-15,0 0 0 16,0 0 0-16,0 0 0 15,0 0 0-15,0 0 0 16,0 0-1-16,0 0 1 16,0 0-1-16,0 0 1 15,0 0 0-15,0 0-8 16,0 0 8-16,0 0 0 16,0 0 0-16,0 0 0 15,0 0-1-15,0 0 1 16,0 0 0-16,0 0 0 15,0 0 2-15,0 0-1 16,0 0-1-16,0 0 2 0,0 0-1 16,0 0-1-1,0 0 0-15,0 0 0 0,0 0 0 16,0 0 0-16,0 0 7 16,0 0-7-16,0 0-6 15,0 0 6-15,0 0 0 16,0 0-8-16,0 0 8 15,0 0-6-15,0 0 6 16,0 0 0-16,0 0-1 16,0 0 1-16,0 0 0 15,0 0 0-15,0 0 7 16,0 0-7-16,0 0 0 0,0 0 0 16,0 0 1-16,0 0 0 15,0 0 0-15,0 0 0 16,0 0 0-16,0 0-1 15,0 0 0-15,0 0 0 16,0 0-2-16,0 0 1 16,0 0 2-16,0 0-1 15,0 0 0-15,0 0-2 16,0 0 2-16,0 0 0 16,0 0 0-16,0 0-2 15,0 0-3-15,0 0 5 16,0 0 0-16,0 0 0 15,0 0 4-15,0 0-4 16,0 0-1-16,0 0 1 16,0 0 1-16,0 0 0 0,0 0 3 15,0 0-4 1,0 0-1-16,0 0 1 0,0 0 2 16,0 0-2-16,0 0 0 15,0 0 0-15,0 0-1 16,0 0 1-16,0 0-1 15,0 0 1-15,0 0 0 16,0 0 0-16,0 0 0 16,0 0 1-16,0 0 0 15,0 0 0-15,0 0-1 16,0 0 0-16,0 0 0 16,0 0 1-16,0 0 5 15,0 0-6-15,0 0-2 0,0 0 1 16,0 0 0-16,0 0 0 15,0 0 0-15,0 0 1 16,0 0 0-16,0 0 1 16,0 0 0-16,0 0-1 15,0 0 0-15,0 0-2 16,0 0 2-16,0 0 0 16,0 0 0-16,0 0 0 15,0 0 0-15,0 0 0 16,0 0 0-16,0 0 0 15,0 0 0-15,0 0 1 16,0 0-1-16,0 0 0 0,0 0 0 16,0 0 0-16,0 0-1 15,0 0 1 1,0 0 1-16,0 0-1 0,0 0-1 16,0 0 0-16,0 0 1 15,0 0 0-15,0 0 0 16,0 0 1-16,0 0-1 15,0 0 1-15,0 0-1 16,0 0 0-16,0 0-1 16,0 0-2-16,0 0 3 15,0 0-1-15,0 0 1 16,0 0 0-16,0 0 1 16,0 0-2-16,0 0 1 0,0 0 0 15,0 0 0 1,0 0 0-16,0 0 0 0,0 0 0 15,0 0 0-15,0 0 5 16,0 0-5-16,0 0-1 16,0 0 1-16,0 0-1 15,0 0 1-15,0 0 0 16,0 0 0-16,0 0 0 16,0 0 0-16,0 0-1 15,0 0 0-15,0 0-4 16,0 0 5-16,0 0 1 15,0 0-1-15,0 0-1 16,0 0 1-16,0 0 0 16,0 0 0-16,0 0 0 15,0 0 0-15,0 0 0 16,0 0 0-16,0 0 2 0,0 0-2 16,0 0-1-16,0 0 1 15,0 0 7-15,0 0-6 16,0 0-1-16,0 0 0 15,0 0-6-15,0 0 4 16,0 0 2-16,0 0 0 16,0 0 1-16,0 0-1 15,0 0 0-15,0 0 1 16,0 0-1-16,0 0 0 16,0 0 1-16,0 0 0 15,0 0 2-15,0 0-3 16,0 0-1-16,0 0 0 0,0 0 1 15,0 0 0 1,0 0 0-16,0 0 0 0,0 0 1 16,0 0-1-16,0 0 10 15,0 0-10-15,0 0-6 16,0 0 5-16,0 0 1 16,0 0 0-16,0 0 0 15,0 0 0-15,0 0 1 16,0 0-1-16,0 0 0 15,0 0 0-15,0 0 0 16,0 0 0-16,0 0 1 16,0 0 3-16,0 0-4 15,0 0 0-15,0 0 1 16,0 0 0-16,0 0-1 0,0 0 1 16,0 0-1-16,0 0-15 15,0 9 7-15,0 9-5 16,0 10 13-16,0 10 42 15,6 6 4-15,4 2-16 16,-2-2-30-16,1-5 1 16,-4-6 5-16,2-4-6 15,-3-5 2-15,-2-5-1 16,0-2 7-16,1-3-2 16,-3-4-6-16,0-2 2 15,0-2 8-15,0-2-9 16,0-2-1-16,0 2 0 15,0 6-31-15,-3 4-66 0,-26 20-60 16,0-2-175-16,5-10-411 16</inkml:trace>
  <inkml:trace contextRef="#ctx0" brushRef="#br0" timeOffset="-123349.9">22195 12807 142 0,'0'0'264'0,"0"0"-159"16,0 0-50-16,0 0 1 15,0 0-8-15,0 0-4 16,0 0-6-16,0 0-11 16,0 0 14-16,0 0 14 0,0 0 11 15,0 0 22-15,0 0 0 16,0 0 9-16,0 0-4 15,0 0 13-15,0 0-13 16,0 0-9-16,0 0-7 16,0 0-1-16,0 0-6 15,0 0-30-15,0 0-14 16,0 0 4-16,0 0 5 16,0 0 1-16,0 0-2 15,0 0 4-15,0 0 12 16,0 0-10-16,0 0 4 15,0 0-14-15,0 0 11 16,0 0-19-16,0 0 15 0,0 0-13 16,0 0-14-1,0 0 2-15,0 0 0 0,0 0-3 16,0 0 0-16,0 0-2 16,0 0-5-16,0 0-1 15,0 0 24-15,0 0-9 16,0 0-14-16,0 0 24 15,0 0-9-15,0 0 0 16,0 0-11-16,0 0 15 16,0 0-19-16,0 0 27 15,0 0-27-15,0 0 26 16,0 0-8-16,0-2 0 16,0 0 4-16,0 2-16 15,0 0 21-15,0 0-20 16,0 0 14-16,0 0-2 0,0 0-11 15,0 0 11-15,0 0-3 16,0 0-6-16,0 0 3 16,0 0-14-16,0 0 26 15,0 0-26-15,0 0 11 16,0 0-10-16,0 0 5 16,0 0-1-16,0 0-5 15,0 0 15-15,0 0-15 16,0 0-1-16,0 0 0 15,0 0 1-15,0 0 8 16,0 0-3-16,0 0-3 16,0 0 15-16,0 0-10 15,0 0-8-15,0 0 0 0,0 0 0 16,0 0 1-16,0 0-1 16,0 0 6-16,0 0 1 15,0 0-7-15,0 0-1 16,0 0 1-16,0 0 0 15,0 0 1-15,0 0 0 16,0 0 1-16,0 0-2 16,0 0-1-16,0 0 1 15,0 0 0-15,0 0 1 16,0 0-1-16,0 0 0 16,0 0 1-16,0 0 7 15,0 0 0-15,0 0-8 16,0 0 0-16,0 0 0 15,0 0 10-15,0 0-10 0,0 0-1 16,0 0 1-16,0 0 0 16,0 0 1-16,0 0-1 15,0 0 1-15,0 0 0 16,0 0 8-16,0 0-9 16,0 0-1-16,0 0 1 15,0 0 1-15,0 0-1 16,0 0 0-16,0 0 0 15,0 0 0-15,0 0-1 16,0 0 1-16,0 0 1 16,0 0-1-16,0 0 0 15,0 0 0-15,0 0 1 16,0 0-1-16,0 0 0 0,0 0 1 16,0 0-1-16,0 0 10 15,0 0-10-15,0 0-1 16,0 0 0-16,0 0 1 15,0 0 6-15,0 0-6 16,0 0 0-16,0 0-1 16,0 0 2-16,0 0-1 15,0 0 6-15,0 0-5 16,0 0 0-16,0 0 8 16,0 0-8-16,0 0-1 15,0 0 6-15,0 0-5 16,0 0 5-16,0 0 14 0,0 0-19 15,0 0 9-15,0 0 14 16,0 0-12-16,0 0-4 16,0 0-8-16,0 0-5 15,0 0 5-15,0 0 0 16,0 0 4-16,0 0 2 16,0 0-12-16,0 0-4 15,-3 0-5-15,-1 0-5 16,0 0 4-16,2 11-14 15,-6 0 30-15,2 3 6 16,-1 2-6-16,1 1-5 16,1 1 4-16,2-3 1 15,3 6-11-15,0-1 11 0,0 0-1 16,0 0 1 0,0-2 1-16,0-4-1 0,6-2 0 15,2 0-1-15,3-4-5 16,1 0 6-16,3 0 0 15,1-2 0-15,-1-2 6 16,3 0-5-16,-3-4 7 16,-1 0-7-16,-3 0 0 15,2 0 18-15,-1 0-12 16,1-4 1-16,3-8 16 16,-3-4-12-16,1 0-11 15,-4 0 8-15,-1 4-7 16,-1 2 8-16,-4 0-8 0,-2 4-1 15,2-4 8 1,1 1-9-16,-3 0 1 0,2-1-1 16,-2 2 1-16,0-1 2 15,-2 5-1-15,0-1 4 16,0 0 0-16,0 1-5 16,0-1 5-16,0-4-5 15,0 1 0-15,0 1 0 16,0-4 0-16,-6 1-1 15,-5 1 0-15,-5-1-10 16,-3-3 1-16,-6 1-2 16,-2 2 10-16,-2 2 0 0,4 2-10 15,1 2 5 1,6 2 6-16,2 2-9 0,3 0 1 16,3 0-4-16,0 0-6 15,1 0-26-15,-1 12-92 16,-15 28-100-16,4 0-116 15,4-5-569-15</inkml:trace>
  <inkml:trace contextRef="#ctx0" brushRef="#br0" timeOffset="-118621.7">19198 13838 317 0,'0'0'218'16,"0"0"-90"-16,0 0-53 15,0 0-18-15,0 0-15 16,0 0-25-16,0 0-4 15,0 0-4-15,0 0 21 16,0 0 2-16,0 0-3 16,0 0 2-16,0 0 8 15,0 0-4-15,0 0-3 16,0 0-16-16,0 0-15 16,0 0-1-16,0 0-14 15,2 0-108-15,5 2-145 16,1-2-258-16</inkml:trace>
  <inkml:trace contextRef="#ctx0" brushRef="#br0" timeOffset="-117094.08">21881 13347 232 0,'0'0'140'0,"0"0"-73"16,0 0-1-16,0 0 9 16,0 0 6-16,0 0 30 15,0 0-10-15,-32 10-13 16,28-10-15-16,-1 0-7 16,0 0 9-16,-1 0 17 15,2 0 19-15,2 0 20 16,-1 0-3-16,1 0-22 15,0 0-22-15,2 0-32 16,0 0-22-16,0 0-20 16,0 0-4-16,0 0 8 0,0 0-6 15,2 0-8 1,15 0 6-16,15 0 5 0,15 0 70 16,13-2-6-16,11-4-19 15,8-4-19-15,-6 0-18 16,-3 0-9-16,-2 2-1 15,-11 0 4-15,-3 2-7 16,-7 0 5-16,-9 2 5 16,-5 0-4-16,-8 0-5 15,-8 1 5-15,-3 2 1 16,-7 1 11-16,-3 0-8 16,-2-3 15-16,-2 3-4 0,0 0-9 15,0 0-9-15,0 0-3 16,0 0-5-1,0 0 8-15,0 0-3 0,0 0 3 16,0 0 4-16,0 0-2 16,0 0-10-16,-13 0-1 15,-7-1-23-15,-13 1 23 16,-9-2 0-16,-10 2 0 16,-8 0-9-16,-3 0 9 15,-1 0 1-15,-1 0 16 16,3 0-15-16,13 0 4 15,9 0-8-15,15 0 2 16,12 0 0-16,7 0 1 0,3 0-1 16,3 0 0-1,0 0-9-15,0 0-10 0,0 0 5 16,0 0-1-16,0 0-2 16,0 0 3-16,0 0 5 15,0 0-10-15,5 0 3 16,6 0-14-16,9 2 17 15,13-1 13-15,11 2 40 16,8-2-11-16,2-1-11 16,-1 0-12-16,-6 0 0 15,-5 0 3-15,-7 0-8 16,-4 0 5-16,-6 0-5 16,-7 0 0-16,-3 0 6 15,-3 0-6-15,-7 0 0 16,-3 0 1-16,-2 0-2 0,0 0 14 15,0 0-2-15,0 0 11 16,0 0 3-16,0 0 2 16,-2 0 5-16,-12 0-10 15,-8 0-8-15,-12 0-6 16,-13 0-9-16,-8 0-11 16,-10 7 10-16,-2-1-11 15,1 3-12-15,1 4-52 16,1 5-69-16,-23 16-30 15,15-4-192-15,10-6-468 0</inkml:trace>
  <inkml:trace contextRef="#ctx0" brushRef="#br0" timeOffset="-113415.66">19902 12041 537 0,'0'0'146'16,"0"0"-47"-16,0 0-18 15,0 0-19-15,0 0 10 0,0 0-27 16,-9-28 7-16,9 26-20 15,0 1 0-15,0 1-3 16,0 0 3-16,0 0 7 16,0 0 0-16,0-3 19 15,-2 3 10-15,2 0 6 16,0-2 6-16,-3 2-17 16,3-2 1-16,0 2-10 15,-2 0-7-15,2-2 4 16,0 2-4-16,0 0 5 15,0 0-16-15,0 0-7 16,0 0 0-16,0 0-20 0,0 0 20 16,0 0-10-1,0 0-2-15,0 0 3 0,0 0-2 16,0 0-17-16,0 0-1 16,0 0-22-16,-2 0-26 15,-2 12 29-15,-3 6 16 16,-1 2 3-16,0 4 32 15,2-2-23-15,-1-1-9 16,3-3 7-16,1 0-1 16,0-3 4-16,1 3 2 15,0 1 1-15,0-3-7 16,0 0-6-16,2 0 18 16,-2-4-11-16,2-2-1 15,0-4-5-15,0-2 1 16,0-4-1-16,0 2 11 0,0-2-2 15,0 0-9-15,0 0 23 16,0 0-14-16,0 0 16 16,0 0-10-16,0 0-1 15,0 0-14-15,0 0 12 16,0 0-3-16,0 0 10 16,0 0-3-16,0 0 1 15,0 0 12-15,0 0-23 16,0 0 12-16,0 0 1 15,0 0 1-15,0 0 5 16,0 0 3-16,0 0-18 16,0 0-11-16,0 0 9 15,0 0-8-15,0 0 0 0,0 0 0 16,0 0 1 0,0 0-1-16,0 0 0 0,0 0 0 15,0 0 0-15,0 0 1 16,0 0 8-16,0 0-10 15,0 0 0-15,0 0 0 16,0 0 0-16,0 0 0 16,0 0 0-16,0 0 1 15,0 0 0-15,0 0 10 16,0 0-10-16,0 0 0 16,0 0 0-16,0 0-1 15,0 0 1-15,0 0-1 16,0 0 1-16,0 0 0 15,0 0 1-15,0 0-2 0,0 0 0 16,0 0-1-16,0 0 1 16,0 0 0-16,0 0-3 15,0 0 3-15,0 0-8 16,0 0 7-16,0 0 2 16,0 0-1-16,0 0 0 15,0 0-2-15,0 0 1 16,0 0-5-16,0 0 5 15,0 0 1-15,0 0-2 16,0 0-5-16,0 0 5 16,0 0 2-16,0 0-1 0,0 0 0 15,0 0 0 1,0 0 1-16,0 0 0 0,0 0 1 16,0 0-1-16,0 0 0 15,0 0 5-15,0 0-4 16,0 0-2-16,0 0-4 15,0 0 5-15,0 4 6 16,0 0-6-16,0 2-2 16,0-4 2-16,-2 2 1 15,2-2-1-15,0-2 0 16,0 0 0-16,0 2 0 16,0-2 1-16,0 2 0 15,0-2-1-15,0 2 0 16,0-2 1-16,0 0 6 15,0 0-6-15,0 0-1 0,0 0 10 16,0 0-1-16,0 0 13 16,0 0-2-16,0 0-4 15,0 0 1-15,0 0-4 16,0 0-1-16,0 0-2 16,0 0-4-16,0 0-6 15,0 0 2-15,0 0 5 16,0 0 5-16,0 0-1 15,0 0-2-15,0 0 3 16,0 0-2-16,0 0-3 16,0 0 5-16,0 0-12 15,0 0 0-15,0 0 0 16,0 0 0-16,0 0 0 16,0 0 0-16,0 0 0 15,0 0 1-15,0 0-1 0,0 0 2 16,0 0 5-16,0 0 2 15,0 0-8-15,0 0-1 16,0 0 0-16,0 0 0 16,0 0 1-16,0 0-1 15,0 0 0-15,0 0-1 16,0 0 1-16,0 0 0 16,0 0-1-16,0 0 1 15,0 0-1-15,0 0 1 16,0 0 1-16,0 0-1 15,0 0 1-15,0 0 0 16,0 0-1-16,0 0 1 0,0 0-1 16,0 0 0-16,0 0 0 15,0 0 0-15,0 0 1 16,0 0-1-16,0 0 0 16,0 0 1-16,0 0 5 15,0 0-6-15,0 0 0 16,0 0 0-16,0 0 1 15,0 0 0-15,0 0 5 16,0 0-6-16,0 0-35 16,0 0-23-16,0 0-37 15,0 0-67-15,0-4-145 16,0-12-397-16</inkml:trace>
  <inkml:trace contextRef="#ctx0" brushRef="#br0" timeOffset="-111074.9">22504 11821 582 0,'0'0'207'15,"0"0"-142"-15,0 0-30 16,0 0-28-16,0 0 6 16,0 0 9-16,0 0-5 15,-2 2 34-15,2-2 27 16,0 0-14-16,0 0 4 16,0 0-3-16,0 0-6 15,0 0-1-15,0 0 2 0,0 0-8 16,0 0-1-16,0 0 16 15,0 0 19-15,0 0 9 16,0 0-12-16,0 0-11 16,0 0-2-16,0 0-16 15,0 0-1-15,0 0-8 16,0 0 3-16,0 0-5 16,0 0 0-16,0 0-12 15,0 0-12-15,0 0-13 16,0 0 2-16,0 0-8 0,0 0 0 15,-4 0-7 1,-17 18-91-16,4-2-183 0,-5 0-338 0</inkml:trace>
  <inkml:trace contextRef="#ctx0" brushRef="#br0" timeOffset="-106037.27">6320 11426 209 0,'0'0'143'16,"0"0"-94"-16,0 0-39 15,0 0-10-15,0 0 0 16,0 0 0-16,9 0 18 16,-7 0 29-16,0 0 17 15,-2 0-5-15,0 0-14 16,2 0-8-16,-2 0-24 16,0 0 4-16,0 0-15 15,0 0 9-15,0 0-2 0,0 0 11 16,0 0 12-16,0 0 26 15,0 0-3-15,0 0-2 16,2 0-14-16,-2 0-3 16,0 0-1-16,0 0-12 15,0 0 2-15,0 0-2 16,0 0 12-16,0 0-15 16,0 0 20-16,0 0 2 15,0 0-14-15,0 0-6 16,0 0-8-16,0 0-4 15,0 0-10-15,0 0 0 16,0 0 23-16,0 0 10 16,0 0-18-16,0 0 20 0,0 0-19 15,0 0 16-15,0 0-8 16,0 0 7-16,0 0-25 16,0 0-6-16,5 0 0 15,-2 0 1-15,5 0 9 16,-1 0-10-16,-1 0 2 15,1 0 4-15,2 0 5 16,2 2 2-16,0 2 3 16,5-2 12-16,1 1-12 15,4 2 5-15,1-1-5 16,3-2 0-16,3 2 4 16,1-2 2-16,2 0 12 15,2-2-8-15,2 2 2 16,-2-2-17-16,1 2-5 15,3 0-5-15,5 2 8 0,3-2-8 16,6 0 14-16,3 0 6 16,4-2-1-16,4 2-7 15,5 0 6-15,9-2-17 16,9 0 26-16,5 0 1 16,7 0-16-16,3 0-9 15,0 0-3-15,2 0-1 16,1 0 14-16,4-6-6 15,0 0 5-15,-2 0-1 16,-5 0-6-16,-6 4-5 16,-6 0 0-16,-1 2 0 15,-4 0 4-15,2 0-5 16,-1 0 0-16,-1-2 0 0,2-2 0 16,-4 2 14-16,2-2-12 15,-2 0 14-15,-2 2-9 16,2 0-6-16,-1 2-1 15,0-2 9-15,1-1 4 16,3 2-13-16,1-3 1 16,2 0 17-16,-2 0-3 15,-4-1-5-15,2 4 5 16,-4-2-14-16,-2 2 8 16,4 1-9-16,0-2 1 15,7 0 0-15,1 0 6 16,2 0-5-16,5 0 20 0,0-1-15 15,-1 3 4-15,0 0-4 16,-2 0-7-16,-1 0 0 16,-2 0 11-16,1 0-10 15,1 0 0-15,-1 0 0 16,-2 0 1-16,-1 0-1 16,-1 0 11-16,4 0-3 15,3 0-9-15,3 0 7 16,6 0 7-16,2 0-7 15,1 0 2-15,0 0 3 16,-2 0-6-16,3 0 3 16,0 0-9-16,18 0 0 15,20 3 8-15,19-1-8 16,6-2 7-16,-18 0-6 16,-17 0 6-16,-17 0-1 0,-18 0-5 15,-17 0-1-15,-14 0 0 16,-4 0 14-16,8-2-13 15,9-1 7-15,10 2-8 16,-5-2-11-16,-4-1 11 16,-4 1 1-16,0-4 0 15,-2 2 0-15,-1-1-1 16,-2-1 2-16,-6 2-2 16,-3-2 3-16,-5 1-2 15,-6 2-1-15,-3 0 10 16,-2 0-10-16,2-2 0 15,1 2-1-15,4 0-2 16,1 0 3-16,1 1-1 0,2-1 1 16,-2 0 0-1,0 1 0-15,-2-1 1 0,0-2 2 16,-4 2-3-16,5 0 18 16,-1 0-9-16,0 0 0 15,2 1-9-15,0-2 8 16,-4-1-8-16,0 2 9 15,-4 0-8-15,-8-2 4 16,-5 2 1-16,-3 0 6 16,-7 2 0-16,-7 0-10 15,-5 0 4-15,-5 2-5 16,-6-2 5-16,-2 2 10 16,0-2 2-16,-2 2 18 0,0 0-2 15,0 0-5-15,0 0-6 16,0 0 0-16,0 0-10 15,0 0-5-15,0 0-2 16,0 0 3-16,0 0 1 16,0 0 2-16,0-2 1 15,0 0 4-15,0-6-7 16,-8-4 3-16,-6-4-13 16,-4-6-8-16,-6-2 8 15,-5-2 0-15,-9-2-1 16,-7-2-19-16,-1 0-21 15,-6 3 27-15,6 1 13 0,7 6 1 16,10 6 2-16,10 5-2 16,5 0 1-16,5 7-1 15,5 0-6-15,2 2-8 16,0 0 13-16,2 0-11 16,0 0-3-16,0 0-7 15,0 0-2-15,0 0-9 16,0 0-1-16,0 0 1 15,6 0 18-15,9 10 14 16,10 2 0-16,10 7 1 16,10-1 1-16,7 0 12 15,3 1-7-15,-1-2-5 16,-3-3-1-16,-7-2 0 16,-4-2 10-16,-5-2-9 15,-6 0 0-15,-8-4-1 0,-5 0 1 16,-5 0-1-16,-5-2 1 15,-1-2 1-15,-5 0 8 16,0 2-8-16,0-2 5 16,0 0 8-16,0 0 6 15,3 0-11-15,-3 0-3 16,0 0-6-16,0 2 4 16,0-2-4-16,0 2-1 15,0 0 0-15,0 2-15 16,0 6 9-16,-5 8 6 15,-15 6 38-15,-9 10 6 16,-18 4-3-16,-31 10-9 16,-48 10-18-16,-53 11-14 0,-31 9-76 15,-6-10-134-15,56-16-251 16,48-24-371-16</inkml:trace>
  <inkml:trace contextRef="#ctx0" brushRef="#br0" timeOffset="-105367.95">7226 12623 371 0,'0'0'194'16,"0"0"-92"-16,0 0-61 15,0 0-41-15,0 0-15 16,-126 14-8-16,105-4 22 16,4-2 1-16,-1 2-13 15,-9 4-14-15,7-4-32 16,0 0-130-16</inkml:trace>
  <inkml:trace contextRef="#ctx0" brushRef="#br0" timeOffset="-103460.08">6752 12548 492 0,'0'0'261'0,"0"0"-142"15,0 0-60-15,0 0 3 0,0 0-4 16,0 0 6-1,0 0 2-15,7 0-9 0,-7 0-15 16,0 0-13-16,0 0 24 16,0 0-21-16,0 0-6 15,4 0-7-15,0 0 6 16,3 0 21-16,5 0 20 16,0 0-2-16,7 0 1 15,2 3 13-15,6-3-21 16,6 0-24-16,6 0-6 15,3 0-26-15,4 0 20 16,4 2 8-16,1-2-10 16,5 2 3-16,0 0 9 15,8-2-12-15,8 0-3 16,7 0 6-16,8 0 18 0,25-6-15 16,24-6 1-16,24-1-14 15,5 3 7-15,-29 5 0 16,-31 2-2-16,-34 3-11 15,-4 0-5-15,11 0 9 16,14 0-5-16,14 0-5 16,2 0 0-16,-2 0 9 15,1 0-8-15,0 0 10 16,-5 0-11-16,1 0-10 16,-3 0 10-16,0 0 6 0,0 0-5 15,1 0 1 1,-5 0-1-16,-2 0 0 15,-5 7 11-15,-6-1-12 0,-2-1 0 16,-5-1 1-16,-2 1 6 16,-3-1 3-16,-2-2 12 15,0-2-9-15,-2 2-12 16,2-2 23-16,3 1-4 16,1 2-7-16,0 1-4 15,4 2-8-15,-2-1-1 16,8 4-2-16,0-3 2 15,9-2 14-15,5 0 5 16,0-2-3-16,-1-2 1 16,-2 0-8-16,-3 2-2 15,0-2 2-15,1 0 0 0,-1 2-8 16,1 2 17-16,1 4-17 16,1 2 17-16,1 4-7 15,1-2-10-15,4 0-1 16,1-2 9-16,-1-2-8 15,2-2 5-15,-1-4-6 16,-3 2 3-16,2 0-3 16,-2-2 6-16,0 2-5 15,-2-2 7-15,-7 2-7 16,-2-2 8-16,-2 0-9 16,-6-2 0-16,4 0 18 15,0 0-18-15,-4 0 10 16,2 0 14-16,-5 0-23 15,-2 0 17-15,-10 0-12 16,-6-2-6-16,-7 0-5 0,-6 2 5 16,-5-2 0-16,-5 0 1 15,-3 0-1-15,1 0 2 16,1-2 7-16,6 0-7 16,6-2 0-16,8 0-1 15,6 2 0-15,-2 0 8 16,0 2-8-16,0 2-1 15,-5 0 0-15,1 0 0 16,-3 0 0-16,-2 0 0 16,0 0 1-16,0 0 0 15,0 0 0-15,-2 0 1 16,2 0-2-16,-4 0 1 16,-3 0 0-16,-4 0 0 0,2 0 0 15,-4 0 0 1,-3 0 0-16,-2 0 3 0,-4 0-4 15,-6 0 0-15,2 0-1 16,-5 0 1-16,2 0 0 16,-2 0 1-16,4 0 8 15,0 0-7-15,3 0-1 16,-1-2 16-16,1 0-17 16,-2 0-1-16,-4 0 1 15,-3 2 0-15,-3 0 0 16,-1 0 0-16,-6 0 1 15,-1 0-1-15,-3 0 1 0,2 0-1 16,1 0 0-16,-2 0 1 16,3 0 0-16,-4 0 0 15,0 0 0-15,-2-2 0 16,0 2 5-16,0 0-5 16,0-2 8-16,0 2-7 15,0 0 8-15,0-4 6 16,-2-2-4-16,-12-6-12 15,-5-6-13-15,-4-6-11 16,-3 0 8-16,-1-2-13 16,4 4 7-16,2 4-2 15,4 4 15-15,2 1-6 16,4 8-1-16,2 1-2 16,5 0 18-16,-1 4 4 15,5 0-3-15,0 0-1 0,0 0-8 16,0 0-5-16,0 0-8 15,0 0 5-15,9 0-18 16,9 9 25-16,6 8 9 16,7-2 0-16,2 3 16 15,2-1-16-15,-2-3 0 16,-2-2 1-16,-2-2-1 16,-3 0 1-16,1-2-1 15,-4-2 9-15,-3 0-4 16,-5 0-5-16,-3-2 0 15,-1 2 1-15,-5-2 5 16,-4 0 2-16,0 0-8 16,-2 2-1-16,0 6-3 0,0 6 4 15,-2 8 25-15,-13 6 33 16,-5 8-18-16,-5 0-25 16,-4 4-7-16,-2 5 10 15,0-2-18-15,-5 8-26 16,3-1-24-16,2 8-49 15,-17 34-117-15,11-16-173 16,3-13-393-16</inkml:trace>
  <inkml:trace contextRef="#ctx0" brushRef="#br0" timeOffset="-102131.93">17322 14305 1001 0,'0'0'311'0,"0"0"-124"16,0 0-53-16,0 0 22 16,0 0-56-16,0 0 10 15,0-26-37-15,0 26-35 16,0 0-25-16,0 0 21 16,0 0-12-16,0 0 0 15,0 0-3-15,0 0-2 16,0 0 0-16,0 0 10 15,0 0 10-15,0 0-3 16,0 0 15-16,0 0-4 16,0 0-7-16,0 0 1 15,0 0-2-15,0 0-4 16,0 0-5-16,0 0 2 0,0 0-20 16,0 0 17-16,0 0-20 15,0 0 13-15,0 0-11 16,0 0-9-16,0 0 0 15,0 0-15-15,0 0 2 16,0 0-3-16,0 0 5 16,0 0-7-16,2 0-7 15,2 12-12-15,5 12 37 16,3 16 15-16,3 5 17 16,3 9 4-16,-1 0-5 15,2 2-17-15,-5-6-2 16,1-4-3-16,-5-8 0 15,-1-10-8-15,-1-11 5 0,-4-8 0 16,-4-4-4-16,2-4 5 16,-2-1 18-16,0 0-16 15,0 0 6-15,0 0 2 16,0-1-17-16,0-12-47 16,0-17-148-16,-4 6-124 15,-1-8-314-15</inkml:trace>
  <inkml:trace contextRef="#ctx0" brushRef="#br0" timeOffset="-101479.38">18166 14307 985 0,'0'0'304'15,"0"0"-145"-15,0 0-50 16,0 0 14-16,0 0-27 0,0 0-39 16,0 0-35-1,-9-10 3-15,9 10-9 0,-4 0-16 16,-6 0-35-16,-5 14 35 16,-7 14 32-16,-4 6 47 15,-4 7-19-15,4 0-35 16,3 2 7-16,7-3-2 15,6-2-20-15,5 0-4 16,5-8-6-16,0-2 0 16,2-8-1-16,16-4 2 15,4-6-1-15,7-8 15 16,10-2 28-16,3 0-5 16,2-12-11-16,1-12-9 0,-5 0 5 15,-9 0-11-15,-6-2 6 16,-10 0-5-16,-5 2-13 15,-8-2 1-15,-2 0-1 16,-2 2 0-16,-19 2 0 16,-4 0 0-16,-4 0 0 15,0 1 1-15,-2 6-1 16,2 1 0-16,0 1-7 16,8 8-33-16,-2 2-60 15,5 3 20-15,1 0-75 16,-6 30-56-16,5-2-80 15,9-6-222-15</inkml:trace>
  <inkml:trace contextRef="#ctx0" brushRef="#br0" timeOffset="-100706.84">19006 14401 990 0,'0'0'273'0,"0"0"-116"16,0 0-28-16,0 0-24 15,0 0-19-15,0 0-1 16,0 0-17-16,-20-54-18 16,16 50-7-16,-3 0 2 15,-4 2 15-15,-8 2-60 16,-12 0-9-16,-8 8 9 15,-10 20 21-15,2 0 19 16,5 8-28-16,13 3-12 16,13-3 10-16,9-4-20 0,7-2 10 15,0-10-12-15,19-4 3 16,10-12-25-16,8-4 34 16,9 0 32-16,6-14-9 15,-3-10-9-15,-4 0 3 16,-10-2-15-16,-10 6 7 15,-10 4 6-15,-8 6-3 16,-4 6 20-16,-3 4-10 16,0 0-22-16,0 0-26 15,0 18-16-15,0 16 30 16,-12 18 12-16,3 14 26 16,0 14-25-16,1-4 5 15,3-5 2-15,0-13-7 0,1-16 5 16,2-16-6-16,-3-14 12 15,1-8-12-15,-2-4 0 16,-8-2 31-16,-5-26 35 16,-2-18-29-16,1-16-37 15,4-14-2-15,5-3-26 16,9 7 14-16,2 6 14 16,0 16 19-16,4 10-18 15,3 14 1-15,0 12-2 16,-1 14-6-16,1 0-75 15,1 5-1-15,6 48-31 16,-3-5-142-16,-5-2-225 0</inkml:trace>
  <inkml:trace contextRef="#ctx0" brushRef="#br0" timeOffset="-99766.7">19454 14985 727 0,'0'0'284'0,"0"0"-143"16,0 0-24-16,0 0 6 16,0 0-12-16,0 0-24 15,0 0 7-15,0 0-18 16,0 0 16-16,0 0-24 15,0 0-24-15,0-4 3 16,0 4 4-16,0 0 5 16,2 0 0-16,-2 0-3 0,0 0 2 15,0 0-5 1,0 0 2-16,0 0-5 16,0 0-22-16,0 0-25 0,0 0-14 15,0 14-38-15,2 12 52 16,3 8 23-16,-2 6 31 15,1 1-13-15,-2-5-21 16,3-8-7-16,-3-6-4 16,0-4 1-16,-2-8-10 15,0 2-23-15,0-2-61 16,0 2-65-16,0-8-92 16,-9 0-254-16,-3-4-604 0</inkml:trace>
  <inkml:trace contextRef="#ctx0" brushRef="#br0" timeOffset="-99325.09">19842 14963 565 0,'0'0'755'0,"0"0"-572"16,0 0-96-16,0 0-11 16,0 0-15-16,0 0-27 15,0 0-1-15,-76 44 16 0,65-16-24 16,5 2-9-16,6 0-16 16,0-2 9-16,0-6-9 15,8-4 8-15,7-4-7 16,-1-5-1-16,1-4 6 15,4-5-5-15,1 0 61 16,4-1 14-16,0-20-12 16,3-3-24-16,-4-8-15 15,-8 2-8-15,-5 0-16 16,-8 4 15-16,-2 6 10 16,0 2 11-16,-10 0-9 15,-7 10-28-15,-1-2-25 16,-6 6-15-16,3 4-34 15,-1 0-32-15,1 0-97 16,4 20-29-16,3-4-122 0,8-6-446 16</inkml:trace>
  <inkml:trace contextRef="#ctx0" brushRef="#br0" timeOffset="-98925.84">20287 14897 1162 0,'0'0'302'0,"0"0"-196"0,0 0-68 15,0 0-3-15,0 0-5 16,-51 124-11-16,51-94-9 15,0-6 1-15,2-6-10 16,16-2 14-16,2-6 26 16,7-4 42-16,5-6-16 15,-3 0-4-15,2 0-6 16,-5-12-1-16,-4-12-3 16,-8-8-17-16,-7-8-25 15,-7-4 22-15,-5 0-21 16,-19 6-11-16,-12 8 5 15,-9 8 12-15,-4 12-18 16,-4 10-20-16,1 0-17 0,8 0-59 16,1 28-86-1,17-4-74-15,10-6-256 0</inkml:trace>
  <inkml:trace contextRef="#ctx0" brushRef="#br0" timeOffset="-97032.71">19973 13989 232 0,'0'0'397'15,"0"0"-263"-15,0 0-86 16,0 0 16-16,0 0-18 16,0 0 3-16,0 0 20 15,0 0 12-15,0 0 31 16,0 0 2-16,0 0-14 15,0 0-7-15,0 0-21 16,0 0-14-16,0 0-7 0,0 0-9 16,0 0 4-1,0 0 3-15,0 0-14 0,0 0-5 16,0 0 8-16,0 0-1 16,0 0 3-16,0 0 4 15,0 0-4-15,0 0 0 16,0 0 0-16,0 0 0 15,0 0-14-15,0 0 1 16,0 0-5-16,0 0 2 16,0 0-11-16,0 0 0 15,0 0 2-15,0 0 0 16,0 0-1-16,0 0-13 16,0 0 19-16,0 0-1 15,0 0 1-15,0-3-7 16,0 1-1-16,5 0 9 0,-1 0-21 15,0-2 16 1,1 3-11-16,0-2 2 0,-1 2 1 16,0-4-7-16,3 3-1 15,4-4-5-15,3 0 3 16,-1 0 4-16,5 0-1 16,-3 0-1-16,1 2 0 15,-1 0 2-15,-3 2-2 16,-6 2-2-16,-1 0-4 15,-3 0-3-15,0 0 9 16,-2 0-21-16,0 0 18 16,0 0 3-16,2 0 0 15,0 0-9-15,-2 0-22 0,2 0 17 16,-2 8-12-16,0 4 5 16,0 6 11-16,0 0-3 15,0 4 13-15,-13 1 10 16,3-5-2-16,-4 0-8 15,3-6-2-15,0-2-6 16,-1 0-1-16,4-1-7 16,-6 2 5-16,1 1 10 15,-2 0 2-15,1 0 9 16,1 0-10-16,3-4-1 16,4 0-3-16,2-4 4 15,-1 0 1-15,1 0 5 0,0 0-4 16,-2-2-1-1,2 2 5-15,-2 0 0 16,1 2-6-16,-3 2 0 16,-2-4 5-16,-1 4-5 0,-5 2-1 15,3 0 1-15,0 0 28 16,4-4-27-16,2-2 7 16,5-2-7-16,2-2 6 15,0 0-7-15,0 0-4 16,0 0 4-16,0 0 2 15,0 0 8-15,0 0-7 16,0 0 10-16,0 0-12 16,0 0 13-16,0 0-1 15,0 0 6-15,0 0-2 16,0 0-4-16,0 0-2 0,0 0-10 16,0 0 0-16,0 0 6 15,0 0-7-15,0 0 0 16,0 0-2-16,0 0-12 15,0 0 12-15,0 0 1 16,0 0-8-16,0 0 9 16,6 0 0-16,8 0 3 15,7 0 40-15,11 0-4 16,9 0 0-16,5 0-17 16,10-8 8-16,6-4-8 15,3-4-2-15,0 2 1 16,-1-2 7-16,-4 4-16 15,-6 0-5-15,-10 4-1 0,-5 2-5 16,-15 2 5-16,-6 0-6 16,-8 4 1-16,-4 0 14 15,-6 0-3-15,0 0 18 16,0-4 7-16,0 4-4 16,0 0-3-16,0 0-1 15,0 0-10-15,0 0 6 16,0 0-24-16,0 0-1 15,0 0 1-15,0 0 3 16,0 0 2-16,0 0-12 16,0 0-31-16,0 0-56 15,0 0-105-15,0 10-192 16,0 6-168-16,0-6-423 0</inkml:trace>
  <inkml:trace contextRef="#ctx0" brushRef="#br0" timeOffset="-96560.98">21234 14177 1048 0,'0'0'355'0,"0"0"-115"16,0 0-39-16,0 0-43 15,0 0-42-15,0 0-23 16,0 0-49-16,-4 0-44 16,24 0 0-16,13-6 68 0,12-2 7 15,9 0-28-15,3 0-20 16,3 2-9-16,-2 0-18 15,-9 2 0-15,-4 2-54 16,-14 2-119-16,-15 6-115 16,-12 12-223-16,-4 2-59 0</inkml:trace>
  <inkml:trace contextRef="#ctx0" brushRef="#br0" timeOffset="-96320.49">21283 14472 150 0,'0'0'1395'16,"0"0"-1049"-16,0 0-192 0,0 0-81 15,0 0 30-15,0 0-27 16,0 0-36-16,114-31-25 15,-83 30-14-15,4 1-1 16,17 0-98-16,-6 14-144 16,-5-4-389-16</inkml:trace>
  <inkml:trace contextRef="#ctx0" brushRef="#br0" timeOffset="-89054.97">22643 13900 55 0,'0'0'632'0,"0"0"-483"15,0 0-7-15,0 0-11 16,0 0 5-16,0 0-5 16,0 0-2-16,0-16-8 15,0 14 1-15,0 2 10 16,0-2-38-16,0 2-16 15,0 0-11-15,0 0-23 16,0 0 0-16,0 0-11 0,0 0-8 16,0 0-2-16,0 0 11 15,0 0-1 1,0 0 1-16,0 0 2 0,0 0 1 16,0 0 0-16,0 0 0 15,0 0-1-15,0 0-8 16,0 0-7-16,0 0-8 15,0 0-5-15,0 0-7 16,0 0 5-16,0 0 2 16,0 0-7-16,0 0-1 15,0 0 1-15,0 0 1 16,0 0 8-16,0 0-4 16,0 0-4-16,0 0 10 0,0 0-2 15,0 0-1 1,0 0 1-16,0 0 2 0,0 0-1 15,0 0-4-15,0 0 7 16,0 0-7-16,0 0-1 16,0 0-5-16,0 0 1 15,0 0-2-15,0 0 0 16,0 0 1-16,0 0 1 16,0 0-1-16,0 0 5 15,0 0-6-15,0 0 2 16,0 0-2-16,0 0 7 15,0 0-4-15,0 0-2 16,0 0 0-16,0 0-1 16,0 0 0-16,0 0 0 15,0 0 1-15,0 0-1 0,0 0 1 16,0 0 6-16,0 0-1 16,0 0-6-16,0 0 6 15,0 0-1-15,0 0 2 16,0 0-1-16,0 0-6 15,0 0 1-15,0 0-1 16,0 0 10-16,0 0-4 16,0 0-6-16,0 0 1 15,0 0 10-15,0 0-2 16,0 0 0-16,0 0-9 16,0 0 6-16,0 0-6 15,0 0-1-15,0 0 1 16,0 0 0-16,0 0 0 15,0 0 1-15,0 0-1 16,0 0 0-16,0 0 0 0,0 0 2 16,0 0-2-16,0 0 0 15,0 0 14-15,0 0-14 16,0 0 6-16,0 0 10 16,0 0-3-16,0 0-12 15,0 0 10-15,0 0-11 16,0 0 0-16,0 0 0 15,0 0 0-15,0 0 6 16,0 0-6-16,0 0 0 16,0 0-1-16,0 0 0 15,0 0-5-15,0 0 6 16,0 0 2-16,0 0-2 0,0 0-1 16,0 0 1-16,0 0 1 15,0 0 7-15,0 0-7 16,0 0 5-16,0 0 10 15,0 0-5-15,0 0-10 16,0 0 4-16,0 0-5 16,0 0-1-16,0 0 1 15,0 0 12-15,0 0-12 16,0 0 0-16,0 0 0 16,0 0 0-16,0 0 0 15,0 0 1-15,0 0 11 16,0 0-12-16,0 0-3 15,0 0 3-15,0 0 0 0,0 0 0 16,0 0 11-16,0 0-11 16,0 0-7-16,0 0 7 15,0 0 10-15,0 0-9 16,0 0-1-16,0 0 0 16,0 0 1-16,0 0 6 15,0 0-6-15,0 0 10 16,0 0-11-16,0 0 1 15,0 0 0-15,0 0-1 16,0 0 2-16,0 0-2 16,0 0-7-16,0 0 7 15,0 0 1-15,0 0 7 16,0 0-14-16,0 0 15 16,0 0-9-16,0 0 0 15,0 0 0-15,0 0-1 0,0 0-6 16,0 0 14-1,0 0-16-15,0 0 20 0,0 0-20 16,0 0 9-16,0 0-1 16,0 0 1-16,0 0 9 15,0 0-8-15,0 0-1 16,0 0-10-16,0 0 10 16,0 0 0-16,0 0 2 15,0 0-2-15,0 0 0 16,0 0 13-16,0 0-12 15,0 0-1-15,0 0 0 16,0 0-4-16,0 0 4 0,0 0 8 16,0 0 7-16,0 0-14 15,0 0-1-15,0 0-1 16,0 0 1-16,0 0 9 16,0 0-3-16,0 0-6 15,0 0 2-15,0 0-2 16,0 0 1-16,0 0 3 15,0 0-4-15,0 0 0 16,0 0 1-16,0 0 5 16,0 0-6-16,0 0 15 15,0 0-15-15,0 0 0 16,0 0 0-16,0 0 0 16,0 0 1-16,0 0-1 0,0 0 0 15,0 0 0-15,0 0 0 16,0 0 8-16,0 0-7 15,0 0-1-15,0 0 0 16,0 0 8-16,0 0-8 16,0 0 1-16,0 0 3 15,0 0-4-15,0 0 0 16,0 0 8-16,0 0-8 16,0 0 2-16,0 0-2 15,0 0 12-15,0 0-12 16,0 0-7-16,0 0 7 15,0 0 0-15,0 0 0 16,0 0 0-16,0 0 0 16,0 0 11-16,0 0-10 15,0 0-1-15,0 0-7 0,0 0 7 16,0 0 7-16,0 0-7 16,0 0-6-16,0 0 6 15,0 0 0-15,0 0 0 16,0 0 1-16,0 0 1 15,0 0 4-15,0 0-6 16,0 0 0-16,0 0 4 16,0 0-4-16,0 0 0 15,0 0-1-15,0 0 1 16,0 0-1-16,0 0 1 16,0 0-1-16,0 0 1 15,0 0 0-15,0 0 6 16,0 0-6-16,0 0-6 0,0 0 6 15,0 0 10-15,0 0-10 16,0 0 1-16,0 0 5 16,0 0-6-16,0 0 0 15,0 0 0-15,0 0-9 16,0 0 9-16,0 0 1 16,0 0 10-16,0 0-11 15,0 0-5-15,0 0 5 16,0 0 1-16,0 0 0 15,0 0-1-15,0 0-1 16,0 0 0-16,0 0 1 16,0 0 0-16,0 0 0 0,0 0 1 15,0 0-1-15,0 0 1 16,0 0 7-16,0 0-8 16,0 0 0-16,0 0 1 15,0 0 8-15,0 0-9 16,0 0 0-16,0 0 0 15,0 0 1-15,0 0 2 16,0 0-3-16,0 0-1 16,0 0 0-16,0 0 1 15,0 0 10-15,0 0-9 16,0 0-1-16,0 0 0 16,0 0 0-16,0 0 4 15,0 0-4-15,0 0-1 16,0 0 1-16,0 0-1 15,0 0 1-15,0 0 0 0,0 0 3 16,0 0 5-16,0 0-16 16,0 0 17-16,0 0-9 15,0 0 0-15,0 0-8 16,0 0 8-16,0 0 0 16,0 0 0-16,0 0 0 15,0 0 3-15,0 0 5 16,0 0-13-16,0 0 5 15,0 0 0-15,0 0 0 16,0 0 1-16,0 0 5 16,0 0-12-16,0 0 5 15,0 0 0-15,0 0 2 16,0 0 0-16,0 0 8 0,0 0-9 16,0 0-1-16,0 0 1 15,0 0 8-15,0 0-8 16,0 0 0-16,0 0 7 15,0 0-7-15,0 0 0 16,0 0-1-16,0 0 0 16,0 0-1-16,0 0 2 15,0 0 0-15,0 0 0 16,0 0 0-16,0 0 0 16,0 0 1-16,0 0-1 0,0 0 0 15,0 0 9 1,0 0-3-16,0 0-10 0,0 0 10 15,0 0-6-15,0 0 0 16,0 0 0-16,0 0-1 16,0 0 0-16,0 0 2 15,0 0 0-15,0 0-1 16,0 0 1-16,0 0-1 16,0 0 0-16,0 0 0 15,0 0-1-15,0 0 1 16,0 0 0-16,0 0 1 15,0 0-1-15,0 0 0 16,0 0 0-16,0 0 7 16,0 0-7-16,0 0 0 15,0 0 0-15,0 0 0 0,0 0 0 16,0 0 0 0,0 0 0-16,0 0 0 0,0 0 0 15,0 0-1-15,0 0 1 16,0 0 1-16,0 0-1 15,0 0 1-15,0 0-1 16,0 0 1-16,0 0-1 16,0 0 1-16,0 0 0 15,0 0 0-15,0 0-1 16,0 0 1-16,0 0-1 16,0 0 6-16,0 0-6 15,0 0-5-15,0 0 5 16,0 0 0-16,0 0-2 15,0 0 2-15,0 0 0 16,0 0 0-16,0 0 0 0,0 0 8 16,0 0-7-16,0 0-2 15,0 0 1-15,0 0 0 16,0 0 0-16,0 0 1 16,0 0-1-16,0 0 0 15,0 0 0-15,0 0 0 16,0 0 0-16,0 0 0 15,0 0 0-15,0 0 0 16,0 0 0-16,0 0 5 16,0 0-5-16,0 0-1 15,0 0 1-15,0 0 0 16,0 0 0-16,0 0 2 0,0 0-2 16,0 0 1-16,0 0-1 15,0 0-1-15,0 0-5 16,0 0 6-16,0 0 0 15,0 0 0-15,0 0 0 16,0 0-1-16,0 0 2 16,0 0-1-16,0 0 8 15,0 0-7-15,0 0 0 16,0 0-1-16,0 0-6 16,0 0 6-16,0 0-1 15,0 0 1-15,0 0 0 16,0 0 10-16,0 0-10 15,0 0 0-15,0 0-7 0,0 0 6 16,0 0 1-16,0 0 2 16,0 0-2-16,0 0 0 15,0 0 0-15,0 0 0 16,0 0 0-16,0 0 1 16,0 0-1-16,0 0 3 15,0 0-3-15,0 0-1 16,0 0 1-16,0 0 0 15,0 0 0-15,0 0-1 16,0 0 1-16,0 0 0 16,0 0 0-16,0 0 0 15,0 0 9-15,0 0-9 16,0 0 0-16,0 0 2 0,0 0-1 16,0 0-1-1,0 0-3-15,0 0-5 0,0 0 8 16,0 0 0-16,0 0 0 15,0 0 0-15,0 0 0 16,0 0 0-16,0 0 0 16,0 0 0-16,0 0 0 15,0 0 0-15,0 0 11 16,0 0-11-16,0 0 0 16,0 0-8-16,0 0 8 15,0 0 0-15,0 0 2 16,0 0-2-16,0 0 6 15,0 0-6-15,0 0-2 16,0 0-5-16,0 0 7 16,0 0 0-16,0 0 1 0,0 0-2 15,0 0 7-15,0 0-13 16,0 0 14-16,0 0-4 16,0 0-3-16,0 0-1 15,0 0 1-15,0 0-1 16,0 0 1-16,0 0 0 15,0 0 0-15,0 0 0 16,0 0-1-16,0 0 1 16,0 0 0-16,0 0-3 15,0 0 3-15,0 0-2 0,0 0 9 16,0 0-12 0,0 0 6-16,0 0-1 0,0 0 0 15,0 0 0-15,0 0 1 16,0 0 5-16,0 0-6 15,0 0 0-15,0 0-1 16,0 0 1-16,0 0 0 16,0 0 0-16,0 0-1 15,0 0 0-15,0 0 1 16,0 0 6-16,0 0-6 16,0 0 0-16,0 0-7 15,0 0 7-15,0 0 1 16,0 0-1-16,0 0 0 15,0 0 0-15,0 0 1 16,0 0-1-16,0 0 8 0,0 0-7 16,0 0-1-16,0 0 0 15,0 0-7-15,0 0 7 16,0 0 0-16,0 0 0 16,0 0-1-16,0 0 1 15,0 0-2-15,0 0 3 16,0 0-1-16,0 0 0 15,0 0 0-15,0 0 0 16,0 0 0-16,0 0 0 16,0 0 9-16,0 0-9 15,0 0-1-15,0 0 1 16,0 0 0-16,0 0 1 16,0 0-1-16,0 0-9 15,0 0 8-15,0 0 1 16,0 0 0-16,0 0 0 0,0 0 0 15,0 0 0-15,0 0 1 16,0 0-1-16,0 0 1 16,0 0 3-16,0 0 2 15,0 0-12-15,0 0 12 16,0 0-12-16,0 0 6 16,0 0 0-16,0 0-1 15,0 0-2-15,0 0 3 16,0 0 0-16,0 0 0 15,0 0 1-15,0 0 3 16,0 0-2-16,0 0 4 16,0 0-6-16,0 0 0 0,0 0-1 15,0 0 1-15,0 0 0 16,0 0-9-16,0 0 9 16,0 0 8-16,0 0-8 15,0 0-1-15,0 0-5 16,0 0 1-16,0 0 5 15,0 0 0-15,0 0 7 16,0 0-6-16,0 0 0 16,0 0 0-16,0 0 1 15,0 0-2-15,0 0-6 16,0 0 6-16,0 0-1 16,0 0 1-16,0 0-1 15,0 0 0-15,0 0 1 0,0 0 0 16,0 0 0-1,0 0 0-15,0 0-1 16,0 0 0-16,0 0 2 0,0 0 0 16,0 0 0-16,0 0-1 15,0 0 0-15,0 0 0 16,0 0 0-16,0 0 0 16,0 0 0-16,0 0 0 15,0 0 2-15,0 0-1 16,0 0-2-16,0 0 1 15,0 0-6-15,0 0 5 16,0 0 1-16,0 0 0 16,0 0 0-16,0 0 7 0,0 0-7 15,0 0-6 1,0 0 6-16,0 0 1 0,0 0 1 16,0 0-2-16,0 0 0 15,0 0-1-15,0 0 0 16,0 0 1-16,0 0 0 15,0 0 0-15,0 0 0 16,0 0 0-16,0 0 0 16,0 0 0-16,0 0 4 15,0 0-4-15,0 0 0 16,0 0 9-16,0 0-9 16,0 0-6-16,0 0 6 0,0 0 0 15,0 0-1 1,0 0 2-16,0 0 4 0,0 0-5 15,0 0-6-15,0 0 6 16,0 0-1-16,0 0 0 16,0 0 1-16,0 0 0 15,0 0 0-15,0 0 0 16,0 0 0-16,0 0 1 16,0 0 3-16,0 0-3 15,0 0-2-15,0 0 2 16,0 0-1-16,0 0 0 15,0 0 0-15,0 0 0 16,0 0-1-16,0 0 1 16,0 0-1-16,0 0 1 15,0 0 0-15,0 0 0 0,0 0 1 16,0 0 0 0,0 0 1-16,0 0-1 0,0 0-1 15,0 0-1-15,0 0 1 16,0 0 0-16,0 0 0 15,0 0 2-15,0 0-2 16,0 0-8-16,0 0 8 16,0 0-1-16,0 0 1 15,0 0 1-15,0 0-1 16,0 0 2-16,0 0-1 16,0 0 0-16,0 0-1 15,0 0 0-15,0 0 0 16,0 0 1-16,0 0-1 15,0 0 1-15,0 0 0 16,0 0 7-16,0 0-8 0,0 0-5 16,0 0 5-16,0 0 0 15,0 0 1-15,0 0-1 16,0 0 1-16,0 0 9 16,0 0-10-16,0 0-6 15,0 0 6-15,0 0 0 16,0 0 1-16,0 0-1 15,0 0 0-15,0 0 0 16,0 0-1-16,0 0 0 16,0 0-4-16,0 0 4 15,0 0 2-15,0 0 7 16,0 0-8-16,0 0-5 16,0 0 5-16,0 0 0 15,0 0 0-15,0 0 0 0,0 0 7 16,0 0-7-16,0 0 0 15,0 0-1-15,0 0 0 16,0 0 0-16,0 0 1 16,0 0 0-16,0 0 0 15,0 0 0-15,0 0 0 16,0 0 0-16,0 0 2 16,0 0-2-16,0 0 0 15,0 0 0-15,0 0 1 16,0 0 0-16,0 0 0 15,0 0 2-15,0 0 5 0,0 0-16 16,0 0 8-16,0 0 0 16,0 0 0-16,0 0 0 15,0 0 0-15,0 0 1 16,0 0-1-16,0 0-1 16,0 0 1-16,0 0 0 15,0 0-1-15,0 0 1 16,0 0 0-16,0 0 0 15,0 0-1-15,0 0 0 16,0 0 1-16,0 0 0 16,0 0 6-16,0 0-5 15,0 0-1-15,0 0-4 16,0 0 3-16,0 0 0 0,0 0 1 16,0 0 1-16,0 0 4 15,0 0-4-15,0 0-1 16,0 0 0-16,0 0-1 15,0 0-6-15,0 0 7 16,0 0 0-16,0 0 6 16,0 0-6-16,0 0 0 15,0 0 1-15,0 0-1 16,0 0-6-16,0 0 5 16,0 0 1-16,0 0 0 15,0 0-1-15,0 0 1 16,0 0 0-16,0 0 0 15,0 0-1-15,0 0 1 16,0 0 1-16,0 0-1 16,0 0 6-16,0 0-3 0,0 0-3 15,0 0-7-15,0 0 7 16,0 0 5-16,0 0-5 16,0 0 0-16,0 0 4 15,0 0-4-15,0 0 0 16,0 0-6-16,0 0 6 15,0 0 0-15,0 0 0 16,0 0 0-16,0 0 5 16,0 0-5-16,0 0 1 15,0 0-1-15,0 0 0 16,0 0 0-16,0 0-1 16,0 0-4-16,0 0 5 15,0 0 1-15,0 0 5 0,0 0-5 16,0 0-1-16,0 0 0 15,0 0 6-15,0 0-6 16,0 0-16-16,0 0-76 16,-50 18-124-16,-3 12-426 15,-14-1-392-15</inkml:trace>
  <inkml:trace contextRef="#ctx0" brushRef="#br0" timeOffset="-82859.24">19236 14079 441 0,'0'0'170'0,"0"0"-90"15,0 0-56-15,0 0 5 16,0 0 12-16,0 0-8 15,2 0 10-15,-2 0 22 0,0 0 29 16,0 0 4 0,0 0 1-16,0 0 1 0,0 0-2 15,0 0-5-15,0 0-7 16,0 0 2-16,0-2-8 16,2 0-16-16,-2 0-17 15,2 0-19-15,-2 2-8 16,0 0-1-16,0 0-1 15,0 0 4-15,0 0 6 16,0 0 8-16,0 0 4 16,0 0 1-16,0 0-4 15,0 0 1-15,0 0-13 0,0 0-17 16,0 0 15-16,0 0-11 16,0 0-6-16,0 0-4 15,0 0 4-15,0 0-5 16,0 0 10-16,0 0-2 15,0 0-1-15,0 0 1 16,0 0 8-16,0 0-16 16,0 0 34-16,0 0 2 15,0 0-13-15,0 0 9 16,0 0 10-16,0 0-3 16,0 0-9-16,0 0-1 15,0 0 0-15,0 0-8 16,0 0-11-16,0 0 17 15,0 0-27-15,0 0 21 16,0 0-16-16,0 0 15 0,0 0-3 16,0 0 16-16,0 0-20 15,0 0 1-15,0 0 9 16,0 0-24-16,0 0 6 16,0 0-6-16,0 0 0 15,0 0 2-15,0 0-4 16,0 0-7-16,0 0 2 15,0 0 7-15,0 0-1 16,0 0-1-16,0 0 2 16,0 0 0-16,0 0 2 15,0 0 9-15,0 0-10 16,0 0-1-16,0 0 0 16,0 0 1-16,0 0 5 0,0 0-5 15,0 0 15-15,0 0-16 16,0 0 0-16,0 0 10 15,0 0 1-15,0 0-10 16,0 0-1-16,0 0 9 16,0 0-2-16,0 0 2 15,0 0 2-15,0 0 3 16,0 0-13-16,0 0-1 16,0 0 7-16,0 0 4 15,0 0-10-15,0 0 9 16,0 0 5-16,0 0-15 15,0 0 0-15,0 0 1 16,0 0 0-16,0 0 0 0,0 0 0 16,0 0 10-16,0 0-11 15,0 0-1-15,0 0-5 16,0 0-4-16,0 0 4 16,0 0 0-16,0 0 6 15,0 0-1-15,0 0-5 16,0 0 0-16,0 0-3 15,0 0 8-15,0 0 0 16,2 0-12-16,-2 2-1 16,3 5 8-16,1 10 6 15,1-1 12-15,2 4-4 16,-3 0-2-16,0-4-5 16,1-2 0-16,-3-4 1 15,2-2-1-15,-1 0 6 0,-1 0-7 16,0-2 0-16,1 2 0 15,-3 0 2-15,2-6 4 16,-2 0-6-16,0 0 0 16,2-2 0-16,-2 2 1 15,0-2 0-15,0 0 0 16,0 0-1-16,0 2-1 16,0 6 0-16,0-4 1 15,0 6-1-15,0 0 1 16,2 0 1-16,-2 0 5 15,2-4 0-15,-2 2-4 16,0-6-2-16,2-2-5 16,-2 2 5-16,0-2 0 0,0 0 1 15,0 0-1-15,0 0 1 16,0 2 0-16,0-2 0 16,0 0-1-16,0 0 0 15,0 0 1-15,0 0 0 16,0 0 0-16,3 0 4 15,-3 0-4-15,0 0 7 16,0 0-7-16,0 0 11 16,0 0 2-16,0 0-14 15,0 0 9-15,0 0-9 16,0 0 0-16,0 0 7 16,0 0-7-16,0 0 0 15,0 0 0-15,0 0 7 0,0 0-7 16,0 0-1-1,0 0 0-15,0 0-9 0,0 0 9 16,0 0-6-16,0 0 1 16,0 0 0-16,0 2-6 15,0 4 12-15,2 2 5 16,-2-4-5-16,2 0 1 16,-2 2-1-16,3-2 0 15,-3 2 0-15,1 2 0 16,2 2 0-16,-1 2 0 15,1 1 0-15,-3 1 1 16,2 0-1-16,0-5 1 0,-2-2 0 16,0-1-1-1,2-6 0-15,-2 0 1 0,0 0-1 16,0 1 0-16,0-1 1 16,0 0 0-16,0 0-1 15,0 0 0-15,0 0 2 16,0 0 7-16,0 0-8 15,0 0 6-15,0 0 2 16,0 0-3-16,0 0-5 16,0 0 0-16,0 0 11 15,0 0-10-15,0 0-1 16,0 0 7-16,0 0-2 16,0 0-5-16,0 0-1 15,0 0 1-15,0 0 0 16,0 0 1-16,0 0 4 0,0 0-5 15,0 0 7-15,0 0-7 16,0 0 6-16,0 0-6 16,0 0 8-16,0 0-8 15,0 0-1-15,0 0 0 16,0 0 1-16,0 0-1 16,0 0 1-16,0 0-1 15,0 0 0-15,0 0 0 16,0 0 0-16,0 0 1 15,0 0-1-15,0 0 1 16,0 0 0-16,0 0 0 16,0 0 0-16,0 0-1 15,0 0 1-15,0 0-1 0,0 0 1 16,0 0 0 0,0 0-1-16,0 0 1 0,0 0-1 15,0 0 1-15,0 0-1 16,0 0 0-16,0 0 5 15,0 0-5-15,0 0 0 16,0 0-1-16,0 0 1 16,0 0 0-16,0 0 0 15,0 0 0-15,0 0 0 16,0 0 0-16,0 0 1 16,0 0 3-16,0 0-4 15,0 0 0-15,0 0 0 0,0 0 1 16,0 0 2-1,0 0-3-15,2 0 0 0,-2 0 1 16,0 0 0-16,2 0-1 16,-2 0 1-16,0 0 0 15,0 0 0-15,0 0 0 16,0 0-1-16,0 0 1 16,0 0-1-16,0 0 0 15,0 0 0-15,0 0 1 16,0 0 1-16,0 0-1 15,0 0-1-15,0 0 1 16,0 0 5-16,0 0-6 16,0 0-1-16,0 0 1 15,0 0 1-15,0 0-1 16,0 0 0-16,0 0 1 0,0 0 0 16,0 0-1-16,0 0 1 15,0 0-1-15,0 0 1 16,0 0-1-16,0 0 1 15,0 0 5-15,0 0-6 16,0 0 0-16,0 0 3 16,0 0 3-16,0 0-2 15,0 0-4-15,0 0 0 16,0 0-1-16,0 0 2 16,0 0-1-16,0 0 1 15,0 0 0-15,0 0 0 16,0 0 1-16,0 0 7 15,0 0-9-15,0 0 1 0,0 0 0 16,0 0-1-16,0 0 1 16,0 0-1-16,0 0 1 15,0 0-1-15,0 0 0 16,0 0-2-16,0 0-31 16,0 0-31-16,0 0-71 15,0 3-140-15,-22 27-373 16,-7-2 59-16,-4-6-249 0</inkml:trace>
  <inkml:trace contextRef="#ctx0" brushRef="#br0" timeOffset="-82010.25">17019 14422 995 0,'0'0'260'16,"0"0"-78"-16,0 0-8 0,0 0 54 15,0 0-93-15,0 0-43 16,0 0-23-16,-25-18-25 16,43 18-34-16,14-4 14 15,19-1 68-15,33-7-8 16,39-6-20-16,38-8-18 16,21-4-19-16,-2 0-6 15,-10 8-7-15,-18-2-2 16,-8 4-6-16,-3 6-6 15,-4-4 8-15,-5 4-7 16,-3 0 13-16,-4 2-8 0,-7-4 7 16,-15 6-6-1,-16 2 4-15,-19 2-2 0,-5 0 0 16,6 0-2-16,7 0 10 16,-1-2-17-16,-12 2 0 15,-14 2 1 1,-14 0 1-16,-14 4-1 0,-10 0 8 15,-7 0-2-15,-4 0 7 16,0 0 1-16,0 0-5 16,0 0-9-16,0 0-1 15,0 0-6-15,-6 0-79 16,-21 4-129-16,-17 22-291 0,-81 32 354 16,9-2-218-16,-7-4-490 15</inkml:trace>
  <inkml:trace contextRef="#ctx0" brushRef="#br0" timeOffset="-81641.59">17451 14698 1491 0,'0'0'337'15,"0"0"-195"-15,0 0-142 16,0 0-26-16,0 0 26 16,0 0 79-16,149-30 22 0,-30 12 8 15,41-8-10-15,25-2-19 16,2 2-13-16,-6 0 0 16,-19 6-30-16,-4 2-7 15,-13 6 9-15,-25-2-18 16,-30 6 4-16,-26 8-10 15,-6-4-14-15,2 4-1 16,-1 0 0-16,-2 0-46 16,-17 0-55-16,-13 4-51 15,-10 0 1-15,-12 2-35 16,-5 6-71-16,-46 24-33 16,-10-4-34-16,-9 2-263 0</inkml:trace>
  <inkml:trace contextRef="#ctx0" brushRef="#br0" timeOffset="-81280.86">18242 15097 162 0,'0'0'1475'15,"0"0"-1164"-15,0 0-311 16,0 0 12-16,125-8-12 15,-2-10 90-15,43-6-31 16,19-8-10-16,-2 6 3 16,-25-4-11-16,-42 12 14 15,-25 4-6-15,-20 4-15 0,-8 2 0 16,7-6-2-16,3 2 10 16,3-1 0-16,-9 2-4 15,-17 3-9-15,-13 4-6 16,-11-2-2-16,-10 2-7 15,-10 4-2-15,-4 0 3 16,-2 0 1-16,0 0 2 16,0 0-18-16,0 0-5 15,-20 4-82-15,-76 46-220 16,3 0-399-16,-20-6-219 0</inkml:trace>
  <inkml:trace contextRef="#ctx0" brushRef="#br0" timeOffset="-80239.86">10954 13158 1506 0,'0'0'320'16,"0"0"-161"-16,0 0-122 16,0 0-37-16,0 0-5 15,0 0 3-15,0 0-18 16,-7 35 20-16,7-2 68 15,3 13-2-15,1 11-7 16,0 5-11-16,1 4-7 16,-5 0-10-16,0-3-10 15,0 1-6-15,0-5-2 16,-3 2-2-16,-10-1-10 0,0-6-2 16,-3-4-12-1,1-8-64-15,1 11-53 0,-3-13-84 16,8-16-331-16</inkml:trace>
  <inkml:trace contextRef="#ctx0" brushRef="#br0" timeOffset="-79726.73">11963 13746 924 0,'0'0'282'16,"0"0"-85"-16,0 0-90 15,0 0-15-15,0 0-15 16,0 0 14-16,-113 72-46 16,97-46-26-16,7 0-2 15,7-2-8-15,2-2-18 16,0-6-1-16,0-4 10 16,2-4 1-16,10-6 9 15,5-2 37-15,3 0 40 16,7-2 17-16,0-16-25 0,-1-2-15 15,-6-2 17-15,-9 0-1 16,-8 2-10-16,-3 0-21 16,0 2 6-16,-16 2-36 15,-11 2-3-15,-4 2-16 16,-7 2-1-16,1 4-8 16,1 4-9-16,9 0-30 15,9 2-42-15,7 0-88 16,11 20-72-16,0 6-9 15,9-4-115-15</inkml:trace>
  <inkml:trace contextRef="#ctx0" brushRef="#br0" timeOffset="-79097.58">12714 13709 599 0,'0'0'716'16,"0"0"-482"-16,0 0-117 0,0 0 18 16,0 0 4-1,0 0-61-15,0 0-52 0,-100-19 15 16,75 38-34-16,-2 10 9 15,3 5-8 1,9 2-8-16,6 2 0 0,9-2 0 16,0-8-17-16,2-6-11 15,11-10-3-15,3-6-1 16,1-6-33-16,4 0 65 16,3-8 33-16,5-12-3 15,1-10-7-15,-7 4-9 16,-2 4 12-16,-11 4 32 15,0 10 8-15,-4 8-48 16,3 0-18-16,5 32-36 16,5 32 36-16,6 47 0 0,-4 47 52 15,-2 23-18-15,-3-7 0 16,-5-38 4-16,1-52-8 16,-6-27-2-16,-6-21-9 15,0-4-10-15,0-6 0 16,-2-8 15-16,-21-16 49 15,-10-2 0-15,-7-16-24 16,-5-27-15-16,3-12-15 16,5-12-19-16,7-7 1 15,12 2-1-15,7 6 10 16,9 10 7-16,2 12-4 16,0 13-2-16,0 9-11 15,0 12-2-15,0 5-77 16,5 5-125-16,21 0-165 15,0 14-159-15,1-1-183 0</inkml:trace>
  <inkml:trace contextRef="#ctx0" brushRef="#br0" timeOffset="-78559.11">13338 14211 990 0,'0'0'299'0,"0"0"-117"15,0 0-38-15,0 0 23 16,0 0-35-16,0 0-25 0,0 0-7 15,-9-40-7-15,9 40-14 16,0 0-19-16,0 0-16 16,0 0 2-16,0 0-33 15,0 0-12-15,2 6 0 16,10 16-1-16,3 4 43 16,3 8-14-16,2 8-8 15,-2 2-1-15,-5-2-19 16,-1-6 7-16,-6-4 1 15,-4-5-9-15,-2-5-6 16,0 0-34-16,0 4-68 16,-29 14-79-16,0-6-141 15,2-10-285-15</inkml:trace>
  <inkml:trace contextRef="#ctx0" brushRef="#br0" timeOffset="-78076.81">13835 14167 988 0,'0'0'539'16,"0"0"-306"-16,0 0-99 15,0 0-50-15,0 0-66 16,0 0-18-16,0 0-6 0,-12 28 6 16,6 10 83-1,2 8 70-15,4-2-108 0,0 1-28 16,0-8-17-16,13-6 1 16,1-9-1-16,-4-4 0 15,-1-12 10-15,-2-2-10 16,-2-2 6-16,-3-2 3 15,2 0 7-15,1 0 35 16,3-8 23-16,6-13-18 16,-1-2-11-16,-1-8-14 0,-4 3 11 15,-5-2 1 1,-3 4-6-16,0 4 13 0,0 2-21 16,-5 4-9-16,-7 2-20 15,0 4 0-15,-7 4-36 16,-4 2-76-16,-6 4-63 15,-3 0-11-15,-9 12-67 16,8 4-327-16,12-8-206 0</inkml:trace>
  <inkml:trace contextRef="#ctx0" brushRef="#br0" timeOffset="-76057.08">14138 13056 785 0,'0'0'260'0,"0"0"-150"15,0 0-54-15,0 0-10 16,0 0 24-16,0 0-28 15,0 0 0-15,0 0 9 16,0 0 17-16,0 0-7 16,0 0 11-16,0 0-20 15,0 0 12-15,0 0-14 16,0 0 17-16,0 0-17 16,0 0-22-16,0 0 9 0,0 0 39 15,0 0-25-15,0 0 7 16,0 0-12-16,0 0-1 15,0 0 0-15,0 0-20 16,0 0-1-16,0 0-24 16,0 0 17-16,0 0 24 15,0 0-22-15,0 0 1 16,0 0 6-16,0 0-8 16,0 0 18-16,0 0-23 15,0 0-2-15,0 0-4 16,0 0-1-16,0 0 14 15,0 0-19-15,0 0 17 16,0 0-11-16,2-2 1 0,-2 2 1 16,3-2 10-1,-1 2-18-15,-2-2 11 0,2 2-1 16,-2 0-11-16,0 0 6 16,2 0-6-16,-2 0 0 15,0 0 1-15,2 0-1 16,-2 0-1-16,0 0 1 15,0 0 1-15,3 0 5 16,-3 0-6-16,0 0 1 16,0 0 1-16,0 0 5 15,2-2-7-15,2 2 0 16,2-4 0-16,6 0 0 16,1-4 0-16,5 2 0 15,-2 0 6-15,-3 2-6 16,-4 0-1-16,0 2 0 0,-3 0 0 15,4 0 0-15,-6 2 0 16,3-2-7-16,-5 2 2 16,-2 0-4-16,0 0 0 15,0 0-4-15,0 0-10 16,0 0-6-16,0 12-13 16,-2 10 34-16,-11 8 9 15,-6 4 12-15,-1 2-6 16,-2-3 11-16,-2-4-16 15,-1-3-1-15,0 1 0 16,2-4 0-16,0-1 0 16,0-1 0-16,8-6 3 0,1 0-3 15,8-7-6-15,2-2 6 16,4-4 7-16,0-2-6 16,0 0 11-16,0 0-6 15,0 0 1-15,0 0-7 16,0 0-1-16,0 0 1 15,0 0 6-15,0 0-6 16,0 0 0-16,0 0 0 16,0 2-1-16,0-2-4 15,0 0-4-15,0 0 8 16,0 2 1-16,0-2 0 16,0 0 0-16,-3 0 2 15,3 0 5-15,0 2-7 0,-4 2-6 16,-1 2 6-1,-4 6 0-15,-2 0 9 0,2 0 3 16,0-2 2-16,7-4-5 16,0-4-5-16,0-2 7 15,2 2-8-15,0-2-3 16,0 0 2-16,0 2-2 16,0-2 0-16,0 0-4 15,0 0 4-15,0 0 10 16,0 0-10-16,0 0 0 15,0 0 12-15,0 0-10 16,0 0-2-16,0 0 1 16,0 0-6-16,0 0 6 15,0 0-1-15,0 0 6 16,0 0 13-16,0 0-19 0,0 0 0 16,0 0 0-1,11 0 0-15,7 0 1 0,9 0 21 16,12 0 26-16,13 0-6 15,4 0-9-15,3-4-14 16,4-2-9-16,-3 0 4 16,-2-2-7-16,-7 2-1 15,-3 2-5-15,-9 0 0 16,-7 0-1-16,-10 0 1 16,-7 2 2-16,-8 2 3 0,-4-2 2 15,-3 2 31 1,0 0 9-16,0 0-7 0,0 0 3 15,0 0-10-15,0 0-8 16,0 0-7-16,0 0-10 16,0 0 0-16,0 0-8 15,0 0-1-15,0 0 1 16,0 0-1-16,0 0 0 16,0 0 0-16,0 0 1 15,0 0 1-15,0 0-1 16,0 0-1-16,0 0 0 15,0 0-34-15,0 0-47 16,0 0-60-16,0 0-72 16,-25 18-278-16,-2 2-217 15,3-6-391-15</inkml:trace>
  <inkml:trace contextRef="#ctx0" brushRef="#br0" timeOffset="-75293.34">15205 13461 945 0,'0'0'263'16,"0"0"-60"-16,0 0-20 16,0 0-14-16,0 0-18 15,0 0-54-15,0 0-4 16,-4 0-11-16,4 0-3 16,0 0-3-16,0-2-26 15,0 2-2-15,0 0-4 16,0 0-1-16,0 0 3 15,0-2-5-15,0 0-3 0,4-2-11 16,12-4 24-16,8-4-14 16,3 0-1-16,8-2-6 15,6 0-12-15,3-2-8 16,6 2-2-16,0 0-7 16,0 1 7-16,-4 4-2 15,-3 0-6-15,-8 4 0 16,-8 1 1-16,-6 2-1 15,-11 0 0-15,-3 2-29 16,-5 0-38-16,-2 0-61 16,0 0-115-16,0 16-55 15,-27 30 24-15,-6-2-108 16,-9-4-616-16</inkml:trace>
  <inkml:trace contextRef="#ctx0" brushRef="#br0" timeOffset="-74893.96">15257 13776 1200 0,'0'0'504'0,"0"0"-365"16,0 0-82-16,0 0 6 15,0 0 40-15,0 0 7 16,0 0-26-16,2 0-22 16,17 0-4-16,16-10 16 0,6-6 5 15,6 0-25-15,0-2-24 16,-5 4-8-16,-3-1 8 16,-8 5-4-16,-10 5 1 15,-7 1-4-15,-7 0-11 16,-5 4-11-16,0 0 11 15,-2 0-12-15,0-2 17 16,0 2-9-16,0 0-8 16,0 0 0-16,0 0 0 15,0 0-58-15,0 0-74 16,0 0-68-16,-13 6-91 16,-7 8-415-16,-3-2 24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13:08.225"/>
    </inkml:context>
    <inkml:brush xml:id="br0">
      <inkml:brushProperty name="width" value="0.05292" units="cm"/>
      <inkml:brushProperty name="height" value="0.05292" units="cm"/>
      <inkml:brushProperty name="color" value="#FF0000"/>
    </inkml:brush>
  </inkml:definitions>
  <inkml:trace contextRef="#ctx0" brushRef="#br0">9564 2847 494 0,'0'0'193'0,"0"0"-92"15,0 0-49-15,0 0 0 16,0 0-20-16,0 0-10 15,-5-30-3-15,5 28 4 16,0 0-6-16,0 0 12 16,0 2 25-16,0 0 9 15,0 0-6-15,0 0 15 0,0 0 18 16,0 0-9-16,0 0 11 16,0 0 2-16,0 0-5 15,0 0-20-15,0 0-30 16,0 0-11-16,0 0-15 15,0 0-12-15,0 0 1 16,0 0-1-16,0 0 15 16,0 0 13-16,0 0 3 15,0 0 7-15,0 0 35 16,0 0-3-16,0 0-11 0,0 0-1 16,0 0-8-1,0 0 0-15,0 0-2 16,0 0-7-16,0 0 3 0,0 0-5 15,0 0 6-15,0 0-18 16,-2 0 12-16,2 0-20 16,0 0-7-16,0 0-7 15,0 0 3-15,0 0-3 16,0 0-6-16,0 0-9 16,0 0 7-16,0 8-8 15,0 10-12-15,0 8 22 16,5 12 10-16,3 9 14 15,3 4-18-15,1 6 18 16,-1-3 6-16,-3 0-8 16,4-2-12-16,-6-4-9 0,3 1 0 15,-1-3-1 1,-4-2 0-16,0-6 13 0,-2-4-13 16,0-4-7-16,1-6 7 15,-1-2 1-15,0-2 8 16,0-4-8-16,1 0 14 15,1-2-14-15,-1 0-1 16,-1 0 0-16,0 3 1 16,0-4 10-16,0 3-13 15,0-4 8-15,1-2-4 16,-3-3-1-16,0-3 1 16,2-4 5-16,-2 0 14 15,0 0-20-15,0 0 12 0,0 0 17 16,0 0-8-1,0-3-22-15,0-11-12 0,-22-27-122 16,4 0-143-16,-2-9-339 0</inkml:trace>
  <inkml:trace contextRef="#ctx0" brushRef="#br0" timeOffset="755.07">9477 2887 606 0,'0'0'364'0,"0"0"-162"16,0 0-73-16,0 0 28 16,0 0-22-16,0 0-11 15,0 0-20-15,0 0-9 16,0 0-28-16,0 0-5 0,0 0-2 15,0 0-19 1,0 0 15-16,0 0-6 0,0 0-4 16,0 0 0-16,0 0-13 15,0 0 7-15,0 0-5 16,0-2-11-16,0-6-4 16,0-2-7-16,0-2-1 15,0 0-2-15,11 0-10 16,9-4-1-16,5 2 1 15,8-2 0-15,5 4-12 16,5 2 11-16,-2 4 1 16,1 6-2-16,1 0-2 15,1 2 4-15,-2 16 12 0,1 2-6 16,-5 4-6 0,-7 2-8-16,-6 2 8 0,-11 0 6 15,-3-1-6-15,-9-1 1 16,-2-2-2-16,-2-2 2 15,-21 1-1-15,-8 0 9 16,-7-1 4-16,-5-4-12 16,-1-2 7-16,4-4-1 15,3-4-6-15,2-2 3 16,9 0-3-16,2 0-1 16,1-2 0-16,5 0 1 15,3 0 0-15,6 0 0 16,5-4-1-16,1 0 8 15,3 0-16-15,0 0-4 16,0 0-57-16,0 0-152 0,0-14-340 16,7-10-1013-16</inkml:trace>
  <inkml:trace contextRef="#ctx0" brushRef="#br0" timeOffset="1618.66">10044 3738 322 0,'0'0'196'0,"0"0"-14"16,0 0-15-16,0 0-6 16,0 0-43-16,0 0-5 15,0 0 16-15,-50-50-1 16,41 39-17-16,-3 3 27 16,4 1-18-16,-1-2-23 15,3 1-30-15,-2 2 27 0,6 0-19 16,2 2-21-16,0 2-16 15,0 0-36-15,2 0-2 16,23 2-11-16,8-2 7 16,7 2 4-16,5 0 10 15,-3 4-10-15,-2 8 2 16,-4 6 7-16,-7 0-8 16,-5 4 0-16,-8 3 1 15,-5 3-2-15,-7 2 0 16,-4 2 0-16,0 0-10 15,-13 0-6-15,-7-8-7 16,-2-8 23-16,2-10 17 0,2-6 1 16,3-6 12-16,3-24-2 15,9-14-13-15,3-8-5 16,6-11-8-16,22 1 21 16,11 2-14-16,3 6 12 15,-3 8-6-15,-2 10-8 16,-9 12 8-16,-10 8-15 15,-2 10-19-15,-1 6-155 16,-2 0-303-16,-3 10-34 0</inkml:trace>
  <inkml:trace contextRef="#ctx0" brushRef="#br0" timeOffset="2084.12">10782 3432 1196 0,'0'0'188'15,"0"0"-152"-15,0 0-27 16,0 0 17-16,0 0-1 15,0 0-2-15,-93 111 25 16,75-77-7-16,5 6 13 0,-1 5-12 16,8 0-10-1,1 0 12-15,5-5-24 0,0-8-20 16,0-10 6-16,13-4 4 16,0-8-8-16,6-8 31 15,1-2 35-15,7-2 26 16,6-24 17-16,5-10-37 15,0-10-21-15,-5-3-21 16,-8 1-1-16,-10 4-1 16,-10 6-23-16,-5 10 26 15,-2 10-3-15,-21 8-16 16,-8 10-14-16,-12 2-59 16,-3 24-42-16,-4 18-83 15,13-4-114-15,16-12-390 0</inkml:trace>
  <inkml:trace contextRef="#ctx0" brushRef="#br0" timeOffset="2900.8">11166 2849 1048 0,'0'0'188'0,"0"0"-76"16,0 0 30-16,0 0 30 15,0 0-6-15,0 0-25 16,0 0-30-16,-19-36-6 16,19 36-8-16,0 0-44 15,0 0-11-15,0 0-32 16,0 0-10-16,0 0-13 16,0 16-29-16,0 12 22 15,8 14 20-15,1 15 14 16,-5 11 4-16,0 8 9 15,-2 4-9-15,-2 2-5 0,0-2-13 16,0-8 15-16,0-5-15 16,0-11 9-16,0-10-6 15,0-10-2-15,2-7-1 16,5-10-1-16,3-2-6 16,-2-8 4-16,2 0 1 15,3-4-10-15,-2 0 2 16,-4-1 10-16,6-3-13 15,-4 2-15-15,1-2 16 16,2 2 10-16,-3-2 2 16,-3 1-9-16,-1-2 18 15,-5 0-9-15,0 3 1 16,0-3 1-16,0 0 4 0,0 0-6 16,0 0 28-1,5 0-9-15,-1-6 3 0,3-12 12 16,3-7-33-16,0-1 18 15,-1 0-13-15,-3 2 12 16,-2 4 13-16,-1 2-25 16,-3 6 16-16,0 2-21 15,0 2 7-15,0 0 11 16,0 2-19-16,0 0 0 16,-5 0-1-16,-6 0-5 15,-3 0-26-15,-1 0-9 16,-3 0 15-16,3 2-11 0,-5 4 8 15,-1 0-12 1,2 0-69-16,-4 8-92 0,10 16-76 16,6-4-93-16,7-6-252 0</inkml:trace>
  <inkml:trace contextRef="#ctx0" brushRef="#br0" timeOffset="3886.04">11926 3334 823 0,'0'0'315'16,"0"0"-153"-16,0 0 9 15,0 0 4-15,0 0-13 16,0 0-50-16,0 0-35 16,-68-29-21-16,51 29 2 15,-8 5-39-15,-2 19 0 16,-6 13-17-16,2 6-2 15,4 10 0-15,4-1 0 16,13-2-36-16,7-8-7 0,3-8-12 16,0-10 24-16,0-9 6 15,0-10 10-15,9-5 15 16,1 0 16-16,7-9 39 16,5-22 24-16,8-9-28 15,1-6-20-15,-2-2-16 16,-8 6-9-16,-2 12-5 15,-9 10-1-15,-2 14-4 16,-6 6-15-16,2 6-48 16,1 24 35-16,3 12 22 15,4 6 10-15,1 4 0 16,7-6-24-16,0-7 23 0,4-13-7 16,3-12 2-16,0-13 5 15,4-1 1-15,3-26 22 16,1-14-4-16,3-10-2 15,-2-8 7-15,-7-6 10 16,-5-6-14-16,-6-5-1 16,-9-3-11-16,-4 0-7 15,-5 4 0-15,0 10 9 16,0 8-9-16,0 12-2 16,0 9 2-16,-5 5 1 15,-4 6-1-15,1 6 15 16,-4 2-2-16,1 4-13 15,2 2 8-15,4 4 5 16,1 6 15-16,4 0-28 16,0 0-16-16,0 28-34 0,0 16 39 15,0 21 11-15,4 12 15 16,6 14 4-16,1 3-5 16,-1-2 2-16,4-5-9 15,0-11-7-15,6-12 2 16,0-16-1-16,-3-12 0 15,4-12 2-15,-1-10 3 16,-1-8 1-16,2-6 0 16,4 0 23-16,0-18 1 15,0-12 0-15,-2-6-7 16,-5-4-8-16,-9 2-7 16,-7 6 9-16,-2 4-2 15,0 7-10-15,-11 3 1 0,-7 7-7 16,-3 0-21-16,0 7-22 15,-8 4-32-15,-2 0-5 16,-5 0-57-16,-5 19-17 16,8-1-174-16,14-7-216 0</inkml:trace>
  <inkml:trace contextRef="#ctx0" brushRef="#br0" timeOffset="4270.02">12966 3244 963 0,'0'0'213'15,"0"0"-103"-15,0 0 32 16,0 0 38-16,0 0-30 16,0 0-12-16,0 0 4 15,0-4-35-15,0 4-32 16,0 0-17-16,0 2-58 16,0 18-9-16,2 10 9 0,7 15 40 15,0 7 2 1,4 0-22-16,3-4 1 0,-5-8-20 15,1-12-1-15,-6-12 0 16,-4-8-47-16,0-4-98 16,-2-4-137-16,0-18-122 15,-4-8-535-15</inkml:trace>
  <inkml:trace contextRef="#ctx0" brushRef="#br0" timeOffset="4481.89">13057 2831 1092 0,'0'0'743'0,"0"0"-586"16,0 0-121-16,0 0-18 15,0 0-18-15,0 0-35 16,0 0-15-16,34 52-74 15,-23-14-229-15,-7-3-899 0</inkml:trace>
  <inkml:trace contextRef="#ctx0" brushRef="#br0" timeOffset="5216.8">13405 3724 1202 0,'0'0'312'0,"0"0"-259"16,0 0-44-16,0 0 84 16,0 0-20-16,0 0-16 15,116-53-6-15,-80 19 4 16,-5-8 5-16,-6-4 5 15,-2-6-15-15,-7-6-1 16,-7-4-5-16,-5-5-4 16,-4 1-22-16,0 0-17 0,0 4 6 15,-10 6-1-15,-4 8 1 16,1 6-6-16,-2 6 2 16,5 7-2-16,1 7-1 15,5 10 20-15,-1 4-11 16,5 6-9-16,0 2-10 15,0 0-16-15,0 10-27 16,0 20 27-16,14 17 15 16,3 11 11-16,3 12 26 15,1 4 3-15,-3 2 1 16,1-6-2-16,-2-6-21 16,-5-5 20-16,-3-9-7 15,1-8 0-15,-6-8-19 16,3-8 16-16,-5-8-17 15,2-8 6-15,-2-6 1 0,0-2 7 16,0-2 3-16,6 0-11 16,3-6 14-16,6-14 12 15,10-12-11-15,0-4-8 16,0-2-6-16,-7 4-7 16,-5 2 0-16,-1 7 0 15,-8 6-6-15,1 2 12 16,-3 5-2-16,-2 2-2 15,-2 5-2-15,0 0-5 16,2 5 4-16,-2 0-17 16,0 0-3-16,3 17-32 15,0 8 41-15,1 11 5 16,3 3 7-16,3 1 0 0,2-6 1 16,-3-10 0-1,2-8-1-15,-5-6-6 0,8-10-120 16,-3 0-166-16,1-18-301 0</inkml:trace>
  <inkml:trace contextRef="#ctx0" brushRef="#br0" timeOffset="5418.95">13940 3007 1842 0,'0'0'382'15,"0"0"-276"-15,0 0-9 16,0 0 26-16,0 0-66 16,0 0-49-16,0 0-8 15,0 0-133-15,2 7-154 16,6 3-232-16,-3-4-772 0</inkml:trace>
  <inkml:trace contextRef="#ctx0" brushRef="#br0" timeOffset="5851.65">14207 2727 846 0,'0'0'779'0,"0"0"-588"16,0 0-98-16,0 0 43 15,0 0-14-15,0 0-53 16,0 0-29-16,0-8-40 16,0 30 0-16,0 10 14 15,0 14 78-15,5 10-25 16,3 7-28-16,1-2 4 15,3 0-2-15,-2-1-15 16,3-2-16-16,1-2 2 0,0-6-6 16,1-2-6-16,1-3 6 15,-1-9-6-15,1-8 0 16,-3-4 1-16,-2-8-7 16,1-6 6-16,-3-6-44 15,-3-4-17-15,1 0-18 16,7-6-11-16,7-48-103 15,2 4-397-15,-7-4-508 0</inkml:trace>
  <inkml:trace contextRef="#ctx0" brushRef="#br0" timeOffset="6056.78">14164 3006 1542 0,'0'0'401'0,"0"0"-273"16,0 0-112-16,0 0 9 15,0 0-8-15,0 0-9 16,0 0-8-16,170-10-75 16,-117 6-254-16,-12-3-490 0</inkml:trace>
  <inkml:trace contextRef="#ctx0" brushRef="#br0" timeOffset="6683.71">14679 3120 1337 0,'0'0'164'0,"0"0"-148"16,0 0-8-16,0 0 122 16,0 0-9-16,0 0-33 15,0 0-15-15,0 8-17 16,0-6-30-16,0 2-15 16,0 2-11-16,0 8-8 15,2 8 8-15,3 8 1 0,0 10 17 16,8 2-12-16,-2 2 1 15,3-3-6-15,1-7 0 16,-1-10-1-16,-1-8-1 16,-3-8-14-16,7-8 15 15,2 0 1-15,12-14 18 16,8-16-13-16,1-4 6 16,-3-2-11-16,-3 4 6 15,-10 5 7-15,-8 11 30 16,-5 12 1-16,-2 4-45 15,0 11-12-15,6 25 12 16,4 19 27-16,2 40-15 16,13 49 1-16,11 45 50 0,1-13 50 15,-5-34-67 1,-14-55-33-16,-19-47 1 0,-8-4-7 16,0-6 2-16,-24-6 4 15,-21-18 28-15,-10-6-28 16,-6-26 6-16,3-24 8 15,11-30-16-15,21-2-11 16,18-9 4-16,8 1-3 16,30 22-1-16,17 2 0 15,15 16-14-15,9 15-52 16,6 13-62-16,7 8-77 16,-20 6-318-16,-23 5-588 0</inkml:trace>
  <inkml:trace contextRef="#ctx0" brushRef="#br0" timeOffset="8116.02">9506 4123 622 0,'0'0'224'0,"0"0"-159"15,0 0-17-15,0 0 50 16,0 0 1-16,0 0-4 16,0 0 25-16,15 0-30 15,-15 0-24-15,3 0-5 16,-1 0-13-16,2 0-26 15,5 0 40-15,7 0 44 16,6 0 15-16,9 1 5 16,8-1-14-16,7 0-35 0,8 0-30 15,6 0-5 1,9 0-1-16,6 0-14 16,10 0-18-16,8-6 12 0,21-2-20 15,24-7 12-15,21-3-3 16,5-4-2-16,-14 1 2 15,-30 7-4-15,-37 6 3 16,-12 2-2-16,12 4-6 16,32-2 0-16,-1 0 1 15,-4 0-2-15,-11 2 0 16,-21 0 1-16,7 2 8 16,8-2-8-16,-8 0 7 15,-5-2 4-15,-4 0-4 16,-3 0-2-16,4-2 14 15,-2-2-10-15,3 0 4 0,0 2-14 16,-2 0-1 0,-3 0 1-16,-2 2 9 0,1 0 0 15,-1 0-15-15,2 0 13 16,4 2-2-16,-4-2-5 16,-2 0 1-16,-1 2-1 15,-4-2 12-15,-1 2-11 16,1 2-1-16,-1 0-1 15,0 0 1-15,-3 0 1 16,-6 0 8-16,-2 0-9 16,-6 0 6-16,-1 2-13 15,-5 0 14-15,3 0-5 16,-1-2-2-16,4 0 2 0,0 0-1 16,4 0 0-16,-1 0 0 15,0 0 0-15,0 0 0 16,1 0 0-16,-4 0-1 15,2 0-3-15,-3 0 3 16,-3 0 6-16,-2 0-6 16,1 0-2-16,-1 0 2 15,0 0 0-15,3 0 2 16,-1-2-1-16,1 0-1 16,4-2 1-16,0 2-1 15,0 0 0-15,0 0 1 16,1 2-7-16,-6 0 13 15,3-2-13-15,-3 0 6 16,5 0 0-16,-2 0-1 16,4 0 1-16,0 0 3 0,3 0-3 15,2 0 0-15,-1 0 9 16,-1 0-9-16,-1 0 0 16,1 0-6-16,-5 2 6 15,-3 0-2-15,-1 0 11 16,-7 0-7-16,-7 0-1 15,-8 0 5-15,-8-2-5 16,-1 2 14-16,-6 0 12 16,-1 0 7-16,-3 0 0 15,1-2-19-15,-5 2 2 16,3 0 13-16,-3 0-17 16,0 0 17-16,0-2-15 0,0 2 15 15,0 0-12-15,0 0-11 16,0 0-5-16,0 0-2 15,0 0-51-15,-6 0-186 16,-13-6-393-16</inkml:trace>
  <inkml:trace contextRef="#ctx0" brushRef="#br0" timeOffset="11257.22">4608 5663 735 0,'0'0'290'0,"0"0"-110"16,0 0-21-16,0 0-46 16,0 0-21-16,0 0 19 15,0-17-5-15,0 16-12 0,0 1-15 16,-2 0-3 0,2 0-9-16,0 0-27 15,0 0-9-15,0 0-6 0,0 0-7 16,0 0-1-16,-2 0-17 15,2 0 0-15,0 0 0 16,-2 8-6-16,2 7 6 16,0 8 27-16,0 4-18 15,0 6 20-15,0 5 10 16,0 0-7-16,0 0-12 16,2 0-13-16,7 0-1 15,0 0 7-15,2 0-13 16,0 1 1-16,-2-3-1 15,0 0 19-15,-2-4-5 16,-3-6-14-16,-2-6 7 0,0-8 0 16,-2-4-5-16,0-6-2 15,0-2 29-15,0 0 8 16,0 0 21-16,-2-4 30 16,-13-18-30-16,-8-12-37 15,-1-12-21-15,-5-6-23 16,2-4-24-16,0-1 27 15,8 7 5-15,2 4-6 16,5 2-8-16,5 4-1 16,2 0-25-16,5 2 33 15,0 2 21-15,0 4-1 16,0 5 2-16,0 4 0 16,0 2-3-16,7 3-12 15,2 0 1-15,2 2-8 16,3 2 6-16,-2 2 8 0,2 2 1 15,2 4 6-15,0 0-16 16,1 4 4-16,1 2 12 16,2 0-10-16,0 2 5 15,2 12 4-15,-2 4 1 16,0 0 1-16,-1 2 4 16,-4 0-3-16,-4 0-1 15,0 2 17-15,-2 0-17 16,-4 0 2-16,-1-1 2 15,-1-5 4-15,-3-3-8 16,0-4 0-16,0-1 6 16,0-4-6-16,0-2 12 15,0 0-12-15,0 0 15 0,0 2-15 16,-12 0 37-16,-5 2-8 16,-4 2-16-16,-6 0 12 15,0 0-10-15,6 2-9 16,0-2-4-16,3 0-2 15,7 4-2-15,1 6-81 16,4 10-93-16,2-2-157 16,4-6-301-16</inkml:trace>
  <inkml:trace contextRef="#ctx0" brushRef="#br0" timeOffset="12201.22">5489 5392 456 0,'0'0'600'0,"0"0"-391"16,0 0-28-16,0 0 24 15,0 0-36-15,0 0-37 0,0 0-28 16,0-14-35-16,0 14-4 16,0 0-12-16,0 0 9 15,0 0-23-15,0 0 1 16,0 0 6-16,0 0 7 16,-3 0-10-16,3 0-12 15,0 0-29-15,0 0 24 16,0 0-26-16,0 0 0 15,0 0 7-15,-2 0-4 16,2 0 6-16,0 0-7 16,-3 0 5-16,-1 0-6 15,0 0 20-15,-5 0-21 0,-5 0 0 16,-3 14-8-16,-3 8 2 16,-5 8 5-16,-2 10-2 15,3 8 2-15,0 6 0 16,1 5 0-16,3-1 1 15,5 0 1-15,4-4 6 16,3-4-7-16,8-6 0 16,0-1-2-16,0-3-5 15,12-3 7-15,3 4 2 16,6-3 18-16,-1 2-12 16,2-4-2-16,0-2 4 15,-1-6-9-15,0-2 5 16,-1-6-5-16,-1-3 16 0,2-4-16 15,2-3-1-15,6-1 10 16,4-5-1-16,5-4 1 16,5 0 2-16,-3 0-6 15,-3-3 4-15,-3-7-10 16,-8 0-54-16,-3-3-49 16,6-16-78-16,-4 3-153 15,-8-2-640-15</inkml:trace>
  <inkml:trace contextRef="#ctx0" brushRef="#br0" timeOffset="12827.83">5780 5881 582 0,'0'0'264'16,"0"0"-170"-16,0 0-35 15,0 0 2-15,0 0 21 0,0 0 5 16,0 0-32-16,-13-6 7 16,13 4-23-16,0 2 1 15,-3-2-33-15,3 2-1 16,0 0 37-16,-2-2 7 16,0 0 28-16,2 0 15 15,-2 0 8-15,0 0-16 16,2 0-6-16,-3 2 9 15,3 0-19-15,0 0-7 16,0 0-3-16,0 0 3 16,-2 0-6-16,2 0-10 15,0 0-14-15,0 0-23 16,0 0-8-16,0 0 6 0,0 0-7 16,0 0 0-1,0 0 0-15,0 0-1 0,-2 0 1 16,2 0 1-16,0 0 0 15,0 0 7-15,0 0-7 16,0 0 0-16,0 0 8 16,0 0-8-16,0 0 0 15,0 0 8-15,0 0-9 16,0 0 0-16,0 0-1 16,0 0-26-16,-2 0-95 15,-9 4-130-15,-1 8-113 16,2-2-422-16</inkml:trace>
  <inkml:trace contextRef="#ctx0" brushRef="#br0" timeOffset="13385.94">5727 5811 920 0,'0'0'291'0,"0"0"-110"16,0 0-5-16,0 0-19 15,0 0-11-15,0 0-49 16,0 0-12-16,-3-6-9 16,3 4-22-16,0 0-6 15,0-2-8-15,19-2-39 16,5-2 0-16,5 0 8 16,5 2-2-16,-3 2-6 15,0 4 0-15,-2 0-1 16,-4 0-1-16,-4 10 1 15,-5 6 0-15,-3 0 0 16,-6 4 0-16,-5 2 2 0,-2 2-2 16,0-2 8-16,-15 2 1 15,-5-4 16-15,0 0 7 16,-2-5 3-16,-1-1-24 16,3-3 6-16,0 0-5 15,2-4-4-15,3 1-8 16,1-1 0-16,3-1-55 15,3-2-10-15,5-3-28 16,3-1-50-16,7-1-87 16,14-17-100-16,6-7-54 0</inkml:trace>
  <inkml:trace contextRef="#ctx0" brushRef="#br0" timeOffset="13701.13">6177 5703 902 0,'0'0'318'0,"0"0"-135"16,0 0-35-16,0 0 6 16,0 0 0-16,0 0-38 15,0 0-29-15,0-6-38 16,0 6-42-16,0 0-7 16,0 6-3-16,0 9 3 15,-6 10 34-15,1 3-6 16,1 0-4-16,1-2-7 15,3-4-15-15,0-4 5 16,0-4 2-16,14-2 1 16,1-4-9-16,3 0 17 15,5-4 9-15,-2-2-17 0,6-2 5 16,0 0-15-16,0-4-81 16,4-24-52-16,-6 0-188 15,-12 0-636-15</inkml:trace>
  <inkml:trace contextRef="#ctx0" brushRef="#br0" timeOffset="14179.72">6337 5320 1016 0,'0'0'217'16,"0"0"-121"-16,0 0-24 16,0 0 2-16,0 0 72 15,0 0-27-15,0 0-40 16,60-13-25-16,-31 17 2 16,9 21 22-16,7 11-17 15,2 10 32-15,2 10-46 16,-3 11 20-16,-5 1-5 15,-3 4-18-15,-7-4-32 16,-9-2 12-16,-4-2-9 16,-8-6-15-16,-6-6 7 0,-4-7-1 15,0-9 1 1,-14-9 14-16,-11 0 31 0,-4-3-13 16,-4-4-5-16,-3-4-1 15,3-2 1-15,-1-4-17 16,10-4 14-16,1-2 15 15,8-4-16-15,4 0-15 16,-1 0-15-16,8 0 6 16,0 0 10-16,4 0-16 15,0 0-1-15,0 0-6 16,0 0-42-16,0 0-60 16,0 0-143-16,0-10-486 0</inkml:trace>
  <inkml:trace contextRef="#ctx0" brushRef="#br0" timeOffset="14551">7295 5618 810 0,'0'0'593'15,"0"0"-418"-15,0 0-30 0,0 0 9 16,0 0-12-16,0 0-17 16,0 0-29-16,0-5-22 15,2 5-14-15,8 0-21 16,5 0-23-16,10-3 3 15,10 2-2-15,5-4-7 16,3 1-2-16,-3 3-8 16,-5-2-12-16,-1 3-18 15,-7 0-89-15,-3 0-124 16,-9 0-311-16,-11 6-427 0</inkml:trace>
  <inkml:trace contextRef="#ctx0" brushRef="#br0" timeOffset="14743.68">7282 5917 1200 0,'0'0'646'16,"0"0"-532"-16,0 0-67 15,0 0 17-15,0 0 36 16,0 0-61-16,125-16-23 15,-85 8-16-15,14-4-55 16,-13 2-207-16,-9 0-516 0</inkml:trace>
  <inkml:trace contextRef="#ctx0" brushRef="#br0" timeOffset="15916.92">9082 5346 1033 0,'0'0'274'16,"0"0"-141"-16,0 0-9 16,0 0 24-16,0 0-21 15,0 0-17-15,0 0-44 0,-48-22-19 16,38 22-9-16,-3 0-11 15,-3 0-13-15,-8 12 5 16,-5 8-4-16,-2 6 3 16,-2 6 14-16,4 2-7 15,2 6-10-15,6 2-6 16,9 5 0-16,4 0-2 16,8 0-7-16,0-5 1 15,5-4-1-15,17-6 0 16,5-6 0-16,8-6 10 15,6-6 15-15,5-4 5 16,4-8-9-16,0-2-8 0,2 0 3 16,-3-18-7-16,-4-4 15 15,-6-8-18-15,-4-6 3 16,-9-9 13-16,-8-6-14 16,-10-2-7-16,-8 1 15 15,0 8 1-15,-8 8-10 16,-19 10 5-16,-4 8-10 15,-5 4 5-15,1 6-6 16,1 2-1-16,8 4-11 16,3 2-57-16,10 0-70 15,6 10-113-15,7 6-254 16,0-6-686-16</inkml:trace>
  <inkml:trace contextRef="#ctx0" brushRef="#br0" timeOffset="17417.03">10121 5785 1345 0,'0'0'229'16,"0"0"-197"-16,0 0-24 16,0 0 25-16,0 0 6 15,0 0 72-15,0 0 14 0,66-44-42 16,-43 12-10-16,-6-6 7 16,-1-9 3-16,-9-3-8 15,-5-6-4-15,-2-6-40 16,0 0-17-16,-4 0-1 15,-9 4 8-15,-1 5-20 16,3 9-1-16,4 8 9 16,0 10-7-16,3 6-2 15,1 8-9-15,1 4 9 16,0 6 0-16,2 0 0 16,0 2-1-16,0 0-11 15,0 0 2-15,0 0-1 0,0 0-1 16,0 0 12-1,0 0 0-15,0 0 0 0,-2 0 1 16,2 0 0-16,0 0-1 16,-2 0 14-16,2 0 6 15,0 0-14-15,0 0 2 16,0 0-1-16,0 0-1 16,0 0 2-16,0 0-8 15,0 0 0-15,0 0-7 16,-2 0-5-16,2 12-19 15,-2 16 22-15,-3 12 1 16,3 11 8-16,2 8 9 16,0 5-9-16,0 1 6 0,0 1-2 15,7-4-2 1,1-2-1-16,5-3 1 0,1-10-1 16,-1-6 0-1,5-9-1-15,-1-8 1 0,0-8-1 16,1-2 1-16,-1-2 7 15,-1-2-8-15,4-2-1 16,-2 0 1-16,2 2 0 16,-3-4 0-16,2 2 1 15,-6-2-1-15,-3-4-13 16,-2 0 3-16,-2 0-1 16,-4-2 11-16,3 0 0 15,-1 0 7-15,8-8-1 16,3-10-5-16,3-2 9 0,2-2-10 15,0 0 0-15,-2 4 1 16,0 2-1-16,-2 4 0 16,-6 2 1-16,-3 6-1 15,-3 0 9-15,-4 4-7 16,0 0 5-16,0 0 2 16,0 0-9-16,0 0 22 15,0-2-16-15,0 0 16 16,0 0-13-16,-2 0-9 15,-7-1-2-15,-1 2-4 16,-9 1-3-16,2 0-1 16,-5 0 2-16,3 0 7 15,6 8-6-15,5-2 7 16,5-2-25-16,1 2 7 0,2 0 18 16,0 0-20-1,0 2 19-15,0-4-8 0,0 0 8 16,2-2-1-16,5 0-5 15,2 0 13-15,1-2-6 16,0 2 1-16,1-2 10 16,0 0-5-16,-2 0-2 15,0 0-4-15,0 0 0 16,-5 0 0-16,0 0 0 16,-1 0 8-16,-1 0-7 15,-2 0-1-15,0 0 20 16,0 0-19-16,0-4 14 0,0-2-14 15,0 0 11 1,0 4-4-16,0 0-7 0,0 2 8 16,0 0-9-16,0 0-20 15,0 0 14-15,0 0-15 16,0 0 9-16,0 0 1 16,0 0 1-16,0 0-2 15,0 0 5-15,9 0-23 16,4 0 30-16,5 0 0 15,5 0 9-15,1 0-2 16,-4 0-6-16,0 0 15 16,-5 0-15-16,-1 0-1 15,-3-4 0-15,-4 0 2 16,-3-2 8-16,-4-2 18 16,0-4-26-16,0-2-1 0,0-2 5 15,-7 2-5-15,-1 2 0 16,-6 4-1-16,1-1 1 15,0 5 1-15,-3 0-1 16,1 1 9-16,-1-1-9 16,1 1 0-16,-1 2-1 15,-2 1-66-15,2 0-157 16,5 0-427-16</inkml:trace>
  <inkml:trace contextRef="#ctx0" brushRef="#br0" timeOffset="17701.86">10163 5213 1066 0,'0'0'313'16,"0"0"-190"-16,0 0-1 16,0 0 27-16,0 0-39 15,0 0 0-15,0 0-3 16,132-36-22-16,-82 26-47 0,6 2-21 16,7 2-17-1,30-2-105-15,-14 2-254 0,-15-2-889 0</inkml:trace>
  <inkml:trace contextRef="#ctx0" brushRef="#br0" timeOffset="18068.72">11473 5057 1410 0,'0'0'339'16,"0"0"-200"-16,0 0 4 16,0 0-1-16,0 0-40 15,0 0-12-15,0 0-32 16,5 18-52-16,1 8 6 15,6 14 60-15,1 10 4 16,3 11-12-16,-1 3-38 16,1-2-16-16,-3-2 14 15,-2-6-24-15,-4-8 14 16,0-3-14-16,-7-7-52 16,0 7-112-16,0-8-163 15,-12-13-476-15</inkml:trace>
  <inkml:trace contextRef="#ctx0" brushRef="#br0" timeOffset="20634.07">4864 7213 1104 0,'0'0'397'16,"0"0"-141"-16,0 0-64 15,0 0-73-15,0 0-79 16,0 0-40-16,0 5-29 16,2 24 29-16,8 13 40 15,1 12 32-15,1 6-22 16,-4 7-11-16,3 1 8 16,-4-4-22-16,-1-6-15 0,-1-8 11 15,0-8-21 1,-3-8 8-16,-2-8 0 0,0-6-8 15,0-10 0-15,0-3 17 16,0-6-17-16,0-1 13 16,0 0 54-16,-7-5 43 15,-11-18-58-15,-7-9-46 16,-2-12-6-16,1-8-31 16,2-4 6-16,6-4 13 15,7-1-12-15,7 1-16 16,4 2 26-16,0 4-15 15,2 0 18-15,15 2-1 16,8 2 2-16,2 3 2 16,4 5-8-16,0 6 10 0,-2 6 5 15,-4 10-7-15,-2 6 7 16,0 4-8-16,-1 6 7 16,3 4-9-16,2 0 9 15,-1 2-2-15,2 16 4 16,0 8 1-16,-3 6-1 15,-5 4 0-15,-7-1 13 16,-5-2-11-16,-8-4-1 16,0-4 12-16,0 0 2 15,-10-7 18-15,-9 0-32 16,0-2 18-16,-4 0 5 16,-1-4-24-16,-3-2 0 15,3-4-8-15,-1-2 1 0,5-4-2 16,3 0-21-16,1 0 5 15,5 2-51-15,-2 2-72 16,6 8-141-16,2-2-303 16,3 0-115-16</inkml:trace>
  <inkml:trace contextRef="#ctx0" brushRef="#br0" timeOffset="21169.76">6772 7263 1242 0,'0'0'345'0,"0"0"-151"16,0 0-49-16,0 0-35 15,0 0-32-15,0 0-3 16,0 0-26-16,6 2-20 15,19-2 1-15,10 0 26 16,13 0 14-16,3 0-9 16,0 0-36-16,-4-4-25 15,-5 0-15-15,-11 4-142 0,-13 0-176 16,-9 4-350-16,-9 8-378 16</inkml:trace>
  <inkml:trace contextRef="#ctx0" brushRef="#br0" timeOffset="21367.56">6928 7492 1455 0,'0'0'487'0,"0"0"-388"16,0 0-6-16,0 0 1 15,0 0-11-15,0 0-28 16,124-33-30-16,-99 33-16 0,13 0-9 15,-5 0-198-15,-3 0-470 16</inkml:trace>
  <inkml:trace contextRef="#ctx0" brushRef="#br0" timeOffset="23385.02">8784 6721 836 0,'0'0'291'15,"0"0"-102"-15,0 0-12 16,0 0 10-16,0 0-34 15,0 0-21-15,0 0-45 16,-16-14-13-16,14 12-25 16,2 2 4-16,-2 0-31 15,2 0-3-15,0 0 6 16,0 0-24-16,0 0 5 16,0 0-4-16,0 0 11 0,0 0 9 15,0 0 17 1,0 0 5-16,0 0 1 0,0 0-1 15,0 0-9-15,-2 0-25 16,2 0-10-16,-2 8-36 16,-1 22 11-16,-1 16 25 15,-2 19 36-15,5 11-5 16,1 6-14-16,0-2-7 16,0-9-2-16,0-16-8 15,4-12 1-15,1-13 0 16,0-10 8-16,-5-8-8 15,0-6 0-15,0-2 0 0,0-2 6 16,0-2-4 0,0 0 7-16,0 0-1 0,0 0 5 15,0 0 2-15,0 0 1 16,0 0-3-16,-13-8-13 16,1-8-1-16,-1-8-19 15,-1-10-28-15,3-12-11 16,2-12-29-16,4-9 6 15,5-3 7-15,0 0 5 16,0 2 8-16,2 5 27 16,10 9 11-16,-1 8 15 15,0 12 11-15,-4 10-3 16,-2 8 25-16,-1 10 25 16,-4 2-29-16,4 4-21 15,3 0 0-15,9 0-47 0,8 14 26 16,12 10 21-16,6 6 24 15,9 9 5-15,3 1 7 16,-1 1-7-16,-4 0-8 16,-7-5 4-16,-6-2-17 15,-7-2 2-15,-7-4 6 16,-3-2-16-16,-4-4 1 16,-5-4 0-16,0-8 0 15,-3-2 5-15,-3-6 3 16,-4-2 3-16,2 0 13 15,0 0 29-15,0-18 33 0,4-14-46 16,0-10-22 0,-2-6-10-16,-1-4 1 0,-3 1 1 15,0 6 4 1,0 3-14-16,0 3 6 0,0 5 8 16,-5 4 0-16,-1 4-6 15,0 4-9-15,2 4 6 16,0 6-4-16,2 4 3 15,0 4-5-15,2 4-27 16,0 0-80-16,0 18-136 16,0 10-258-16,0-2 117 0</inkml:trace>
  <inkml:trace contextRef="#ctx0" brushRef="#br0" timeOffset="26667.62">9651 6938 481 0,'0'0'316'16,"0"0"-152"-16,0 0-13 0,0 0-11 15,0 0-5 1,0 0-41-16,0 0 11 0,0-2-22 16,0 2-42-16,0 0 7 15,0 0-47-15,0 0 15 16,0-2-15-16,0 2-1 16,0 0 22-16,0 0-21 15,0 0 23-15,0 0 17 16,0 0-11-16,0-2 19 15,0-2-23-15,0 2-5 16,0-2 10-16,0 4 5 16,0-2-8-16,0 2-3 15,0-2-6-15,0 2 9 16,0 0-27-16,0 0 14 0,0 0 13 16,0 0-19-1,0 0-8-15,0 0 17 0,0 0-8 16,0 0 8-16,0 0 1 15,0 0 0-15,0 0 8 16,0 0-6-16,0 0 1 16,0 0-6-16,0 0 1 15,0 0-4-15,0 0 0 16,0 0 2-16,0 0-5 16,0 0-2-16,0 0-7 15,0 0 8-15,0 0 0 16,0 0-3-16,0 0 18 15,0 0-18-15,0 0 4 0,0 0 1 16,0 0-11-16,0 0 1 16,0 0-1-16,0 0 0 15,0 0 1-15,0 0 1 16,0 0 5-16,0 0-5 16,0 0 11-16,0 0 2 15,0 0 3-15,0 0 0 16,0 0 4-16,0 0-13 15,0 0 1-15,0 0 4 16,0 0-5-16,0 0-2 16,0 0 11-16,0 0 3 15,0 0-20-15,0 0 14 16,0 0-7-16,0 0-8 0,0 0 2 16,0 0 4-16,0 0 4 15,0 0 1-15,0 0 5 16,0 0-10-16,0 0 9 15,0 0-14-15,0 0 0 16,0 0 0-16,0 0-1 16,0 0 0-16,0 0 0 15,0 0 0-15,0 0 0 16,0 0-1-16,0 0 0 16,0 0-4-16,0 0 5 15,0 0 0-15,0 0 0 16,0 0 0-16,0 0 1 15,0 0-1-15,0 0 0 0,0 0 1 16,0 0 0 0,0 0-1-16,0 0-2 0,0 0 2 15,0 0-2-15,0 0 2 16,0 0 1-16,0 0-1 16,0 0 0-16,0 0 0 15,0 0 1-15,0 0 1 16,0 0 4-16,0 0-6 15,0 0 1-15,0 0-1 16,0 0 0-16,0 0 0 16,0 0 0-16,0 0 0 15,0 0 9-15,0 0-8 16,0 0 0-16,0 0 1 16,0 0-2-16,0 0 7 0,0 0-7 15,0 0 0-15,0 0 0 16,0 0 0-16,0 0 0 15,0 0 1-15,0 0 1 16,0 0-2-16,0 0 2 16,0 0-2-16,0 0 8 15,0 0-8-15,0 0 1 16,0 0-1-16,0 0 0 16,0 0 1-16,0 0 0 15,0 0 0-15,0 0 0 16,0 0 0-16,0 0 8 15,0 0-9-15,0 0 1 16,0 0 0-16,-2 0 0 0,0 0-1 16,2 0 0-16,0 0 1 15,0 0-1-15,0 0 0 16,0 0 0-16,0 0 0 16,0 0 1-16,0 0-1 15,0 0 1-15,0 0 0 16,0 0 5-16,0 0-5 15,0 0-1-15,0 0 1 16,-4 0 4-16,0-2-5 16,0 0-2-16,-3-2 2 15,3 2 0-15,2 0 0 16,2 2 0-16,-2 0 0 16,-1 0 0-16,1-2 0 0,-1 2 0 15,-1 0-1 1,2 0 0-16,-3 0-7 0,1 0-2 15,0 0 4-15,2 6-6 16,-1 8-6-16,3 8 7 16,0 6-1-16,0 10 12 15,0 2 1-15,7 3 4 16,6-3-5-16,3-4 0 16,-1-7-2-16,-1-4 2 15,-1-7 1-15,-4-8-1 16,-2-6 0-16,-3-3-2 15,1-1-4-15,1 0 6 16,6 0-5-16,5-18 5 16,8-11 1-16,2-10 7 0,-3-1-8 15,-4 3-6-15,-6 4 6 16,-6 7 9-16,-3 8-9 16,-3 6 0-16,-2 2-1 15,0 2 1-15,0 0-7 16,0 0-2-16,0-2 0 15,0 4-1-15,0 0 8 16,0 2 1-16,0 4-9 16,0 0-2-16,0 0-15 15,0 0-9-15,0 2-27 16,0 16 1-16,0 12 43 16,0 6 11-16,0 4 3 15,4 2 4-15,14-3-4 0,1-7 3 16,0-8 1-16,-1-8-5 15,-3-6 5-15,1-6 0 16,0-4 2-16,2 0 4 16,4-4 4-16,0-14 0 15,3-9 6-15,-5-4 3 16,-3-6-18-16,-1-1 0 16,-3 2-1-16,-3 2-1 15,-1 6-9-15,-5 6 11 16,2 8 0-16,-4 6-7 15,2 4-18-15,2 2 23 16,1 2-26-16,3 0 18 16,9 0-5-16,2 0-7 0,8 18 7 15,2 4 7 1,3 8 8-16,-3 2 0 0,-4 2 15 16,-5-6-15-16,-6-6 6 15,-7-4-6-15,-7-5 1 16,0-6-1-16,-2 0 0 15,0-3 0-15,0-3 0 16,-6-1 13-16,-4 0-12 16,-1-5 7-16,5-17-8 15,6-10-2-15,0-11-47 16,11-1-17-16,20 2 42 16,8 6 12-16,-2 10-7 15,1 10 13-15,-5 8 3 16,-8 8-4-16,-3 0-14 15,-4 8 8-15,-2 10 13 0,-3 8 16 16,-2 0 3-16,-4 2-5 16,-5-2-14-16,0-4 0 15,-2-6 1-15,0-6 12 16,0-6-12-16,0-2 15 16,0-2-1-16,0 0 15 15,0-4 22-15,-2-16-32 16,-2-10-20-16,4-10-21 15,0-4-31-15,17-2-16 16,12 4 16-16,2 9 15 16,0 14 25-16,-4 9 1 15,-6 10 2-15,-2 0 8 0,-3 10-24 16,-1 13 16-16,1 6 9 16,0 5 0-16,0 2 7 15,4-2-1-15,2-2-4 16,2-4 7-16,3-8-8 15,0-8 7-15,2-7 2 16,2-5-7-16,3 0 13 16,-1-21 0-16,0-5-5 15,-2-10-4-15,-2-6-1 16,-4-4 3-16,-8-4 4 16,-7 1-11-16,-10-1 24 15,0 6 23-15,-5 2 18 16,-13 2-2-16,-2 6-29 0,-3 4-17 15,4 4 8 1,1 4-8-16,5 6-8 0,4 3-11 16,2 8-1-16,5 1 0 15,2 4-13-15,0 0-17 16,0 12-18-16,3 14 25 16,12 14 22-16,1 12 2 15,8 8 7-15,0 7-6 16,3 5-1-16,0 4 1 15,-3 2 5-15,-2 0-6 16,-1-7 8-16,-2-17-8 16,4-17 8-16,-1-19 0 15,7-18 1-15,5 0 15 16,6-32 13-16,5-12-17 16,-3-7 18-16,-9-6-14 0,-13 1-12 15,-11 6-6-15,-9 6-5 16,-2 10 11-16,-25 9-12 15,-6 11-14-15,-9 10-19 16,-1 4-4-16,3 3-2 16,7 12-27-16,8 3-71 15,10 3-32-15,9 1-112 16,6-4-223-16,0-8-448 0</inkml:trace>
  <inkml:trace contextRef="#ctx0" brushRef="#br0" timeOffset="27350.65">11858 6966 1347 0,'0'0'212'15,"0"0"-179"-15,0 0-4 16,0 0 16-16,0 0-15 16,0 0 0-16,123-6 26 15,-99-6 12-15,3-6-2 16,-2-4-23-16,0 0-17 0,-6-2 4 16,-5 0-10-16,-5 1-20 15,-5 5 19-15,-4 3 31 16,0 4 8-16,-6 5-37 15,-13 6-21-15,-2 0 0 16,-4 5-2-16,2 17-8 16,6 6 4-16,5 8-2 15,12 2 3-15,0 2 3 16,7-2-11-16,15-4 12 16,7-4 1-16,3-10-1 15,1-8 1-15,0-6 1 16,1-6 5-16,0 0 5 15,-6-6 11-15,1-14-3 16,-4-4 15-16,-3-4 4 16,-2 0 10-16,-6 0-4 0,-6 6-28 15,0 6 26-15,-4 6-41 16,3 6-1-16,-1 4-16 16,9 0-14-16,5 4 27 15,9 14-7-15,3 8 6 16,-1 4 4-16,-4 2 0 15,-5-4 0-15,-9-8 7 16,-6-6-7-16,-7-8 1 16,0-6 33-16,0 0 6 15,-7 0 36-15,-8-18-57 16,-5-10-1-16,4-8-3 16,7-8-15-16,9-2-2 0,0-2 1 15,14 5-39-15,21 11-37 16,30 4-99-16,-7 12-189 15,-8 4-836-15</inkml:trace>
  <inkml:trace contextRef="#ctx0" brushRef="#br0" timeOffset="28601.32">13514 6764 803 0,'0'0'502'0,"0"0"-283"15,0 0-34-15,0 0 11 16,0 0-48-16,0 0-39 16,0 0-81-16,-94 15-28 15,70 17 0-15,4 7 0 0,8-1-1 16,12-4 0-16,0-4-16 15,3-6 9-15,13-6 0 16,1-6 8-16,3-10 0 16,5-2 24-16,0 0-18 15,2-18 18-15,-4-8-4 16,2-8-5-16,-7-6 6 16,-5-7-9-16,-4-4 10 15,-4-3-22-15,-1-5 0 16,-4 3 0-16,3 0 2 15,-3 2-2-15,0 2-17 16,0 4 15-16,2 7-7 16,0 7 9-16,0 10-2 0,2 6-5 15,-1 8-1 1,3 6-6-16,4 4-37 0,5 0 28 16,5 12-4-16,3 18 27 15,0 13 5-15,2 11 2 16,-2 14 3-16,-5 24 18 15,-9 29-10-15,-9 35-12 16,0 10 6-16,-9-23 0 16,-3-37-9-16,10-48 3 15,2-22-6-15,0-2 0 16,4-6-1-16,12-5 1 16,6-16-3-16,3-7 3 15,8 0 25-15,6-20 9 16,7-12-7-16,-1-4 4 15,-5-2-19-15,-9 4 20 0,-14 6-18 16,-9 4 18-16,-8 4 19 16,-6 2-21-16,-22 2-9 15,-12 0-10-15,-5-1-11 16,0 6 0-16,8-2-17 16,8 4 15-16,11 0 2 15,13 0-32-15,5-4-70 16,43-21-130-16,5 2-424 15,6-2 119-15</inkml:trace>
  <inkml:trace contextRef="#ctx0" brushRef="#br0" timeOffset="29017.06">14328 6675 1487 0,'0'0'361'15,"0"0"-241"-15,0 0-63 16,0 0-20-16,0 0-27 16,0 0-1-16,0 0 20 15,75 86 39-15,-48-41-7 16,-2 1-30-16,-8-4-14 0,-1-8-2 15,-7-10-9 1,-5-12 0-16,-2-4-4 0,0-8 9 16,-2 0 6-16,0 0 48 15,4 0 21-15,4-10 21 16,3-20-10-16,7-16-54 16,3-11-37-16,4-7 8 15,-2 4 1-15,-7 8 2 16,-3 14 4-16,-7 14-4 15,-1 8-16-15,-3 10-1 16,-2 6-45-16,2 0-138 16,-2 4-196-16,0 14-366 15,0-2-373-15</inkml:trace>
  <inkml:trace contextRef="#ctx0" brushRef="#br0" timeOffset="30566.94">14900 6824 1618 0,'0'0'345'16,"0"0"-275"-16,0 0-61 16,0 0 19-16,0 0-7 15,0 0-1-15,0 0-6 0,99-6-1 16,-74-9-1-1,-4-4-2-15,-6-4 6 16,-1-3-16-16,-8 0-9 0,-6 1-3 16,0 4 12-16,0 3 8 15,-6 8-8-15,-8 6 0 16,-3 4-6-16,-8 4-16 16,-4 24 4-16,0 11 6 15,2 6 11-15,8 5-8 16,9 3 3-16,10-3 5 15,0-4 1-15,6-4-1 16,19-10 1-16,4-12 0 16,6-10 12-16,7-10 16 15,-1 0-5-15,5-14 17 16,-2-14-3-16,-2-6 1 0,-2-4 17 16,-8 0-19-1,-5-2-35-15,-8 2 20 0,-3 6-20 16,-7 8-1-16,-3 5 0 15,1 9-25-15,2 4-15 16,0 4-24-16,6 2 10 16,3 0 23-16,3 12 25 15,0 9-1-15,-1 3 1 16,-1 2 5-16,-2-2 0 16,-1 0 1-16,-5-4 5 15,-5-8-5-15,-3-4 0 16,-1-4 2-16,-2-4 8 15,0 0 6-15,0 0 23 16,0-4 15-16,0-12-8 16,-5-10-46-16,5-12-6 0,0-6-34 15,19-3-49-15,18 1-58 16,8 8 33-16,4 14-9 16,-6 12 35-16,-8 10 36 15,-10 2 46-15,-10 12-7 16,-3 14 13-16,-8 2 32 15,0 4 6-15,1-1 1 16,1-4-15-16,1-4-11 16,7-5-2-16,1-6 1 15,5-4 10-15,9-6 25 16,9-2 0-16,5 0-14 16,1-2-18-16,-2-13-3 15,-5-3-2-15,-2-1 2 0,-10-4 1 16,-2-4 15-16,-5-4-28 15,-5 1 19-15,-2 0 3 16,-3 4 11-16,-4 4 36 16,-4 4-31-16,0 2-10 15,0 2-22-15,0 2-6 16,0 0 1-16,0 0-1 16,2 2 1-16,-2 4-1 15,0 0 9-15,0 3 5 16,0 3 4-16,0 0-10 15,0 0 3-15,0 0-11 16,0-1 0-16,0 1 13 0,0 0 5 16,0-3 10-16,0 2-6 15,0-1-13-15,2 0 1 16,-2 0-2-16,0 2 4 16,0 0-4-16,0 0-3 15,0 0-4-15,0 0 0 16,0 0 0-16,0 0 1 15,0-2 7-15,0 2 1 16,0-5 4-16,0 0 14 16,0-5-18-16,2-4-4 15,-2-1-5-15,0-3 8 16,0-2-9-16,0-3 9 16,0-8-9-16,-2-3 0 0,-2-2-2 15,0-4 2 1,-1 4 0-16,2 2-2 0,3 2 1 15,0 1 0-15,0 8 0 16,0 3 1-16,0 4 1 16,0 7 6-16,0 5 7 15,0 4 16-15,-3 0-30 16,3 8-30-16,-1 24-1 16,-3 15 31-16,1 13 1 15,3 8 8-15,0 6-2 16,0-2 10-16,0-5-11 15,0-9 0-15,8-8 0 16,5-10-5-16,-2-6 10 16,2-6-5-16,0-6 0 15,4-6 5-15,-2-4-5 0,3-1 6 16,-1-4 0-16,4-3-1 16,-2-2 2-16,1-2 2 15,-4 0-14-15,-1 0 10 16,2 0-4-16,-4-2 4 15,-1-6-10-15,5-4 5 16,-5-2-6-16,5 0-29 16,-4-2 7-16,3 0 9 15,-6 0-14-15,4 0-15 16,-3 0 14-16,-2 0 4 0,-2-14-102 16,-3 6-101-1,-4 0-437-15</inkml:trace>
  <inkml:trace contextRef="#ctx0" brushRef="#br0" timeOffset="30771.59">16150 6381 980 0,'0'0'962'15,"0"0"-726"-15,0 0-146 16,0 0-13-16,0 0-41 16,0 0-36-16,152-40-68 0,-81 21-225 15,-11 3-571-15</inkml:trace>
  <inkml:trace contextRef="#ctx0" brushRef="#br0" timeOffset="31202.58">16907 6409 798 0,'0'0'1065'15,"0"0"-903"-15,0 0-115 0,0 0-28 16,0 0 42-1,0 0 15-15,0 0-37 0,-9-24-19 16,-22 35 4-16,-2 10-24 16,-3 1 0-16,10 2 0 15,10-2 0-15,7 0 0 16,9-4-7-16,0 0 0 16,18 2 7-16,15 0 11 15,7 0 1-15,5 0 1 16,2 0 3-16,-8-4 14 15,-5-2-20-15,-14-2 8 16,-6-4 13-16,-10-2-15 16,-4-2-1-16,0-2-1 15,0 2 15-15,-22 2 22 16,-16 3 38-16,-16 5-41 0,-14-3-32 16,-11 4-16-16,-37-9-141 15,20-2-381-15,15-4-1245 0</inkml:trace>
  <inkml:trace contextRef="#ctx0" brushRef="#br0" timeOffset="32467.62">14118 6822 339 0,'0'0'512'0,"0"0"-386"16,0 0-66-16,0 0 14 15,0 0-9-15,0 0-26 16,0 0 5-16,0 2 67 16,0-2 16-16,0 0 17 15,0 0 9-15,0 0-27 16,0 0-28-16,0 0-37 15,0 0-33-15,0 0-28 16,0 4-8-16,0 2-9 16,7 3 17-16,3 2 0 0,4-1 13 15,-3 0 8 1,0-4-20-16,1-2 5 0,-6-2 5 16,0-2 9-16,4 0 15 15,-1-2 24-15,2-12-13 16,-3-4-9-16,0-2-12 15,-4-1-7-15,-4 6 6 16,0 1-4-16,0 3-8 16,-7 4-12-16,-9 4 0 15,-8 3-29-15,-8 0-3 16,-1 18 16-16,0 9 3 16,4 7 7-16,9 4-2 15,6 0 8-15,8 2-15 0,6-4 5 16,0-2-1-16,13-4 11 15,9-4 0-15,5-8 0 16,5-4 18-16,-1-6 10 16,0-3 3-16,0-4 15 15,0-1-13-15,-2 0-19 16,-4 0 0-16,-5 0-2 16,-5 0-6-16,-4-1-6 15,-4-2-35-15,2-1-94 16,0 2-251-16,-5-2-481 0</inkml:trace>
  <inkml:trace contextRef="#ctx0" brushRef="#br0" timeOffset="34666.9">8356 7778 750 0,'0'0'269'15,"0"0"-109"-15,0 0-86 16,0 0 1-16,0 0-41 16,0 0-18-16,0 0 69 15,0-10 13-15,0 10 53 16,0 0 3-16,0 0-3 16,0 0-41-16,0 0-37 15,2 0-17-15,3 0-22 16,6-2-8-16,11-4-13 15,11-4 12-15,15-4 15 0,9 0 3 16,15 0-4-16,7 0-1 16,6 4-11-16,2 4-12 15,-2 2-3-15,-3 4-11 16,1 0 5-16,0 0 12 16,0 0-18-16,7-4 10 15,22-6-10-15,21-6 12 16,32-6 15-16,9-3-14 15,-11 6 19-15,-13 2-12 16,-19 8-12-16,-7 3 4 16,-19 3 10-16,-21 3-13 15,-21 0-3-15,-5 0-5 16,4 0 0-16,9 0 13 0,10 0-14 16,-2-4 0-16,6-2 0 15,5-2 0-15,3-4 3 16,7 1-2-16,5-2-1 15,2-1 12-15,-5 2-10 16,-3 2 4-16,-8 2 1 16,-9 2-6-16,-6 2 1 15,-2 0-2-15,0 0 1 16,1 0 8-16,6-2 9 16,2-2-4-16,2 0-8 15,0 0 0-15,-5 0 13 16,-2 2-12-16,-7 2-6 0,-4 4 0 15,-4 0 10 1,-5 0-4-16,-3 0-7 0,1 0 0 16,2 0 1-16,2 0 11 15,7-2-6-15,2 0 0 16,1-2-5-16,-4 2 6 16,-5-2-6-16,-6 2 0 15,-6 2 6-15,0 0-7 16,-2 0-1-16,0 0 1 15,4 0-1-15,4 0 0 16,1 0 1-16,2 0 10 16,5 0-10-16,-1 0-4 15,0 0 4-15,1 0 1 16,-3 0 0-16,-4 0 0 16,-6 0-1-16,-2 0 0 0,-1 0 1 15,-5-2 0-15,-2 2 6 16,2-2-6-16,1 0 0 15,3-2 0-15,3 0-1 16,3 0 1-16,1 0 1 16,-2 0-2-16,1 0-1 15,-2 2 1-15,-2-2 0 16,-2 2 1-16,3 0 0 16,5-2 0-16,1 2-1 15,5-2 0-15,3-2 0 16,-1 2-1-16,6-2 2 15,-2 0-1-15,3 2 8 16,-2 0-7-16,0 2-2 0,-2 0 1 16,-3 2-1-1,1 0 0-15,-1-2 0 0,3 2 1 16,-1-4 0-16,3 0 0 16,2-3 0-16,-5 2 0 15,-4 1 1-15,-4-2-1 16,-6 2 0-16,-6 0 2 15,1 0-2-15,3 0 6 16,6-1-6-16,6 1 0 16,0 1-1-16,-1-1 0 15,-11 0 1-15,-7 0 0 16,-12 0 0-16,-10 2 0 0,-5 2 0 16,-5-2 0-16,-3 2-1 15,4-2 0-15,1-1 1 16,4 2 0-16,3-3 4 15,5 0-4-15,0 0 0 16,6-1-1-16,2 1 1 16,2 3 0-16,1-2 1 15,0 2 10-15,-6 1 8 16,-7-3-18-16,-5 3-2 16,-10 0 2-16,-3 0 6 15,-1 0-6-15,-2 0 10 16,0 0 6-16,2 0 6 15,-2 0 4-15,0 0 6 16,0-1-21-16,0 1-11 16,0 0 6-16,0 0-7 0,0 0-27 15,-27 1-202-15,-8 14-468 16,-19-5-285-16</inkml:trace>
  <inkml:trace contextRef="#ctx0" brushRef="#br0" timeOffset="35767.33">8909 8209 1069 0,'0'0'332'15,"0"0"-181"-15,0 0-17 16,0 0-25-16,0 0-31 16,0 0 5-16,-2 2 18 15,2-2-31-15,2 0-17 16,20 0 4-16,16 0 23 16,17 0 21-16,15-10-18 15,7-2-32-15,6 0-16 16,-1-2-17-16,-6 0-2 15,-7 4-7-15,-9 0-9 16,-15 8-91-16,-34 2-148 16,-11 12-379-16,-4 4-12 0</inkml:trace>
  <inkml:trace contextRef="#ctx0" brushRef="#br0" timeOffset="36003.75">9308 8197 1568 0,'0'0'488'0,"0"0"-368"15,0 0-35-15,0 0-49 16,0 0-30-16,0 0 4 16,0 0 67-16,46 110 24 15,-30-56-53-15,-3 9-20 16,0 1-12-16,1-4-3 15,-5-6-13-15,-5-7-60 0,-4-7-53 16,0 0-88-16,0-12-197 16,0-12-354-16</inkml:trace>
  <inkml:trace contextRef="#ctx0" brushRef="#br0" timeOffset="36401.82">9802 8444 1476 0,'0'0'404'0,"0"0"-301"16,0 0-55-16,0 0-26 15,0 0-15-15,0 0 24 16,0 0-3-16,-68 114-13 15,68-90-15-15,0 0 1 16,15-6 5-16,7-2 3 16,7-6-2-16,2-6 8 15,5-4 15-15,2 0 33 16,-1-18 17-16,-3-4-13 16,-8-6 0-16,-5 2 1 15,-13 0 14-15,-8 0-37 16,0 4-16-16,-15 4-9 0,-16 2-20 15,-10 8-2 1,-3 6-17-16,0 2-33 0,8 2-48 16,12 18-93-16,12 0-155 15,12-8-452-15</inkml:trace>
  <inkml:trace contextRef="#ctx0" brushRef="#br0" timeOffset="36883.57">10397 8085 1265 0,'0'0'560'0,"0"0"-320"0,0 0-30 15,0 0-55-15,0 0-84 16,0 0-42-16,0 0-11 16,4-4-18-16,5 20 0 15,3 6 17-15,1 10 24 16,3 6 20-16,-1 4-39 16,1 5-1-16,-3-5-20 15,1-4 18-15,-3-4-19 16,-3-8 9-16,-1-4-9 15,-2-4 0-15,1-2 0 16,-1-2 15-16,-1 0-7 0,0-4-8 16,1 0 0-16,-1-4-8 15,1-4-17-15,-3 0 5 16,3-2 7-16,1 0-2 16,5 0 3-16,3-2 2 15,1-6-8-15,1 0-18 16,0 0-29-16,-5 2 2 15,0 0-44-15,-2 0-63 16,-2-6-119-16,-1 2-234 16,-4-2-409-16</inkml:trace>
  <inkml:trace contextRef="#ctx0" brushRef="#br0" timeOffset="37087.71">10383 8314 925 0,'0'0'756'0,"0"0"-498"15,0 0-151-15,0 0-20 16,0 0-49-16,0 0-20 16,0 0 7-16,141-57-7 15,-85 49-18-15,22-6-50 16,-14 4-316-16,-11-2-963 0</inkml:trace>
  <inkml:trace contextRef="#ctx0" brushRef="#br0" timeOffset="38367.65">11359 8325 1051 0,'0'0'323'15,"0"0"-118"-15,0 0 3 16,0 0-56-16,0 0-42 16,0 0-44-16,0 0-27 0,-75-10 6 15,48 23-17 1,-2 6-19-16,0 12 0 0,2 5 9 15,6 2-5-15,2 2-12 16,13-2 0-16,4-4-1 16,2-8 1-16,0-6-2 15,2-8-6-15,9-8-2 16,4-4 9-16,7 0 9 16,5-18 9-16,4-10-6 15,1-4-6-15,-3-4-6 16,-7 2-8-16,-5 4-15 15,-7 8 16-15,-6 8 7 16,-2 10 8-16,-2 4-8 16,0 2-27-16,0 20-17 15,0 12 32-15,0 6 11 0,0 2-6 16,7-4 6-16,11-6 0 16,2-10 1-16,4-9-5 15,3-12 5-15,7-1 17 16,1-9-11-16,2-18 12 15,2-7 7-15,-5-4 9 16,-5-4 9-16,-10-2-6 16,-5-2 9-16,-5 0-39 15,-7-2-7-15,-2 6 0 16,0 3-24-16,0 9 7 16,-7 6-45-16,1 2 21 15,-2 2 27-15,4-2-17 16,0 2 12-16,2-2 18 0,-3 0-1 15,1 0 1-15,0 6 1 16,-2 0 2-16,4 6 21 16,0 2-9-16,2 0 2 15,0 2-16-15,0 2 6 16,0 2 0-16,0 0 19 16,0 2-7-16,0 2-18 15,7 22-6-15,11 13 6 16,4 14 68-16,3 13-16 15,2 8-10-15,-1 3-5 16,-6 1-24-16,-2-6 26 16,-5-10-39-16,-2-12 14 0,-3-16-13 15,-4-14 4 1,-2-8-5-16,0-8 1 16,0-2 10-16,1 0 4 0,1 0 4 15,2 0-7-15,6 0-6 16,3 0 2-16,6-2-8 15,8-10-24-15,-5 4-180 16,-6-4-611-16</inkml:trace>
  <inkml:trace contextRef="#ctx0" brushRef="#br0" timeOffset="40017.81">12481 8315 1307 0,'0'0'321'0,"0"0"-120"15,0 0-35-15,0 0-87 16,0 0-60-16,0 0-19 16,0 0 14-16,73 39 8 15,-44-11 17-15,0 2-14 16,-2 2-15-16,-8-4 1 16,-3-2 0-16,-7-8-10 15,-5-6 5-15,-2-6 0 16,-2-4-5-16,0-2 17 15,0 0 0-15,0 0 22 0,0-4 14 16,0-14-9 0,0-12-45-16,0-10-28 0,2-6-69 15,23-5-10-15,6 4 21 16,7 8 30-16,3 9 14 16,-4 10 20-16,-1 8 15 15,-7 10-4-15,-7 2-2 16,-4 0-13-16,-2 20 23 15,-1 5 3-15,1 0 7 16,-1 5 2-16,5-2 6 16,1-2-4-16,0-3 4 15,0-5-8-15,-3-9 7 0,1 0-6 16,0-7 18 0,1-2 7-16,2 0 4 0,0-2 4 15,1-12 21-15,-3-2-12 16,-3-3-15-16,-5 0 2 15,1-1-10-15,-6 1-11 16,-3-1-14-16,0 2 8 16,-4-2-10-16,0 2-14 15,0-2 13-15,0 2 0 16,0 4 0-16,0 0-12 16,0 6 7-16,0 0 5 15,-2 6 1-15,0 0-1 16,2 2-9-16,0 0-14 15,0 12-14-15,0 12 13 16,0 8 25-16,2 4 4 0,12 2-3 16,5-3 1-16,4-10 5 15,0-3-5-15,3-7 5 16,3-7 5-16,-1-6-2 16,5-2 10-16,-2 0 3 15,0-12-3-15,-3-10-3 16,-1-6 3-16,-2-4 5 15,-5-3-25-15,-5 1 1 16,-3 4 7-16,-6 6-2 16,-4 8-6-16,-2 4 8 15,0 6-8-15,0 2 2 16,0 4-2-16,0 0-8 16,0 0-10-16,0 0-13 0,0 16-13 15,0 8 32 1,5 6 6-16,3 3 6 0,6 0 1 15,3-4-1-15,2-5 0 16,1-6 2-16,0-6-2 16,-2-6 1-16,-3-5 0 15,3-1 9-15,-1 0 8 16,6-11-2-16,0-11 1 16,1-5-16-16,-4-3 14 15,-2 2-15-15,-3-2-10 16,-1 6-16-16,-1 2 7 15,3 8-12-15,-3 2-18 16,3 6 9-16,-3 2 14 16,3 4 5-16,-1 0 8 0,1 0 1 15,-1 10 11-15,4 4 1 16,-4 4 1-16,-1 0 6 16,-1 0 0-16,-2 0 4 15,-4-6-4-15,-3-2 6 16,-2-6-13-16,-2-1 0 15,0-3 12-15,0 0 1 16,0 0 7-16,0 0 8 16,0 0-3-16,0-9-7 15,0-9-18-15,5-6-49 16,21-2-90-16,10 0 1 16,7 4 36-16,-1 8 18 15,-9 10 46-15,-6 4 21 0,-7 0 9 16,-4 6 8-16,-5 12 40 15,0 0-1-15,-2 2-5 16,-3-2-11-16,-3-4-11 16,1-4 0-16,-1-2-5 15,-3-6 2-15,2-2 13 16,-2 0 7-16,4 0 8 16,3-14-37-16,3-8-7 15,11-8-20-15,6-2 15 16,6 0-2-16,0 6-32 15,-1 10 13-15,-3 8 18 16,-7 8 8-16,-5 0 7 16,2 10 8-16</inkml:trace>
  <inkml:trace contextRef="#ctx0" brushRef="#br0" timeOffset="42385.68">14858 8153 305 0,'0'0'118'0,"0"0"-42"0,0 0 22 15,0 0-11-15,0 0 5 16,0 0-6-16,0 0-16 16,0-12-9-16,0 10 1 15,0 0 2-15,0 2-42 16,-2-2-11-16,2 2-1 15,0-2-2-15,0 2 15 16,0-2 55-16,-3 2 15 16,3 0 24-16,0-2-22 15,-2 2-2-15,2-2-23 16,-3 0-23-16,3-2 4 16,0 0-20-16,0 2-1 15,0-2 8-15,0 2 15 16,0 2 14-16,0 0-8 0,0 0-1 15,0 0-20-15,0 0-7 16,0 0 0-16,-3 0-3 16,3 0 3-16,0 0 5 15,0 0-12-15,0 0-15 16,0 4-9-16,0 10 0 16,0 4 22-16,0 6 26 15,11 4 1-15,-5-2-2 16,3-2-23-16,-1-1-7 15,0-8-16-15,-4 0 18 16,0-8-1-16,-1 1 1 16,-1-3-1-16,-2-1-1 15,0-3-16-15,2-1 13 0,-2 3 1 16,0-3-1-16,0 0 1 16,0 0-6-16,0 0 1 15,0 0-1-15,0 0-8 16,0 1 5-16,0-1-5 15,0 3-1-15,0-2 1 16,0 4 0-16,0-3 5 16,0 1 3-16,0 0-3 15,0-3-4-15,0 1 5 16,0-1-1-16,0 0 8 16,0 0-4-16,0 0 4 15,0 0-5-15,0 0 8 0,0 0 0 16,0 0-2-16,0 0-15 15,0-1-85-15,0-23-126 16,0 2-367-16,0-11-1052 0</inkml:trace>
  <inkml:trace contextRef="#ctx0" brushRef="#br0" timeOffset="43191.87">15319 7688 601 0,'0'0'228'0,"0"0"-72"0,0 0-20 16,0 0 12-16,0 0 11 16,0 0-35-16,0 0-3 15,0-4 10-15,0 2-42 16,0 0-24-16,0 2-12 15,0 0-18-15,0 0 4 16,0 0-6-16,0 0-1 16,0 0-23-16,0 0 4 15,0 0-1-15,0 0 6 16,0 0 6-16,0 0-23 16,0 0 12-16,0 0 8 15,0 0-20-15,0 0 7 16,0 0 5-16,0 0 20 15,0 0-2-15,0 0 3 16,0 0-3-16,0 0-10 0,0 0 2 16,0 0-14-16,0 0-8 15,0 0 3-15,0 0-4 16,0 0-13-16,0 0-73 16,0 0-120-16,0 12-326 15,-6 0 6-15</inkml:trace>
  <inkml:trace contextRef="#ctx0" brushRef="#br0" timeOffset="44020.06">15595 7983 1137 0,'0'0'503'0,"0"0"-370"16,0 0-99-16,0 0 52 15,0 0 28-15,0 0-21 16,0 0-35-16,0 0-27 16,-9 0 5-16,-4 0-10 15,-10 6-20-15,-6 18-6 16,-2 10-11-16,2 6 10 15,5-2 1-15,10-4-10 0,6-6 2 16,6-8 7-16,2-6 0 16,0-6-10-16,0-4 11 15,0-4-9-15,0 0 9 16,6 0 5-16,14-12 8 16,6-14-1-16,9-10 1 15,0-8 2-15,1-8-9 16,-1-4-6-16,-4-4-9 15,-2 1-10-15,-4 3 7 16,-2 8 11-16,-8 6 1 16,-2 6 1-16,-2 6-1 15,-2 6 0-15,-3 8 0 16,-1 4 5-16,-2 6-4 0,1 6-1 16,-2 0-19-16,5 0-15 15,1 14 14-15,4 16 20 16,-1 14 8-16,1 16 23 15,-6 28 8-15,-1 26-8 16,-5 25-18-16,0-11 0 16,0-23-11-16,0-33-1 15,0-22 10-15,0 0-11 16,0-2 0-16,0-4 0 16,4-13 1-16,2-12 0 15,4-6-2-15,3-5 1 16,3-5 0-16,8-3 6 15,5 0-5-15,4-2 6 16,3-17 2-16,-5-3 0 16,-4-5-9-16,-9 5-1 0,-14 4 1 15,-4 4 2-15,-8 2-2 16,-24 2-29-16,-15 2-14 16,-4 2 15-16,0 2 5 15,6 0 11-15,14-2 12 16,16 2 40-16,10 0-9 15,5-4-31-15,24-4-15 16,25-6-1-16,16-6 14 16,45-18-24-16,-19 6-156 15,-14 0-546-15</inkml:trace>
  <inkml:trace contextRef="#ctx0" brushRef="#br0" timeOffset="44906.91">16375 8053 75 0,'0'0'1361'0,"0"0"-1089"0,0 0-207 16,0 0-35-16,0 0 18 16,0 0-29-16,0 0-10 15,47 0 22-15,-11 0 77 16,10 0-17-16,8-2-20 15,1-10-26-15,1-4-24 16,-7 0-21-16,-4-2 13 16,-7-3 5-16,-9 3-4 15,-5-1-2-15,-9 1 2 16,-5 1 9-16,-10 3-11 16,0 4-12-16,-14 5 0 0,-21 5-46 15,-15 0 7-15,-12 11 13 16,-5 14 12-16,3 4 7 15,10 6 6-15,12-1 0 16,15 2-11-16,11 0 3 16,12-2 0-16,4 0 9 15,0-2 0-15,11-6 0 16,11-2-2-16,3-5 2 16,8-8 8-16,5-7 27 15,5-4 13-15,7 0 5 16,4-10-22-16,0-14-12 15,-1-6-2-15,-4-6-6 16,-6-2 0-16,-8-2-4 16,-10 4-6-16,-8 1 10 15,-5 8-5-15,-3 7-5 0,-7 6 7 16,0 6-8-16,0 4-1 16,-2 1-8-16,0 3 8 15,2 0-20-15,0 0-10 16,5 11-11-16,0 9 33 15,6 7 8-15,1 6 0 16,3 1 0-16,4 0 1 16,-3-6 2-16,-1-4-2 15,-3-8 6-15,-1-6-5 16,-6-4 5-16,-1-6-5 0,1 0 11 16,4 0 21-1,8-22 14-15,4-12-11 0,2-10-8 16,0-6-3-16,-8-4-5 15,-3 4-9-15,-5 6-10 16,-5 12 20-16,-2 11-9 16,-2 13-12-16,2 4-48 15,-2 4-101-15,0 0-183 16,0 2-659-16</inkml:trace>
  <inkml:trace contextRef="#ctx0" brushRef="#br0" timeOffset="46169.81">17513 8029 1437 0,'0'0'390'15,"0"0"-295"-15,0 0-64 16,0 0 26-16,132-18-13 15,-99 8-18-15,-6-2-14 16,-5 2-4-16,-3-4 3 16,-4-1-5-16,-7 1 10 15,0-1-5-15,-8 1-5 16,0 2 1-16,-3 2-7 16,-19 6 0-16,-7 4-2 15,-9 1 1-15,-2 24-6 16,-2 8 1-16,8 8 6 15,10 4-12-15,7 2 12 0,15-5-2 16,2-4-7-16,2-8 9 16,17-6 0-16,3-8 0 15,1-8 0-15,2-6 0 16,7-2 1-16,7-2 21 16,-2-18-9-16,5-8 6 15,-1-4 2-15,-6-4-9 16,-1 0 2-16,-7 2-13 15,-8 6 1-15,-3 6 5 16,-5 6 7-16,-4 9-14 16,-5 6 0-16,3 1-19 15,1 0-14-15,3 18 23 0,5 6 10 16,1 6 10-16,1 6 4 16,1 0 3-16,-3-2-8 15,-3-6 0-15,-2-6-7 16,-4-10-1-16,-1-3 6 15,-2-8-6-15,1-1 10 16,3 0 12-16,5-10 17 16,9-14 8-16,5-12-26 15,6-6-12-15,0-2-10 16,-2 2-1-16,-6 9-9 16,-6 11 9-16,-3 12-13 15,-5 10-21-15,-1 0 7 16,1 21 11-16,3 7 17 0,1 8 0 15,0 4 6 1,3-4-6-16,4-4 0 0,3-10 1 16,-2-8-1-16,2-8 0 15,4-6 8-15,2 0 2 16,6-18-4-16,3-6 4 16,-1-8-8-16,-2-6 4 15,-5-6 0-15,-8-8-6 16,-5-6 0-16,-11-6-6 15,-6-7-15-15,0-1 2 16,0 2 1-16,-2 2 18 16,0 6 5-16,2 5-4 15,0 11-1-15,0 12 0 0,0 10 3 16,0 16-2 0,0 8-1-16,0 2-24 0,0 30 14 15,0 16 10-15,0 12 26 16,0 12-12-16,0 7-1 15,0 1 3-15,8-2 4 16,7-2 18-16,4-5-23 16,3-13 0-16,3-12-15 15,-1-16 15-15,3-14 0 16,4-12-6-16,0-4 35 16,4-6 10-16,2-18-17 15,-6-10-12-15,-5-4-7 16,-6-5-6-16,-9 3-3 15,-1 7-7-15,-8 4 4 16,0 11 1-16,-2 8-2 0,0 4-5 16,0 6-9-1,2 0-6-15,5 0-10 0,4 2-11 16,7 14 23 0,6 8 13-16,5 7 0 0,3 1 1 15,-1 2 5-15,-7-2-5 16,-1-4 5-16,-8-6-3 15,-6-6-2-15,-7-6-1 16,-2-6 6-16,-4 0 1 16,-28 2 9-16,-14-2-16 15,-14 0-107-15,-41-4-142 16,15-14-351-16,5-10-689 0</inkml:trace>
  <inkml:trace contextRef="#ctx0" brushRef="#br0" timeOffset="46627.53">18461 7574 1026 0,'0'0'351'0,"0"0"-241"16,0 0-2-16,0 0 26 15,0 0 31-15,135-18-42 16,-92 12-14-16,1-1 7 16,6 3-9-16,0 3-14 15,4 1-7-15,-3 0-25 16,0 0-15-16,-6 0-11 15,-5 0-16-15,-7 0 6 16,-8 0-1-16,-10 0-3 16,-5 0 12-16,-6 0 13 15,-2 0 15-15,-2 0 8 16,0 0-1-16,0 0-15 16,0 0-18-16,0 0-14 15,0 0-12-15,0 0-8 0,0 0 0 16,0 0-1-16,0 0-7 15,0 0-38-15,0 0-58 16,0 0-96-16,0 5-278 16,-2-2-358-16</inkml:trace>
  <inkml:trace contextRef="#ctx0" brushRef="#br0" timeOffset="50187.05">4062 10281 212 0,'0'0'142'16,"0"0"-116"-16,0 0-19 16,0 0-6-16,0 0 0 15,0 0 31-15,2-8 3 16,-2 8-7-16,0-2-28 16,0 2-1-16,2 0-90 15,-2 0-55-15</inkml:trace>
  <inkml:trace contextRef="#ctx0" brushRef="#br0" timeOffset="52921.56">3922 10062 25 0,'0'0'102'16,"0"0"48"-16,0 0 12 16,0 0 11-16,0 0-46 15,0 0-29-15,0 0-23 16,20-24 6-16,-20 22 10 16,1 0-8-16,-1 2 9 15,0 0-21-15,0 0 3 16,0 0 5-16,0 0-4 15,0 0 4-15,0 0 16 16,0 0-2-16,0-2-2 16,0 2-2-16,0 0 11 15,0-2-16-15,0 0-7 0,0 0-27 16,0-2-1-16,0 0-19 16,0 0-4-16,0 0-2 15,-1 0 3-15,-1 0-5 16,0 0 3-16,-1 2-10 15,-1-2 3-15,2 0-6 16,-2 2 0-16,1-2 0 16,-1 2-5-16,1 2-5 15,0-2 5-15,2 0-5 16,-1 2 4-16,-3-2-5 16,3 0 0-16,-2 2-1 15,-1 0 0-15,1 0 0 16,-2-2-11-16,-4 2-1 0,1 0 10 15,1 0 1-15,-2 0-7 16,2 0 7-16,-1 0-10 16,-1 0-2-16,2 0-6 15,-1 0 1-15,-4 4 10 16,1 6 8-16,-1 0 13 16,-3 6-13-16,-2 2 0 15,3 4 13-15,-2 2-13 16,1 6-13-16,-3 2 12 15,4 4 1-15,-1 3 0 16,-1 3 1-16,1-1 17 16,3 0-2-16,2-5 11 0,-1-2-13 15,8-2-4-15,2 0-10 16,2 0 1-16,0 2 7 16,0 0-7-16,15-2 1 15,3 0-2-15,3-3 0 16,0-3 0-16,4-6 0 15,0-4 8-15,1-2-2 16,1-2-6-16,-1-4 0 16,2-2 2-16,4-4 8 15,3-2 1-15,-2 0-2 16,3 0 0-16,-1-12 17 16,1-10-18-16,-5-6 13 15,-4-4-5-15,0-8 13 16,-8 0-12-16,-1-5 3 0,-5-1-7 15,-1 4-5-15,-6 0-7 16,-4 0 0-16,-2 0 9 16,0-2-4-16,0-1-6 15,0 4-14-15,-4 0 14 16,-12 3 0-16,-1 6-1 16,-4 4-5-16,4 6 5 15,-3 2-1-15,-1 4-5 16,4 6-5-16,-1 2-3 15,3 4-6-15,-3 2-25 16,2 2-27-16,-2 0 22 16,3 0 20-16,-1 10-33 15,3 6-53-15,-1 8-96 16,8 14-104-16,1-4-207 0,5-10-511 0</inkml:trace>
  <inkml:trace contextRef="#ctx0" brushRef="#br0" timeOffset="54000.6">5088 9938 1028 0,'0'0'327'16,"0"0"-146"-16,0 0-7 15,0 0-50-15,0 0-14 0,0 0-17 16,0 0-12-16,-81-78-16 16,73 72-10-16,-2 2-11 15,1 0-16-15,1 1-3 16,-2 3-2-16,4-1-1 15,-1 1-6-15,-1 0-7 16,-2 0-8-16,-1 0 1 16,-2 0 4-16,-5 0-5 15,-5 8 7-15,0 7-7 16,-6 10 0-16,0 3 0 16,0 2 0-16,4 4 6 15,2 2-6-15,6 0-1 16,3 2-5-16,3 5 4 15,5 0 1-15,1 4 1 16,5 1 0-16,0 0-1 0,0-4 0 16,0-4 0-1,14-6 0-15,6-8 0 0,2-6 1 16,2-4-1-16,5-6 2 16,0-6-2-16,3-4 7 15,-1 0 3-15,0-10 5 16,0-12 5-16,0-10 3 15,-4-8 4-15,-4-12-10 16,-4-8-1-16,-3-8-4 16,-7-5-11-16,-3-1 5 15,-6 2-6-15,0 4-13 16,0 6 13-16,0 5 0 16,-6 3 0-16,-3 6 1 0,-4-2-1 15,6 2 0 1,0-2 0-16,1 0-9 0,2 4 8 15,0 3 1-15,4 7 2 16,0 10-1-16,0 10 0 16,0 6 5-16,-3 6-6 15,3 2 0-15,0 2-1 16,-1 0 1-16,1 0-2 16,0 0-4-16,0 0-11 15,0 14-19-15,0 22-1 16,0 30 37-16,8 35 15 15,2 1 26-15,3-6-24 0,3-13-6 16,-5-17 0 0,3 4-4-16,1 4-1 0,1-10-6 15,-3-7 1-15,3-10 11 16,-5-8-11-16,1-9 15 16,-1-8-6-16,-3-8-8 15,1-4 8-15,-3-4-8 16,0-2 3-16,0 0-5 15,3 0-16-15,13-4-81 16,3 0-112-16,-1 0-391 0</inkml:trace>
  <inkml:trace contextRef="#ctx0" brushRef="#br0" timeOffset="54867.62">5820 9960 783 0,'0'0'273'0,"0"0"-135"16,0 0-20-16,0 0 4 16,0 0 5-16,0 0 7 0,0 0 25 15,-71-12-17 1,53 12-19-16,-2 0-40 0,-4 8-37 16,-5 16-20-16,0 10-20 15,2 10 1-15,7 8 1 16,7 5-8-16,8-2 0 15,5-1 1-15,0-9-1 16,11-9 0-16,7-12-1 16,7-8 1-16,0-6 0 15,3-6 17-15,1-2-2 16,0-2 10-16,0 0 3 16,-2-10 5-16,-3-12 11 0,1-8 10 15,-3-8-12 1,-2-10-13-16,0-5-11 0,-4-6-3 15,-3-8-2-15,-4-3-11 16,-5-2-2-16,-4-4-2 16,0 1-5-16,-4 5-9 15,-14 4 8-15,1 2 8 16,-2 6 0-16,2 6 6 16,1 5-6-16,3 10 0 15,2 5 6-15,4 5-6 16,0 7-1-16,3 8 1 15,2 6-10-15,2 6 9 16,0 0-30-16,0 8-36 16,0 20 16-16,0 19 47 15,6 14 4-15,1 18 42 0,1 9-14 16,0 6-6-16,-2 0-16 16,-1 1 3-16,1-7-8 15,-1-6-1-15,2-10 1 16,4-11-1-16,2-11 0 15,1-10 0-15,1-8 0 16,3-6 0-16,0-6 0 16,2-4 8-16,2-4-2 15,3-2-1-15,-1-4-4 16,0 0 12-16,1-4-12 16,0-2 11-16,-1 0-3 15,-4 0-8-15,-2 0 13 16,-4 0-2-16,1 0-12 0,10-4-31 15,-2-4-193-15,2-8-515 0</inkml:trace>
  <inkml:trace contextRef="#ctx0" brushRef="#br0" timeOffset="55937.71">7355 9815 616 0,'0'0'257'16,"0"0"-107"-16,0 0 10 16,0 0-21-16,0 0-9 15,0 0 18-15,0 0-16 16,-13 0-20-16,13 0-30 15,0 0-22-15,0 0-19 0,-2 0-9 16,2 0 14 0,-2 0 4-16,2 0-1 0,-2 0-20 15,2 3 11-15,0-3 2 16,0 0 2-16,0 0-5 16,0 1-13-16,0-1 2 15,0 0 10-15,0 0 2 16,0 0-9-16,0 0-3 15,0 0-8-15,0 0-13 16,0 0-7-16,11 2-11 16,11 1 11-16,10-2 27 15,7 2 19-15,5-3 5 0,2 0-21 16,-4 0-12 0,-3 0-4-16,-2 0 12 0,-6 0-25 15,0-7 11-15,-7 1 9 16,-4 2-20-16,-4 0 17 15,-9 0-18-15,-3 2 21 16,-4 2-15-16,0 0 9 16,0 0 10-16,0 0-19 15,0-1 12-15,0 1-18 16,0 0 0-16,0 0-69 16,-8 0-117-16,-11 7-159 15,-5 7-472-15</inkml:trace>
  <inkml:trace contextRef="#ctx0" brushRef="#br0" timeOffset="56636.56">7395 10138 1003 0,'0'0'246'16,"0"0"-149"-16,0 0-34 15,0 0 22-15,0 0 19 16,0 0 33-16,0 0 13 16,0 2-30-16,0-2-11 15,0 0-12-15,0 0-13 0,0 0-13 16,0 0 1-16,0 0-6 15,0 0 1-15,3 0-26 16,10 0-18-16,12 0-23 16,13-8 7-16,11-6 14 15,5 2-1-15,3 0-4 16,-6 4-4-16,-5 2-5 16,-4 0 2-16,-7 0-1 15,-2 0-2-15,-4 0 9 16,-6 0-6-16,-6 2 13 15,-8 2-13-15,-4 0 3 0,-5 2 12 16,0 0 18 0,0 0 16-16,0 0-6 0,0 0 1 15,0 0-6-15,0 0-17 16,0 0-10-16,0 0-10 16,0 0-10-16,0 0 7 15,0 0-6-15,0 0 0 16,0 0-1-16,0 0 1 15,0 0-1-15,0 0 2 16,0 0 2-16,0 0-4 16,0 0 12-16,0 0-2 15,0 0 2-15,0 0 0 16,0 0-4-16,0 0 1 16,0 0-2-16,0 0-1 15,0 0-5-15,0 0 1 0,0 0-2 16,0 0 0-16,0 0-15 15,0 0-74-15,-5 6-110 16,-10 16-166-16,-8-2-278 0</inkml:trace>
  <inkml:trace contextRef="#ctx0" brushRef="#br0" timeOffset="114034.74">9287 9342 191 0,'0'0'109'0,"0"0"-28"16,0 0-46-16,0 0 43 15,0 0-44-15,0 0-8 16,0 0-16-16,-49 0 13 16,49 0 29-16,0 0 31 15,0 0-10-15,0-2 14 16,-2 0 2-16,2-2-31 16,0-2-4-16,-2 0 1 15,2-2 0-15,0 2-25 16,-2-2-4-16,2 2 58 15,0 2-21-15,0 0 8 16,0 4 13-16,0-2-4 0,0 2-14 16,0 0-30-16,0 0-4 15,0 0 8-15,0 0-20 16,0 0 8-16,0 0 16 16,0 0-15-16,0 0 8 15,0 0-3-15,0 0-1 16,0 0 10-16,0 0-11 15,0 0-17-15,0 0 2 16,0 0-17-16,0 0-12 16,0 0-19-16,0 0 0 0,0 4 29 15,0 14 2 1,0 6 26-16,2 4 1 0,4 8 21 16,-2 5-15-16,2 3-13 15,-4 2-19-15,0 2 5 16,-2 0 6-16,0 0-1 15,0-4-1-15,0-6-1 16,0-8-9-16,0-5 12 16,0-12-11-16,0-4 5 15,0-8-3-15,0 2 4 16,0-3 17-16,0 0 12 16,0 0 13-16,0 0 10 15,0-3 3-15,-12-11-23 16,-1-8-39-16,-3-2-19 15,3-3-40-15,0-6 39 0,4 1-11 16,2-4 21 0,3-4-18-16,2-2-9 0,2-2 1 15,0-3 17-15,0 5 18 16,0 2 1-16,0 4-3 16,0 8-5-16,0 6-2 15,0 8 9-15,0 6-5 16,0 4 5-16,0 4-10 15,0 0-5-15,0 0 10 16,0 0-15-16,2 0 4 16,2 0 17-16,1 0 1 15,-1 0 0-15,1 0-1 16,0 2 0-16,-5-2 0 16,2 0 1-16,-2 0 0 15,0 2-1-15,2-2 0 0,-2 0 0 16,2 0-1-16,-2 0 1 15,0 0 2-15,2 0 4 16,-2 0-5-16,0 0 0 16,0 0-1-16,0 0 1 15,2 0-1-15,-2 0 2 16,0 0 6-16,0 0-7 16,0 0-1-16,0 0 0 15,0 0-1-15,0 0 1 16,0 0 0-16,0 0 0 15,0 0 0-15,0 0-1 16,0 0 1-16,0 0 2 16,0 0-1-16,0 0 0 15,0 0-1-15,3 0 0 0,3 0-1 16,6 0 1-16,-1 0 1 16,5 0 5-16,3 2 1 15,4 4 5-15,1 4-12 16,3 6 1-16,-3 6 6 15,3 7 5-15,-3 0 4 16,-1 4-4-16,0-4 0 16,-6 2-2-16,1-5 4 15,-5-2-5-15,3-2-9 16,-3 0 0-16,0 2 9 16,1 2-8-16,0 6 7 0,1 2 7 15,1 0-2 1,-3 2-1-16,0-4-11 0,1-4 25 15,-3-7-17-15,-3-7-9 16,0-9 1-16,-6-2 5 16,0-3 52-16,0 0 15 15,0 0-6-15,5-3-9 16,1-16 0-16,8-13-13 16,2-11-32-16,2-9 4 15,-4-4-8-15,-3 0 0 16,-1 0-8-16,-6 4 5 15,-1 2-6-15,-3 4 0 16,0 6 12-16,-2 3-12 16,0 5 0-16,0 6 2 0,0 2-1 15,0 4-1-15,0 2 14 16,0 2-12-16,-2 2-2 16,0 2 1-16,2 4 0 15,-2 2-1-15,2 2-18 16,0 2 17-16,0 0-22 15,0 2 5-15,0 0 2 16,0 0-5-16,0 0-28 16,0 0-60-16,0 0-102 15,-3 16-257-15,3 6-356 16,0 0-247-16</inkml:trace>
  <inkml:trace contextRef="#ctx0" brushRef="#br0" timeOffset="115301.47">10150 9639 836 0,'0'0'275'16,"0"0"-125"-16,0 0-18 16,0 0-4-16,0 0 0 15,0 0-14-15,0 0-15 16,-9-8-11-16,9 8-44 15,-2 0-32-15,-1 2-12 16,-2 18 0-16,-1 8 1 16,0 10 49-16,-1 4-16 15,3 0-17-15,4-3-17 16,0-5 0-16,2-4 0 16,13-8-1-16,5-2-1 15,-1-6 2-15,4-6 11 0,2-2 11 16,2-6-10-1,0 0 1-15,2-8 0 0,0-14 3 16,-3-5 2-16,-2 0 3 16,-3-5 2-16,-6 4-12 15,-5-1 15-15,-4 1-8 16,-2 4 13-16,-4 0-13 16,0 2-2-16,0 6 5 15,0 2-20-15,-4 6-1 16,0 4 37-16,2 4-25 15,-1 0-12-15,3 0-25 16,0 12-15-16,0 14 12 16,0 8 22-16,5 6 6 15,14 0-17-15,8-4-42 16,4-4 37-16,5-7 16 0,2-9 6 16,0-8 2-16,-3-8-1 15,1 0-1-15,-1-6 8 16,-1-19 4-16,-5-2 6 15,-5-7 4-15,-5-3-20 16,-11 3 11-16,-3 4 0 16,-5 6 8-16,0 6-3 15,0 6-2-15,0 4-14 16,0 6-2-16,0 0-8 16,4 2-19-16,6 0-22 15,3 0 3-15,9 4 45 16,3 10 0-16,1 4 0 0,-4 2 0 15,1 2-11-15,-10 1-12 16,-2-4-8-16,-6-1 29 16,-3-4 2-16,-2-3 0 15,0-5 1-15,0-5 9 16,0-1 15-16,-11 0 23 16,-1-11-21-16,4-14-26 15,8-7-60-15,0-6 58 16,8 0-21-16,19 4 9 15,4 6-17-15,-2 10 20 16,-2 6 9-16,-4 10-5 16,-4 2-1-16,-3 0 0 15,2 2 0-15,-2 10 7 0,0 6 0 16,-1 0-6 0,-4 2-10-16,-6 0 16 0,1-2 2 15,-6-2 8-15,0-3-1 16,0-6-8-16,0-3 0 15,0-4 0-15,0 0 12 16,5 0 3-16,6-11-15 16,7-20-100-16,9-9-49 15,6-4 83-15,-2 4 56 16,0 8 9-16,-9 10 1 16,-8 14 0-16,-3 6-4 15,-3 2 1-15,2 3 3 16,1 18 20-16,-1 3 40 0,4 4-19 15,1 0-3 1,2-2-13-16,0-2-13 0,1-6 1 16,0-2 13-16,0-2-1 15,0-2-25-15,3-2-39 16,-2-4-137-16,-5-6-336 0</inkml:trace>
  <inkml:trace contextRef="#ctx0" brushRef="#br0" timeOffset="115870.47">11553 9128 942 0,'0'0'357'0,"0"0"-84"16,0 0-55-16,0 0-18 16,0 0-108-16,0 0-14 15,0 0-48-15,0 5-30 16,0 28 0-16,0 13 60 15,0 16 14-15,0 12-29 0,12 4-23 16,1 3-6 0,7-7 4-16,0-10-20 0,2-10-4 15,-2-10 4-15,3-8 0 16,-4-9-6-16,-1-5 5 16,0-8 1-16,-4-5 6 15,1-4 1-15,-1-5 4 16,1 0 6-16,5-2-2 15,5-23-1-15,2-8 5 16,-4-6-11-16,0-3-7 16,-9 8 18-16,-8 4-2 15,-6 8-16-15,0 4 8 16,-2 4 4-16,-12 2 31 0,1 2-28 16,-5 2-7-1,-1 2-8-15,-2 0-1 0,-1 4-17 16,2 2-48-16,4 0-61 15,6 12-138-15,3 4-359 16,7-2-221-16</inkml:trace>
  <inkml:trace contextRef="#ctx0" brushRef="#br0" timeOffset="116570.47">12206 9681 1232 0,'0'0'373'16,"0"0"-296"-16,0 0-77 16,0 0 0-16,0 0 16 15,0 0 8-15,0 0-13 16,138-2-3-16,-98-8 14 15,-1-2-21-15,-6-4 5 16,-8 0 10-16,-8 0-4 16,-5-2 0-16,-8 0 7 15,-4 0-3-15,0 4-3 16,-20 2 31-16,-10 6-30 16,-7 4-3-16,-3 2-11 0,-3 0 0 15,3 20-1 1,9 10-8-16,6 4-2 0,15 8-8 15,10 2 10-15,0 0-12 16,17 0 5-16,12-5-31 16,9-7 47-16,2-10 7 15,2-7-1-15,6-8 3 16,-2-7 3-16,3 0 33 16,-7-22-14-16,-2-4 10 15,-9-6 1-15,-8-1 11 16,-7-1-31-16,-5 4 12 15,-7 8-33-15,-2 4 49 16,0 10-22-16,3 4-28 16,2 4-3-16,4 0-56 15,9 0 6-15,4 12 34 0,7 6 10 16,3 4 9-16,-2 0 0 16,-9 0-10-16,-2-2 2 15,-10-4 7-15,-6-6 0 16,-5-3 1-16,0-7 15 15,0 0 62-15,-3 0 39 16,-10-7 9-16,-6-13-72 16,4-11 5-16,5-8-5 15,10-5-33-15,0-2 1 16,13 2-21-16,16 5-18 16,4 12-60-16,5 3-77 15,-12 10-327-15,-7 2-1097 0</inkml:trace>
  <inkml:trace contextRef="#ctx0" brushRef="#br0" timeOffset="117901.76">13621 9541 776 0,'0'0'213'15,"0"0"-138"-15,0 0-11 16,0 0 25-16,0 0 23 15,0 0-11-15,0 0-28 16,2-34-3-16,-4 30 13 16,-3-2-4-16,-1 2-27 15,1 0 14-15,-3 1-15 16,-5 2-5-16,-8 1-36 16,-8 0 12-16,-8 16-9 15,-4 9-3-15,-1 8-4 16,4 1-5-16,7 2 1 15,11 0-1-15,11-2-1 0,7-4-12 16,2-2-12 0,0-4 1-16,15-4-9 0,5-6 32 15,0-5 7-15,4-9 5 16,5 0-11-16,5-9 18 16,3-19 1-16,-2-6-1 15,-2-8 1-15,-9-8-9 16,-4-4 1-16,-4-6 2 15,-5-2-14-15,-2 2 1 16,-6 3 8-16,0 7-1 16,-3 6-2-16,0 6 5 15,0 4-3-15,0 4 1 0,0 8 9 16,0 4-6 0,0 8-9-16,0 3-3 0,3 7-2 15,8 0-36-15,3 0 14 16,8 18 10-16,2 15 0 15,1 15 1-15,-4 34 12 16,-4 40 1-16,-11 41 19 16,-6 17 3-16,0-3-6 15,0-27-16-15,-2-44-7 16,2-29-26-16,0-29 16 16,0-18 7-16,0-4 9 15,6-4-1-15,1-4 2 16,-2-10 0-16,0-8 10 15,1 0 35-15,5-12 67 16,7-24 29-16,5-16-83 0,0-10-32 16,0 0-8-16,-7 5-7 15,-10 15 3-15,-6 14 7 16,0 12 12-16,0 6-11 16,0 8 5-16,-6 0-15 15,2 2 7-15,0 0-19 16,2-2-8-16,2 2-2 15,0-2 4-15,0 0-34 16,0-2-36-16,8-2-32 16,34-20-14-16,0 0-218 15,1-4-345-15</inkml:trace>
  <inkml:trace contextRef="#ctx0" brushRef="#br0" timeOffset="118769.96">14370 9715 1058 0,'0'0'317'0,"0"0"-128"15,0 0-101-15,0 0-29 16,0 0-10-16,0 0-22 15,0 0-17-15,49-22 72 16,-11 8-9-16,4-2-10 16,3-4-28-16,-3 0-13 15,-2-2-3-15,-9 0-3 16,-7 0-15-16,-5 2 23 0,-11 4-23 16,-8 0-1-1,0 5-1-15,-6 2-26 0,-23 5 26 16,-12 4 1-16,-5 0-27 15,-6 5 19-15,4 16 8 16,5 3-2-16,7 2-10 16,9 4 11-16,12 2-9 15,13 0-15-15,2 0-3 16,17 0-41-16,24-4 50 16,10-6 19-16,9-8 15 15,5-8-1-15,0-6 2 16,0 0-16-16,-6-16 19 15,-6-10 3-15,-3-4 34 16,-10-4-24-16,-11-2-11 16,-7-2-10-16,-11 4 11 0,-7 2-8 15,-4 6-14 1,0 7 6-16,0 10-6 0,0 3 35 16,0 3-35-16,0 3 0 15,0 0-77-15,0 10-47 16,16 15 84-16,3 3 11 15,7 6 12-15,5 0 17 16,0 0 16-16,0-2-10 16,-4-6 4-16,-4-6 16 15,-8-8-4-15,-4-4-10 16,-6-5 13-16,-5-3 53 16,2 0 41-16,0-17 33 0,-2-11-106 15,2-12-29-15,-2-6 9 16,0-4-26-1,0 2-1-15,-11 3-20 0,0 9-29 16,0 10-61-16,4 6-31 16,3 8-85-16,4 6-499 0</inkml:trace>
  <inkml:trace contextRef="#ctx0" brushRef="#br0" timeOffset="120001.62">15575 9637 1358 0,'0'0'408'16,"0"0"-299"-16,0 0-79 15,0 0-11-15,0 0-18 16,120-60 11-16,-97 46-5 15,-10 0-5-15,-6 2 15 16,-3 1-11-16,-4 2-6 16,0 3-85-16,-11 0 79 15,-11 2 6-15,-9 4 0 16,-5 0 0-16,0 0 0 16,1 16-2-16,6 8 1 15,4 6 0-15,10 2-11 16,10 4 11-16,5 0-25 0,0-2-7 15,22-1 33-15,5-8 7 16,4-7 6-16,5-6 6 16,4-8-9-16,2-4 9 15,1 0 24-15,4-20-15 16,-6-5-2-16,-3-6 9 16,-7-5-14-16,-3-2-2 15,-4-2-19-15,-6 4-8 16,-5 8 2-16,-4 7 6 15,-4 10-1-15,-1 7 1 16,-2 4-35-16,3 0-73 16,3 14 46-16,2 8 33 15,3 8 29-15,-1 4 9 0,3 2 30 16,-4-4-24 0,-3-6 11-16,0-8-11 0,-4-6-5 15,-2-5 8-15,-2-6 10 16,2-1 39-16,-2 0 8 15,5-6 0-15,-1-16-16 16,6-12-58-16,3-6-1 16,3 0-26-16,-1 6-11 15,1 10 15-15,-1 10 7 16,1 14-19-16,-3 0-1 16,2 8 19-16,3 16 7 15,0 6 9-15,2 4 1 16,2-2 1-16,1-2 5 15,2-6-7-15,-2-6 12 0,4-8-11 16,4-10 14-16,5 0 6 16,5-12-13-16,1-18 20 15,0-10-10-15,-4-8 3 16,-7-8-6-16,-7-7-15 16,-10-2 3-16,-10-4-3 15,-4 3-7-15,0 6 7 16,-8 10-1-16,-10 8 1 15,-3 12 15-15,4 8 28 16,1 7-5-16,5 8-22 16,5 3 1-16,1 4-17 15,1 0-5-15,-3 5-31 16,0 23 13-16,1 15 11 0,-1 9 9 16,5 12 2-16,2 2 1 15,0 2-6-15,0-1 6 16,13-7 6-16,3-8 4 15,3-10-9-15,0-10 10 16,0-8-11-16,-5-10 0 16,-1-6 2-16,-6-6 7 15,2-2 0-15,2 0 14 16,3-18 3-16,5-10-12 16,2-8-14-16,-4 0 0 15,1 0-12-15,-5 6-7 16,1 6-3-16,-6 8 10 15,2 6-1-15,-6 6-3 0,3 4 4 16,-3 0-15 0,5 1 4-16,3 17 5 0,3 8 18 15,5 9 12-15,5 3 16 16,4 0-13-16,2 0-5 16,0-4-4-16,-2-2 6 15,-5-6 4-15,-4-4-4 16,-8-8-4-16,-3-4-8 15,-9-6-51-15,-37-4-90 16,-9 0-35-16,-14-10-731 0</inkml:trace>
  <inkml:trace contextRef="#ctx0" brushRef="#br0" timeOffset="120158.6">16549 9260 1016 0,'0'0'700'16,"0"0"-580"-16,120-20-69 16,-53 12 31-16,6 0-29 15,16 0-53-15,-20 4-60 16,-19-2-236-16</inkml:trace>
  <inkml:trace contextRef="#ctx0" brushRef="#br0" timeOffset="120852.55">17717 9318 601 0,'0'0'591'0,"0"0"-386"16,0 0-76-16,0 0 13 15,0 0 16-15,0 0-11 16,0 0-49-16,4-28-48 15,-4 28-21-15,0 0 2 16,2 0-31-16,2 0-1 16,3 4-22-16,9 12 23 15,3 8 42-15,6 10-10 16,6 8 5-16,3 6-3 0,-1 7-4 16,-2-3-30-1,-6 0-31-15,-7-8-104 0,-9-4-121 16,-9 1-2-16,-16-12-3 15,-8-11-77-15</inkml:trace>
  <inkml:trace contextRef="#ctx0" brushRef="#br0" timeOffset="121886.36">17707 9597 1075 0,'0'0'225'16,"0"0"-155"-16,0 0-19 15,158-24 50-15,-102 16-26 16,-5 0-4-16,-4 0-5 16,-9-2-12-16,-4 0-40 0,-7-2 2 15,-6-4 0-15,-7-2-5 16,-7-4-1-16,-7-3-10 16,0 3-23-16,0 0-5 15,-9 6 28-15,0 4 50 16,2 6 22-16,5 2-8 15,2 4-64-15,0 0-16 16,2 10-18-16,16 14 23 16,4 9 11-16,4 7 6 15,4 2 15-15,1-1-12 16,-4-2 7-16,-3-9-15 16,-9-6 20-16,-3-8-15 15,-5-8 4-15,-3-4-2 16,-4-4 1-16,0 0 28 15,2 0-3-15,1-10 7 0,10-14-41 16,4-6-106-16,8-2-6 16,6 6 35-16,3 9-13 15,-1 12 37-15,6 5 30 16,-4 0 7-16,3 18 6 16,-1 4 8-16,1 2 2 15,-1 2 0-15,-2-4 1 16,-2-2-1-16,1-4 1 15,-5-8 0-15,-2-4 9 16,-1-4 20-16,-2 0 16 0,-1-12 0 16,-5-8 10-1,-9-2-38-15,-5-4-1 0,-4 0-17 16,0 2-35-16,-13 6-60 16,-10 8 74-16,-1 6 21 15,-3 4 0-15,-2 6 1 16,2 18-1-16,8 6-1 15,2 2 1-15,9 0-19 16,8 0 18-16,0-6-35 16,0-4-2-16,16-6 38 15,1-6 19-15,8-6 4 16,2-4-7-16,4-2 28 16,2-20-3-16,1-6-15 15,-3-2 8-15,-9 0-15 16,-7 4-8-16,-3 8-5 0,-10 10-6 15,-2 6-6-15,0 2-140 16,0 0-4-16,0 16 135 16,0 4 15-16,0 0 0 15,0 0-6-15,0-6-21 16,7-4 22-16,4-6 5 16,3-4 0-16,3 0 24 15,1-14 15-15,1-14 5 16,2-6 23-16,-7-8 4 15,-6-8-34-15,-8-2 4 16,0-5-8-16,0 1-5 16,-18 4-4-16,-1 6-14 15,-4 8 28-15,3 12 41 0,7 10 11 16,3 10-9 0,4 6-65-16,1 4-16 0,3 22-21 15,0 12 11-15,2 10-5 16,0 8-11-16,18 6 26 15,6 5-6-15,-1 1 6 16,-13 24-99-16,-4-16-220 16,-6-20-298-16</inkml:trace>
  <inkml:trace contextRef="#ctx0" brushRef="#br0" timeOffset="122027.85">19022 9422 1572 0,'0'0'477'0,"0"0"-390"16,0 0-79-16,0 0-1 16,0 0-7-16,176-23-26 15,-121 20-180-15,-8-3-503 0</inkml:trace>
  <inkml:trace contextRef="#ctx0" brushRef="#br0" timeOffset="123071.53">19670 9597 745 0,'0'0'288'16,"0"0"-92"-16,0 0-32 16,0 0 48-16,0 0-18 15,0 0-28-15,0 0-27 16,-9-62-55-16,7 62-84 15,2 0-38-15,0 14 5 16,0 10 33-16,0 6 24 0,0 4 1 16,5-2-9-16,5-4 0 15,-1-6-16-15,1-6 6 16,-4-8-6-16,3-4 1 16,-3-4-1-16,6 0 6 15,3-12 4-15,-1-8-10 16,1-4-26-16,-3 0-12 15,-6 6 0-15,-1 6 10 16,-1 8 6-16,-2 4-28 16,2 0-53-16,6 0 21 15,3 12 54-15,5 4 28 16,2 0 0-16,4-2 2 16,1-4-1-16,2-4 11 0,2-4 2 15,0-2 21-15,0 0 4 16,-6-14 22-16,0-4 3 15,-7-2 26-15,-7 0-32 16,-9-2 2-16,0 2-35 16,-2 2-25-16,-19 2-23 15,-4 4-10-15,0 6-101 16,0 4-58-16,7 2-117 16,7 0-90-16,9 0-473 0</inkml:trace>
  <inkml:trace contextRef="#ctx0" brushRef="#br0" timeOffset="123273.55">20354 9449 970 0,'0'0'791'15,"0"0"-647"-15,0 0-128 16,0 0-15-16,0 0 27 15,0 0 32-15,0 0-13 16,51 110-22-16,-35-78 1 16,-2 0-26-16,-10 8-36 15,-4-10-200-15,0-8-444 0</inkml:trace>
  <inkml:trace contextRef="#ctx0" brushRef="#br0" timeOffset="123485.54">20225 9154 1746 0,'0'0'498'15,"0"0"-402"-15,0 0-96 16,0 0-32-16,0 0-156 15,0 0-55-15,0 0-83 16,25 84-404-16</inkml:trace>
  <inkml:trace contextRef="#ctx0" brushRef="#br0" timeOffset="124054.16">20644 9003 1003 0,'0'0'591'0,"0"0"-371"16,0 0-100-16,0 0-48 16,0 0-8-16,0 0-48 15,0 0-8-15,-2 44-8 16,15 2 85-16,5 11 4 15,2 7-39-15,-2 4-26 16,0-4-11-16,-3-2 0 16,-6-5-13-16,-5-9-3 15,-4-8-68-15,0-8-57 16,0-6-72-16,-4-16-140 16,-5-6-68-16,3-4-702 0</inkml:trace>
  <inkml:trace contextRef="#ctx0" brushRef="#br0" timeOffset="124272.38">20867 9079 1189 0,'0'0'408'15,"0"0"-312"-15,0 0-96 16,0 0 0-16,0 0 131 15,27 113-12-15,-14-59-43 16,3 4-38-16,-1-4-21 16,-1-4-17-16,-4 0-94 15,-3-11-158-15,-5-15-328 0</inkml:trace>
  <inkml:trace contextRef="#ctx0" brushRef="#br0" timeOffset="124819.61">21299 9308 776 0,'0'0'242'0,"0"0"-151"0,0 0-51 16,0 0-4-16,0 0-11 16,0 0 13-16,0 0 14 15,0-2-10-15,0 2 30 16,0 0 17-16,0 0 20 16,-2 0 0-16,-7 0-8 15,-7 0-55-15,-6 10-26 16,-2 10 14-16,-3 4 5 15,7 4-17-15,7 2-16 16,5 1-6-16,8-1-25 16,0-4-11-16,0-5 36 15,16-3 1-15,1-7 18 16,6-5 12-16,4-4-24 0,4-2 11 16,2 0 11-16,1-14-20 15,-1-4 5-15,-4-2 14 16,-6-2 6-16,-10 1-19 15,-4-1 1-15,-9 4 9 16,0 0-25-16,0 2-23 16,-16 3 16-16,-3 2 1 15,-4 4 3-15,-4 2-59 16,3 5-54-16,1 0-113 16,6 0-168-16,8 2-459 0</inkml:trace>
  <inkml:trace contextRef="#ctx0" brushRef="#br0" timeOffset="125302.78">21729 9264 1000 0,'0'0'320'16,"0"0"-203"-16,0 0-34 15,0 0 38-15,0 0-6 16,0 0-52-16,0 0-30 16,0-2-14-16,2 2-13 15,-2 0-5-15,0 0-1 0,0 0 6 16,0 0 2-16,0 0 1 15,0 0-9-15,0-2-1 16,0 0 1-16,0 0 0 16,0 0 3-16,-6 0 40 15,-1 2-7-15,-7 0 1 16,-1 0-37-16,-5 2 13 16,-3 16-3-16,1 6 9 15,2 4-8-15,7 4-11 16,8 0 0-16,5-2-13 15,0-2 0-15,10-3 13 16,9-7 13-16,8-4 4 0,2-4-11 16,4-4 9-16,3-6 22 15,-3 0-37-15,-2 0-60 16,0-11-144-16,-10-3-139 16,-10-1-711-16</inkml:trace>
  <inkml:trace contextRef="#ctx0" brushRef="#br0" timeOffset="140737.59">22163 9334 821 0,'0'0'249'0,"0"0"-139"0,0 0-3 15,0 0 6-15,0 0 7 16,0 0-15-16,0 0 0 16,0 0-17-16,0 0-21 15,0 0-21-15,0 0-19 16,0 0-9-16,0 0 1 16,0 0 9-16,0 0 11 15,0 0-21-15,0 0 16 16,0 0-2-16,0 0-7 15,0 0 9-15,0 0-12 16,0 0 12-16,0 0-16 0,0 0 12 16,3 0-20-16,-3 0 20 15,2-2-16-15,0-2-14 16,0 0 3-16,1-4-3 16,4 2 0-16,-5-2 0 15,2 2 0-15,-2 2 2 16,-2 0 4-16,0 0-6 15,0-2 0-15,0 2-1 16,0-2-38-16,0-2 17 16,-8 2 22-16,-4-2 1 15,1 0 8-15,-7 2-9 16,-2 2 0-16,-4 4-8 0,-7 0 5 16,-3 0-5-1,1 0 16-15,2 12-8 0,2 2 0 16,6 0-9-16,6-2 2 15,5 2-8-15,3-2-1 16,5 2 15-16,2 0-15 16,2-2 1-16,0-2 15 15,0 1 0-15,0-4-1 16,9 0 1-16,1-3 17 16,4-3 0-16,-1 1 1 15,3-2 28-15,-1 0-24 16,-5 0 15-16,1 0-13 15,-5 0-15-15,-4 0 0 16,1 0-8-16,-3 0 5 16,0 0-3-16,0 0-3 0,0 0-1 15,0 0 0 1,0 0-22-16,0 0-26 0,2 0-1 16,0 0 15-16,0 0 26 15,0 0-11-15,-1 2 19 16,3 0 0-16,-4 0-21 15,0 0 22-15,0 1-1 16,3 2 3-16,-1-1-1 16,0 5-1-16,2-1 0 15,1 2-1-15,1 1-5 16,1 4-6-16,0 0 11 16,2 3 1-16,-1-1 0 15,2 1 6-15,-6-6-6 0,3-2-10 16,-5-2 8-1,2-4 2-15,0-4 0 0,6 0 14 16,3 0-12-16,7 0 23 16,6 0 5-16,-1-6-14 15,0-2-3-15,-5 0-5 16,-9 4 3-16,-5 0 3 16,-1 2-8-16,-5 0-6 15,3 2 0-15,-3 0 6 16,0 0-5-16,0 0-1 15,0 0 12-15,0 0-12 16,0 0 1-16,0 0 7 16,0 0-1-16,0 0 2 0,0 0-3 15,0 0 7 1,0 0 1-16,0 0-5 0,0 0 6 16,0 0-2-16,0 0-4 15,0 0-8-15,0 0-1 16,0-3 0-16,-6 3-53 15,-13 0-135-15,-8-3-354 0</inkml:trace>
  <inkml:trace contextRef="#ctx0" brushRef="#br0" timeOffset="141586.72">22413 9310 677 0,'0'0'383'16,"0"0"-183"-16,0 0-52 16,0 0 1-16,0 0 17 15,0 0-47-15,0 0-23 16,14-30-18-16,-14 26 16 16,0 2-29-16,0 2-14 15,0 0-20-15,0 0-31 16,0 0-44-16,0 2 0 15,-6 16 43-15,0 8 1 0,-1 6 16 16,3 2-8-16,4-2-3 16,0-1 2-16,0-8 5 15,2-2-3-15,9-6-9 16,5 0 0-16,1-3 13 16,4-4-12-16,-1 0 2 15,2-4 3-15,-4-2-2 16,-1-2 10-16,-1 0-8 15,-1 0 17-15,4-6-22 16,-3-8 19-16,1-2-19 16,-1-2 7-16,-5 0 10 15,0-4-18-15,-4 2 0 16,-3-1 8-16,1 2 2 0,-3 1-10 16,-2 1 2-16,0 3 10 15,0 6 1-15,0 2 3 16,0 6-16-16,0 0 0 15,0 0-20-15,0 0-7 16,0 14-6-16,0 8 25 16,0 6 3-16,4 3 5 15,5 1 1-15,7-2 0 16,-1-4 1-16,3-5-2 16,3-4-5-16,-2-3-42 15,8-8-98-15,-4-4-157 16,-8-2-200-16</inkml:trace>
  <inkml:trace contextRef="#ctx0" brushRef="#br0" timeOffset="142068.47">22936 9342 1038 0,'0'0'485'0,"0"0"-327"16,0 0-39-16,0 0-5 16,0 0-36-16,0 0-36 15,0 0-21-15,81 4 2 0,-54 14-5 16,2 4-6-16,-5 10 12 15,0 3-23-15,-5 2 12 16,-7 2-13-16,-7-3 0 16,-5-8-17-16,0-6-33 15,0-10-4-15,-9-4 44 16,-2-8 10-16,-3 0 22 16,2-8 20-16,-2-20-6 15,9-8-26-15,5-8 18 16,2-4 12-16,25-2-23 15,9 5-16-15,7 7 4 16,-1 10-5-16,-2 8 0 0,-2 6 2 16,-10 8-2-16,-1 6-4 15,-7 0-5-15,-1 0-80 16,-9 6-40-16,-10 12-109 16,0 0-49-16,-8-6-602 0</inkml:trace>
  <inkml:trace contextRef="#ctx0" brushRef="#br0" timeOffset="144870.57">9190 10313 772 0,'0'0'164'0,"0"0"-47"16,0 0 66-16,0 0-17 15,0 0-28-15,0 0-20 16,0 0-11-16,0-10-39 16,2 10-25-16,4 0-18 0,7 0-19 15,10 0 13 1,14-4 48-16,13-2 18 0,12-2-17 16,13-2-9-16,29-3-19 15,27-2 11-15,23 3-20 16,-9-1-4-16,-29 8-6 15,-32 0-6-15,-18 1-8 16,31 0 2-16,32 0-3 16,33 0 4-16,4 1-4 15,-15-4 11-15,-15 6 6 16,-16-3-5-16,1-1-3 16,4 0-9-16,-1 1 12 15,1 1-2-15,-16 1-1 16,-20 2 0-16,-20 0-6 0,1 0 1 15,25 0 1-15,30 0-10 16,33 0 8-16,0 6-3 16,-27-2 14-16,-30 0-14 15,-34-2 14-15,-5 1-20 16,14-2 1-16,8 3 10 16,10-1-5-16,2-2 0 15,-3 2 2-15,3-3 3 16,1 0-2-16,1 0-3 15,17 0 1-15,19 0 4 16,22 0-10-16,2 1 1 16,-11 4-1-16,-31 0 16 15,-32 2-10-15,-17-1-7 0,-4-2 0 16,13 1 0 0,8 2 0-16,10 0 1 0,0 2 0 15,1-4-1-15,1 2 1 16,2-3 0-16,2 2 0 15,1-1 4-15,-3 2-4 16,-5-1 7-16,-4-2-7 16,-11 0-1-16,-9 0 6 15,-10-2-6-15,-4 0-1 16,-6-2 1-16,-7 2 6 16,0 0-5-16,-3 0-1 15,-6 0-7-15,-2 0 7 16,-2 0 1-16,-4-2 0 15,-4 0 0-15,2 0 5 16,0 0-6-16,3 0 1 0,2 0 0 16,11 0-1-16,7 0 1 15,8 0 0-15,4 0-1 16,5 0 1-16,5 0-1 16,11 0 0-16,3 0 2 15,12 0-2-15,4 0 1 16,18 0 0-16,28 2-1 15,16 4 1-15,8 0 4 16,-12 0-5-16,-18 2 0 16,-33-4-6-16,-20-2 6 15,-16 0 5-15,-9 0-5 16,11 0 0-16,4 0 1 0,8 0 0 16,-8-2-1-16,-3 2 0 15,-5-2 1-15,-3 0-1 16,-6 0 0-16,-6 0 0 15,-8 0 1-15,-4 0-1 16,-4 0 0-16,2 0 0 16,0 0 0-16,2 0 0 15,0 0-1-15,2 0 1 16,0-2 4-16,3 0-4 16,5 0-1-16,-2 0 1 15,4 0-1-15,3 0 7 16,1 2-13-16,4 0 7 15,4 0 0-15,0 0 0 0,4 0 1 16,-5 0 0-16,-6 0-1 16,-6 0 0-16,-1 0 1 15,-2 0-1-15,2 0 1 16,3-6 0-16,6 0 5 16,-2-2-5-16,-2 2-1 15,1 2 0-15,-4 0 1 16,-4 2-1-16,-3 0 0 15,2 0-1-15,0 2 1 16,4 0 0-16,2 0 1 16,5-2-1-16,0 0 0 15,-2 0 3-15,0-4-2 16,-1 0 0-16,1 0-1 16,4 0-8-16,3 0 7 15,-1 2 1-15,0 0-1 0,-4 2 1 16,-2-1 6-16,-7 2-6 15,-6-2 0-15,-1 2 0 16,-2-3 0-16,0 0 1 16,2-2 0-16,3-1 0 15,2 2-1-15,2-4 0 16,5 4-1-16,4-1-8 16,-1 2 9-16,1 1 0 15,-2 2 1-15,0 1-1 16,-6 0 1-16,4 0-1 15,0 0 1-15,6 0-1 16,4 0 0-16,7 0-1 16,4 0 0-16,-2 0 0 0,-2 0 0 15,1 0 1 1,-6 0 0-16,1 0 0 0,-5 0 0 16,1 0 0-16,-3 0 0 15,-4 0 6-15,-6 0 0 16,-7 0-6-16,-7 1 1 15,-5-1 0-15,-4 3 0 16,0-3 7-16,0 0-7 16,-2 0 7-16,0 0-1 15,-2 0-6-15,-5 0 8 16,-1 0-9-16,1-3 2 16,0 2 5-16,2-2 5 0,1 2-6 15,-2-2 3 1,4 3-8-16,-3 0 7 0,-1 0-8 15,0 0 1-15,-4 0 0 16,1 0-1-16,-5 0 1 16,-5 0 1-16,1 0-1 15,-2 0 7-15,-1 0 1 16,-2 0 9-16,0 0-3 16,-2 0-3-16,0 0 1 15,0 0-7-15,0 0 3 16,0 0-9-16,0 0-12 15,0 0-66-15,-73 7-152 16,-1 5-540-16,-22-10 10 0</inkml:trace>
  <inkml:trace contextRef="#ctx0" brushRef="#br0" timeOffset="146885.51">9381 10614 599 0,'0'0'364'16,"0"0"-157"-16,0 0-65 0,0 0-16 15,0 0-18-15,0 0-17 16,0-3 3-16,0 3-27 16,0 0-34-16,0 0-22 15,0 3-11-15,0 15-18 16,0 12 18-16,0 8 32 16,0 8-9-16,0 2-8 15,0 2-14-15,0-4 8 16,2-4 16-16,-2-3-25 15,0-6 13-15,0 0-12 0,0-7 12 16,0-4-11 0,0-6 4-16,0-4 0 0,0-4-5 15,0-6 20-15,0-2-11 16,-2 0 56-16,-2-8 17 16,-3-18-32-16,2-14-51 15,1-12-25-15,4-9-3 16,0-5 22-16,0 0-22 15,6 4 15-15,8 8-16 16,-3 6 27-16,1 9 2 16,-2 7 11-16,1 6-2 15,3 4 0-15,1 6-9 16,1 2 0-16,-3 4 0 16,3 6 0-16,-3 4-12 0,1 0-16 15,3 24-29-15,4 12 57 16,1 13 12-16,0 9 12 15,0 2-14-15,1 0 13 16,-5-6-19-16,4-6-4 16,-4-8 0-16,-3-7 1 15,1-8 6-15,-3-4-5 16,1-5-2-16,-1-5 10 16,-2-2-8-16,1-4 12 15,-6-5-9-15,3 0-4 16,2 0 17-16,2-11 14 15,6-14-10-15,-2-8-2 16,3-7-1-16,-1-5-1 16,-4-3 2-16,1 0-5 0,-6-2 3 15,3 0-17-15,-1 0 0 16,-3 3 0-16,-3 5 6 16,-1 6-6-16,-3 6-1 15,-2 10 0-15,0 6 0 16,0 8 8-16,0 6-8 15,0 0-33-15,-2 8-63 16,-7 18 31-16,-9 34-109 16,3-3-135-16,-1-7-593 0</inkml:trace>
  <inkml:trace contextRef="#ctx0" brushRef="#br0" timeOffset="147403.65">10459 10876 500 0,'0'0'256'0,"0"0"-187"15,0 0 9-15,0 0 56 0,0 0 20 16,0 0-33-16,-124 56 6 16,97-30-37-16,6 5-13 15,8 1-47-15,7-2-2 16,6 0-28-16,0-6 9 15,2-4-21-15,13-6 2 16,3-4-32-16,7-8 42 16,6-2 67-16,5 0 13 15,1-18-32-15,1-6 14 16,-7-4-14-16,-8-4 28 16,-7-5 24-16,-12 4-47 15,-4 0-30-15,-4 4 7 16,-23 6-4-16,-8 7-20 0,-11 8-6 15,-5 8-23-15,2 0-25 16,4 4-18-16,8 12 28 16,6 4-78-16,13 14-11 15,6-6-98-15,10-6-111 0</inkml:trace>
  <inkml:trace contextRef="#ctx0" brushRef="#br0" timeOffset="147664.34">10736 11157 1213 0,'0'0'884'16,"0"0"-588"-16,0 0-179 15,0 0 3-15,0 0-26 16,0 0-40-16,0 0-30 16,0-10-23-16,0 10-1 15,0 0-92-15,0 6-217 16,0 8-260-16,0 0-300 0</inkml:trace>
  <inkml:trace contextRef="#ctx0" brushRef="#br0" timeOffset="148554.43">11952 11049 1038 0,'0'0'313'0,"0"0"-203"15,0 0-80-15,0 0 17 16,0 0 7-16,0 0 27 15,149-41 2-15,-104 22-31 16,-1-2-14-16,-1-1-2 16,-7 1-2-16,-9-1-8 15,-10 1-2-15,-11-1-15 0,-6 2-9 16,0 0-14 0,-17 4 14-16,-12 4 25 0,-11 4-17 15,-7 8-8-15,-9 0 1 16,-6 6 3-16,-3 16-1 15,-1 6 2-15,1 2-4 16,9 3 21-16,14 0 0 16,13-1-22-16,17 1-1 15,12 1 0-15,5 0-8 16,26 0-5-16,8 0 14 16,5-2 9-16,5-8 27 15,0-6-13-15,-2-8 11 16,-3-6-18-16,-3-4 14 15,-4 0-8-15,-1-2 4 16,-3-10-14-16,-2-2 9 0,-4-2-21 16,-4 2 1-16,-6 2-1 15,-1 0-27-15,-1 0-64 16,1-10-97-16,-3 6-193 16,-3-2-860-16</inkml:trace>
  <inkml:trace contextRef="#ctx0" brushRef="#br0" timeOffset="149020.68">12703 10899 1101 0,'0'0'708'0,"0"0"-530"16,0 0-178-16,0 0 11 15,0 0 3-15,0 0 24 16,0 0-10-16,127 126-15 16,-89-90-1-16,-3 0-11 15,-6-6 0-15,-4-4 0 16,-9-8 1-16,-7-6-1 15,-5-8 5-15,-4-2 0 16,0 0 38-16,0-2 33 16,0 0 48-16,0-4 3 0,0-18-36 15,2-14-66-15,2-10-12 16,1-7 2-16,2-1-15 16,0 4 15-16,-3 10-10 15,-2 8 49-15,0 12-40 16,-2 8 0-16,0 6-15 15,0 2-39-15,0 4-77 16,0 0-134-16,7 12-327 16,2 6 66-16,2 2-186 0</inkml:trace>
  <inkml:trace contextRef="#ctx0" brushRef="#br0" timeOffset="150053.64">13449 11035 1079 0,'0'0'206'15,"0"0"-155"-15,0 0 43 16,0 0 21-16,0 0-45 16,136-34-25-16,-108 19 14 15,-2 0-2-15,-4-2-14 16,-9-2-17-16,-3 1 0 15,-8 0-20-15,-2-1-6 16,0 5-38-16,-23 4 37 16,-6 6 1-16,-8 4-6 0,-9 0 6 15,2 10-7 1,5 14-3-16,7 4-12 0,10 7 4 16,13 5 11-16,9 0-22 15,0 2 10-15,11-4 1 16,16-6 10-16,4-4-40 15,5-10 48-15,1-6 33 16,4-8-24-16,-3-4 23 16,-3 0-6-16,1-12 15 15,-5-12 4-15,0-2 10 16,-6-8-20-16,-5 0-4 16,-7-2-1-16,-4 0-16 15,-7 3-14-15,-2 8 0 16,0 7 0-16,0 3 11 0,2 9-9 15,5 5-2-15,4 1-19 16,10 0-2-16,0 5-10 16,8 15 11-16,2 5 19 15,-2 2-28-15,0 5 29 16,-2 3 18-16,-6-5 9 16,-6-2-15-16,-9-6 4 15,-4-6-14-15,-2-6 18 16,0-4 13-16,0-2 16 15,-8-2-3-15,-5-2 11 16,-1 0-30-16,1-8 6 16,9-16-33-16,4-10-102 0,0-6 40 15,19-2 5-15,14 1 2 16,6 11-32-16,-1 9 34 16,-5 10 33-16,-4 11 10 15,-4 0 2-15,-8 18 8 16,-1 12 0-16,0 11 33 15,-1 3-14-15,1 4 4 16,4-4-7-16,2-4 10 16,0-10-26-16,-2-8-13 15,-1-12 13-15,-2-6 2 16,3-4 11-16,3-2 22 16,6-22-28-16,2-8 7 15,-2-8-4-15,-4-8-1 16,-6-4-9-16,-6-1 0 0,-6 2 1 15,-7 2 8-15,0 3-8 16,0 6 12-16,-7 4 40 16,-4 2 4-16,3 6-7 15,-1 6-12-15,2 6-10 16,2 8-1-16,3 6 19 16,2 2-46-16,-2 10-40 15,2 20 20-15,0 14 20 16,0 12 4-16,6 8 7 15,13 0-10-15,0-1 1 16,1-5-2-16,3-12-6 16,-4-10 5-16,0-8-29 15,-1-12-25-15,-1-6 7 0,6-10-44 16,-3-8-18 0,-7-12-238-16</inkml:trace>
  <inkml:trace contextRef="#ctx0" brushRef="#br0" timeOffset="150218.4">14710 10838 1267 0,'0'0'239'15,"0"0"-170"-15,172 0-17 0,-69 0-52 16,-21 0-68-1,-21-2-605-15</inkml:trace>
  <inkml:trace contextRef="#ctx0" brushRef="#br0" timeOffset="150969.43">15323 11087 864 0,'0'0'318'15,"0"0"-148"-15,0 0-33 16,0 0 9-16,0 0-12 16,0 0-5-16,0 0-32 15,-20-44-18-15,9 40-40 16,-3 2-12-16,-5 2-27 15,-8 0-22-15,-4 7 11 16,0 14 11-16,2 3 27 16,8 0-27-16,12 2-13 15,9-2 12-15,0-4-5 16,5-2-35-16,20-2 5 16,6-2 36-16,9-2 18 15,5-2-6-15,-1-2 2 0,-1-2 7 16,-8-2-21-16,-8 0 2 15,-12 0 4-15,-6-2-6 16,-9 0-8-16,0 0-47 16,0 2 55-16,0 0 17 15,-15 3 13-15,-12 0 12 16,-7 4 1-16,-3-4-25 16,-4 0 10-16,3-6-15 15,5-1 5-15,4 0-18 16,12 0-85-16,5-8-146 15,10-6-411-15</inkml:trace>
  <inkml:trace contextRef="#ctx0" brushRef="#br0" timeOffset="151388.87">15938 10818 1056 0,'0'0'399'16,"0"0"-126"-16,0 0-96 15,0 0-3-15,0 0-32 16,0 0-76-16,0 0-66 16,-6-26 0-16,6 48-31 15,4 12 31-15,11 14 6 16,6 10 27-16,-1 7-18 15,-1 1-15-15,-3-2-23 16,-7-6-36-16,-9-4-31 0,0-1-61 16,-13-16-219-16,-3-12-285 15</inkml:trace>
  <inkml:trace contextRef="#ctx0" brushRef="#br0" timeOffset="152577.15">15914 11133 998 0,'0'0'176'0,"0"0"-116"16,0 0 9-16,140-8 10 16,-93 0-45-16,0-4 8 0,-5-4-40 15,-4-2 27-15,-7-6 4 16,-7-2-12-16,-8-5-5 15,-9 3-16-15,-7-2-14 16,0 6 14-16,-10 2 18 16,-3 6 53-16,3 6 9 15,2 2-35-15,4 6-2 16,4 2-43-16,0 0-32 16,0 12-70-16,1 18 95 15,12 10 7-15,0 8 1 16,3 9 19-16,-3 3 25 15,1-2-17-15,-1-4-12 16,-3-3 3-16,0-11 0 16,-1-7 10-16,-5-8-29 0,0-10 1 15,0-2 8 1,-1-9-9-16,2-4 0 0,-1-3 10 16,1-23 43-16,3-12-53 15,1-7-6-15,3-6 0 16,-2 3-41-16,4 8-32 15,1 12 46-15,4 14 15 16,-2 8 8-16,1 6-15 16,3 6 5-16,0 16-19 15,2 8 21-15,1 4 4 16,1 2 14-16,3-2 13 16,7-2-13-16,0-6-22 15,5-8 7-15,4-8 15 0,3-7 1 16,3-3 15-1,-2-5-15-15,-1-17 13 0,-5-4-13 16,-6-3-1-16,-7-2 9 16,-9 3 14-16,-9 2 21 15,-11 4-32-15,0 4 2 16,-6 4 2-16,-19 6-16 16,-9 6-3-16,-1 2-24 15,-3 0 26-15,3 18-9 16,4 12 4-16,6 6 6 15,7 6 12-15,9 4-12 16,9-4-7-16,0-2 7 16,23-7-1-16,2-12-75 15,5-6 76-15,1-13 14 0,5-2 14 16,-2-13-2-16,1-14 17 16,-2-8-27-16,-1-5 46 15,-10 0-15-15,-5 2 4 16,-5 6-27-16,-8 8-24 15,-4 8-18-15,0 10-1 16,0 6 18-16,0 0-51 16,0 12-11-16,0 14 63 15,0 6 3-15,0 0 7 16,5-2-4-16,6-6-5 16,2-3-1-16,0-8 1 15,3-7 12-15,2-6 12 16,4 0 21-16,5-7 21 0,6-19-16 15,5-10-3-15,-2-9-17 16,-3-5-9-16,-8-8-19 16,-7-2-3-16,-14-2-12 15,-4-2-26-15,0 5 15 16,-8 5 23-16,-8 12 33 16,0 10 27-16,7 10 4 15,0 14-4-15,3 8-30 16,-1 0-30-16,-2 22-47 15,-2 16 38-15,4 14 9 16,5 8 6-16,2 4 1 16,0 3 8-16,7-3-13 15,6-2 11-15,1-4-13 16,-2-6-24-16,2-8-29 16,-3-8-71-16,2-15-73 0,-3-10-79 15,-4-11-306-15</inkml:trace>
  <inkml:trace contextRef="#ctx0" brushRef="#br0" timeOffset="152725.84">17393 10976 1547 0,'0'0'227'16,"0"0"-166"-16,181-27-61 0,-92 10-14 15,-12 2-382-15</inkml:trace>
  <inkml:trace contextRef="#ctx0" brushRef="#br0" timeOffset="153553.44">18008 11161 77 0,'0'0'1199'0,"0"0"-919"15,0 0-104-15,0 0-12 16,0 0-39-16,0 0-44 16,0 0-52-16,0-20-29 15,0 34-9-15,0 14 9 16,4 8 74-16,5 6-25 15,3 0-23-15,1-2 6 16,1-10-31-16,-4-5 12 16,0-9-12-16,-1-8 5 15,-3-4-6-15,3-4 0 16,2 0 23-16,9-7 5 16,7-16-6-16,6-9-22 15,-4 0-6-15,-2 1-38 0,-12 9-1 16,-5 10 16-1,-8 12 15-15,0 0-70 0,0 8-76 16,2 18 119-16,6 5 41 16,5 1 9-16,2-2-8 15,4-6-1-15,1-8 0 16,5-8 12-16,2-8 7 16,2 0 1-16,3-6 2 15,1-16 2-15,1-9 2 16,-7-5 10-16,-7-1 7 15,-11-4 32-15,-11 3-74 16,0 0 16-16,-11 4-17 0,-16 8 25 16,-2 6-25-16,-6 10-38 15,-1 10-62-15,-4 2-106 16,8 18-140-16,11-4-367 0</inkml:trace>
  <inkml:trace contextRef="#ctx0" brushRef="#br0" timeOffset="153776.68">18841 11079 1530 0,'0'0'293'0,"0"0"-259"16,0 0 11-16,0 0 64 15,60 102-36-15,-37-62-39 16,-4 2-18-16,0-4-16 16,-9-6-43-16,-4 0-92 15,-6-7-174-15,0-14-377 0</inkml:trace>
  <inkml:trace contextRef="#ctx0" brushRef="#br0" timeOffset="154018.71">18901 10810 537 0,'0'0'1302'16,"0"0"-1039"-16,0 0-192 15,0 0-55-15,0 0-16 16,0 0-106-16,0 0-53 16,7 48-141-16,-7-28-290 0</inkml:trace>
  <inkml:trace contextRef="#ctx0" brushRef="#br0" timeOffset="154377.67">19348 10776 1525 0,'0'0'271'0,"0"0"-252"0,0 0-10 15,0 0 59 1,0 0 32-16,21 142-37 0,-7-84-4 16,3 5-39-16,2-5-3 15,-2-6-6-15,1-6 2 16,-5-10-13-16,-3-7-13 15,-6-10-27-15,-2-5-83 16,0-14-145-16,-2 0-250 16,0 0-365-16</inkml:trace>
  <inkml:trace contextRef="#ctx0" brushRef="#br0" timeOffset="154624.31">19657 10830 674 0,'0'0'803'0,"0"0"-588"16,0 0-182-16,0 0-32 15,0 0 110-15,0 106 2 16,0-52-47-16,0 5-21 16,0-1-14-16,0-4-10 15,9-8 2-15,2-6-23 16,0-9-19-16,0-8-13 15,1-3-56-15,7-5-44 16,19-5 6-16,-5-6-46 16,0-4-199-16</inkml:trace>
  <inkml:trace contextRef="#ctx0" brushRef="#br0" timeOffset="155736.62">20305 10834 1232 0,'0'0'482'16,"0"0"-328"-16,0 0-39 16,0 0-20-16,0 0-34 15,0 0-61-15,0 0 13 16,0 48-11-16,0-5 70 16,9 11-17-16,2 2-17 15,5 2-20-15,-1-6-6 16,-1-4 11-16,-1-8-23 0,-4-8 13 15,-2-5-13-15,-5-8 8 16,0-7-8-16,-2-2 0 16,0-4-24-16,0-3 3 15,0-3 21-15,0 0 26 16,-8 0 7-16,-8-21-30 16,-5-8-3-16,0-16-39 15,0-9 13-15,5-6-32 16,8-2-22-16,1 3-8 15,5 4 77-15,2 8 11 16,0 7 9-16,0 10 0 16,0 6 14-16,0 6-5 15,0 6-17-15,0 4 25 16,0 4-5-16,4 4-21 0,7 0-27 16,12 8 2-16,8 18 25 15,7 12 8-15,9 10 30 16,1 8-11-16,4 2 20 15,-3 1-13-15,0-5-15 16,-4-6 4-16,-6-8-23 16,-3-8 2-16,-7-10-1 15,-4-6 13-15,-7-6-13 16,-5-6 7-16,0-4 5 16,-1 0 6-16,-2-12 17 15,4-12 10-15,-1-10-18 16,-3-6-8-16,1-2 14 15,-9-2 7-15,-2-4-3 0,0 2-14 16,0 0 10 0,-5-1 2-16,-6 7-14 0,0 4 9 15,0 8 7-15,2 4-2 16,2 6-10-16,1 6-8 16,1 6-7-16,3 2-11 15,0 2 0-15,2 2-28 16,-3 0-72-16,-2 0-95 15,-5 26-107-15,-1 2 23 16,1 0-435-16</inkml:trace>
  <inkml:trace contextRef="#ctx0" brushRef="#br0" timeOffset="156187.76">21279 10939 1440 0,'0'0'511'0,"0"0"-394"16,0 0-95-16,0 0-22 15,0 0-12-15,0 0 12 16,0 0 34-16,-76 122-21 15,64-70 0-15,12 4-12 0,0-2 9 16,14-4-10-16,13-8 0 16,4-7 1-16,3-12 10 15,-3-10 13 1,0-9-21-16,2-4 29 0,3-8 23 16,2-19 9-16,-3-7-12 15,-4-8 7-15,-6-6-10 16,-13-4-9-16,-12 2-12 15,0 2-28-15,-14 8 14 16,-13 7-2-16,-9 10-11 16,-3 9-1-16,-6 7-6 15,0 7-18-15,3 0-11 16,6 0-57-16,8 19-74 16,8 6-86-16,9-3-290 0,8-5-531 0</inkml:trace>
  <inkml:trace contextRef="#ctx0" brushRef="#br0" timeOffset="156493.19">21700 10832 1305 0,'0'0'359'16,"0"0"-280"-16,0 0-44 16,0 0 42-16,0 0 23 15,138-2-24-15,-77 0-19 16,2 0-13-16,1 2-21 15,-12 0-23-15,-9 0-111 16,-17 4-281-16,-18 4-348 0</inkml:trace>
  <inkml:trace contextRef="#ctx0" brushRef="#br0" timeOffset="156726.07">21978 10949 1534 0,'0'0'326'16,"0"0"-282"-16,0 0-17 16,0 0 94-16,0 0 0 15,42 104-18-15,-28-66-16 16,-3 0-36-16,1 0-24 16,-3-4 2-16,-3-4-29 15,-2-4-9-15,-4-5-57 16,0-6-65-16,0-3-72 15,-15-6-198-15,-7-6-1149 0</inkml:trace>
  <inkml:trace contextRef="#ctx0" brushRef="#br0" timeOffset="157522.81">22731 11059 1016 0,'0'0'316'0,"0"0"-128"0,0 0 18 16,0 0 4-16,0 0-87 15,0 0-45-15,0 0-2 16,-2-12-47-16,2 12-5 16,0-3-23-16,-2 3 0 15,2 0 7-15,-2 0 15 16,-1 0-2-16,-5 0 1 16,-6 0-8-16,-6 7 5 15,-9 11-19-15,-2 6 1 16,4 4-1-16,5 4-7 0,9-4-9 15,11 0-2-15,2-6-9 16,2-4-44-16,23-4 67 16,4-4 4-16,8-5 32 15,7-5-7-15,2 0-5 16,0-11 0-16,-3-11-12 16,-3-8 15-16,-9 0 26 15,-7-4-7-15,-13 4-14 16,-11 2-28-16,0 6 11 15,-13 4-11-15,-14 4 0 16,-6 8-6-16,-3 3-51 16,3 3-58-16,1 0-60 15,13 11-339-15,7-3-443 0</inkml:trace>
  <inkml:trace contextRef="#ctx0" brushRef="#br0" timeOffset="158055.64">23273 11029 1302 0,'0'0'236'0,"0"0"-236"16,0 0 18-1,0 0-18-15,0 0 57 0,0 0-18 16,0 0 13-16,133 24-17 16,-99-24-7-16,-8 0 10 15,-3 0 12-15,-7-9-6 16,-7 0 19-16,-7-3 11 15,-2 1-37-15,0 2-15 16,-17-1 12-16,-6 6-19 16,-13 4-6-16,-4 0-11 15,-4 5 3-15,1 20-1 16,5 7 1-16,7 4-1 16,9 4-10-16,13 0 9 0,7-4 1 15,2-4-25-15,0-6 10 16,10-4-26-16,9-5 41 15,5-6 36-15,7-4 15 16,7-6-2-16,4-1-17 16,3 0-17-16,-3 0-15 15,-2 0-12-15,-1-18-147 16,-10 4-316-16,-10-2-496 0</inkml:trace>
  <inkml:trace contextRef="#ctx0" brushRef="#br0" timeOffset="158453.79">23937 11071 894 0,'0'0'561'16,"0"0"-395"-16,0 0-89 16,0 0 21-16,0 0-48 15,0 0-21-15,0 0 13 16,-56-20-15-16,30 20 26 16,-6 0-19-16,-1 0 3 0,-2 14-3 15,-2 4-13-15,6 4 4 16,3 2 1-16,5 2-26 15,7-2 9-15,10 2-9 16,4-4 0-16,2 0-8 16,6-2-17-16,21-2 25 15,6-2 38-15,7-1-12 16,3-4-25-16,-1-3-1 16,-1 1-32-16,5-4-67 15,-10-1-75-15,-7-4-207 0</inkml:trace>
  <inkml:trace contextRef="#ctx0" brushRef="#br0" timeOffset="159221.2">24191 11129 1287 0,'0'0'297'0,"0"0"-212"16,0 0-50-16,0 0 26 15,0 0 20-15,0 0-5 16,-16 102-54-16,16-62 9 16,0-1-31-16,10-7-8 0,3-5-11 15,3-6-10-15,1-10 29 16,3-4 7-16,0-7 17 15,4 0-8-15,3-4-7 16,0-14-9-16,-2-8-6 16,-4-6-21-16,-5-7-36 15,-4 1-42-15,-3-2 42 16,-3 6 63-16,-3 4 0 16,-3 8 17-16,0 8 31 15,0 4-2-15,0 8 36 16,0 2-56-16,0 2-26 15,0 20-27-15,-3 8 27 16,1 6 20-16,2 4-19 16,0-4-1-16,7-4-33 0,11-8-62 15,-1-3 66-15,4-9 12 16,-2-6 9-16,4-6-25 16,-3 0 12-16,-4-10-33 15,1-11 54-15,-6-7-17 16,-1-4-19-16,-2-2 1 15,-1 0 22-15,4 2-12 16,0 2-17-16,8 8 42 16,0 6 13-16,8 8 29 15,4 8-19-15,2 0-10 16,1 14 3-16,-3 10 22 16,-9 6-25-16,-5 4 22 15,-2 0-9-15,-11-2 18 16,-4-4-28-16,0-6 8 0,-7-8 25 15,-15-6 8-15,-7-8 6 16,0 0-1-16,4-22-21 16,12-10 34-16,13-6-59 15,0-6-15-15,29 0 14 16,17 2 4-16,8 6-19 16,6 10-3-16,-4 6 2 15,-12 12 1-15,-10 8-1 16,-29 0-134-16,-5 12-239 15,-3 2-738-15</inkml:trace>
  <inkml:trace contextRef="#ctx0" brushRef="#br0" timeOffset="160637.21">7752 12637 901 0,'0'0'542'0,"0"0"-325"0,0 0-53 15,0 0 3-15,0 0-56 16,0 0-40-16,7 0 3 16,-3 0 10-16,1-2 2 15,4-4-18-15,2 0-28 16,7-2-19-16,1 0-11 16,6 4-4-16,2 0-6 15,0 4-12-15,-3 0 11 0,3 0-31 16,-3 0-26-1,3 0-40-15,-2 4-20 0,-3 6-46 16,-2 6-102-16,-7-2-40 16,-8-4-340-16</inkml:trace>
  <inkml:trace contextRef="#ctx0" brushRef="#br0" timeOffset="161020.81">7823 12799 889 0,'0'0'330'0,"0"0"-201"0,0 0-29 16,0 0 16-16,0 0-33 15,0 0-3-15,0 0 44 16,0 0-14-16,0 0-18 16,0 0-19-16,12 0-31 15,5 0-12-15,10 0 48 16,9 0-1-16,4 0-4 16,0-6-15-16,2 0-24 15,-6-2-16-15,-7 2-6 16,-7 0-1-16,-8 4-10 15,-7 2-1-15,-1 0-28 16,-2 0-58-16,10 0-57 16,22 13-31-16,-3 0-157 0,0-5-474 15</inkml:trace>
  <inkml:trace contextRef="#ctx0" brushRef="#br0" timeOffset="162588.76">10843 11841 506 0,'0'0'158'15,"0"0"-110"-15,0 0 15 16,0 0 26-16,0 0 7 16,0 0 10-16,0 0 7 15,40-20-2-15,-38 16-35 0,0-2 21 16,-2 2-29-16,0-2 44 15,0 2 2-15,0 0-38 16,0 2-23-16,0-4-30 16,0 1 25-16,0-2-11 15,0 1 16-15,0-3-21 16,-2 4 15-16,0-1 18 16,0-1-3-16,0 3-4 15,-2 1-23-15,0-1 16 16,0-3-23-16,-3 2-21 15,-1-1 9-15,-1-1-14 16,-3-1 4-16,-1 2-6 16,-1 1 6-16,-1 0-6 15,-5 3 0-15,-3 0-6 16,-1 2 3-16,-7 0-5 0,-1 0 7 16,-1 4-20-16,2 6-4 15,4 4 24-15,5 3-5 16,6 5 5-16,8 6 2 15,3 6-1-15,5 4 0 16,0 2-10-16,20-4-20 16,14-6 9-16,4-6 21 15,6-8 21-15,3-4-15 16,2-6 3-16,-4 0 7 16,-5 0-16-16,-9 0-1 15,-4 4 1-15,-9 1-6 16,-3 3-3-16,-4-1-30 15,-2 5-17-15,-2 1 38 0,-3 0 5 16,-4 2 12 0,0-2 1-16,0 2 1 0,-17 1 0 15,-12 2 5-15,-12 0 4 16,-5 2-10-16,-8-2 0 16,-2-4-6-16,1-2 5 15,1-8 1-15,5-6 15 16,9-4 10-16,9 0 5 15,4-12 14-15,5-10-8 16,7-2-12-16,1-2 8 16,5 4 17-16,5 6-4 15,2 4-15-15,-1 8-29 0,3 2-1 16,0 2-32 0,0 0-120-16,9 0-55 0,26 0-2 15,1 10-102-15,-3-4-327 0</inkml:trace>
  <inkml:trace contextRef="#ctx0" brushRef="#br0" timeOffset="163352.74">11295 12158 1104 0,'0'0'268'16,"0"0"-110"-16,0 0-18 16,0 0 29-16,0 0-40 15,0 0 9-15,0 0-45 16,-25-43-12-16,25 42-10 16,0 1-1-16,0 0-42 0,-2 0-9 15,2 0 0-15,0 0-19 16,-2 0 0-16,2 0 0 15,-5 0 0-15,1 0-11 16,-2 14-9-16,-4 12 20 16,4 10-13-16,3 4 12 15,3 6-12-15,3-4 10 16,17 0-6-16,1-8-19 16,2-7 18-16,0-8-8 15,-1-6 18-15,-1-8 0 16,4-2 7-16,0-3-5 15,2-3 22-15,0-16-13 0,0-10-3 16,-6-7 14 0,0-4-13-16,-6-4-9 0,-3 0-8 15,-6 4-4-15,-4 7 12 16,-2 7-9-16,0 8 8 16,0 4-18-16,0 7-18 15,0 0 36-15,0 6 1 16,0-2 20-16,0 3-9 15,0 0-11-15,0 0-11 16,0 0-15-16,0 14-23 16,0 12 47-16,14 10 1 15,6 5-15-15,4 3 16 16,1-4 0-16,2-6-2 16,-6-8-5-16,4-6-36 15,-2-8 42-15,4-6-20 0,4-2 12 16,22-4-128-16,-8-12-218 15,-8-8-662-15</inkml:trace>
  <inkml:trace contextRef="#ctx0" brushRef="#br0" timeOffset="163740.4">12242 12061 700 0,'0'0'939'0,"0"0"-644"15,0 0-118-15,0 0-65 16,0 0-73-16,0 0-14 16,0 0 15-16,-29-28-12 15,2 28-28-15,-4 0-9 16,-5 10 2-16,-1 11 1 15,6 6 6-15,2 5 0 16,8 0 15-16,8 3-14 16,8-3-1-16,5-4-9 15,0-2 8-15,0-8 1 16,9-2 0-16,9-6 4 16,6-2 38-16,8 0-22 15,6-2 19-15,9-2-29 0,0-2-10 16,-1-2 0-1,-1 0-86-15,14 0-122 0,-13-8-176 16,-9-8-1033-16</inkml:trace>
  <inkml:trace contextRef="#ctx0" brushRef="#br0" timeOffset="164188.41">12850 12007 836 0,'0'0'398'0,"0"0"-179"16,0 0-32-16,0 0 25 15,0 0-49-15,0 0-52 16,0 0-31-16,-72-20-42 16,45 24-7-16,-4 15-10 15,-2 4 0-15,2 5 5 16,6 4-7-16,6 3 7 16,4 1-25-16,12 0-1 0,3-2 12 15,0 0 7-15,6-4-1 16,12-2 13-16,3-6 5 15,-2-4-12-15,4-4-3 16,1-6-11-16,5-2 9 16,3-6 13-16,3 0-25 15,5 0-7-15,3-6-25 16,5-10-105-16,19-20-108 16,-11 4-153-16,-9 0-420 0</inkml:trace>
  <inkml:trace contextRef="#ctx0" brushRef="#br0" timeOffset="164739.47">13343 12100 1435 0,'0'0'392'0,"0"0"-381"16,0 0 2-16,0 0-13 15,0 0 28-15,0 0 3 16,0 0 6-16,135 0 11 16,-95-4-12-16,1-9-30 15,-6-1 17-15,-6-2-22 0,-8 0 4 16,-6-2 8-1,-9 2-13-15,-6 0 0 0,0 4-47 16,-18 4 47-16,-13 6 1 16,-9 2 7-16,-4 0-8 15,1 12 8-15,5 10-8 16,12 7-13-16,6 4 13 16,8 2 0-16,8-2-8 15,4 2 7-15,2-5 1 16,19-4 0-16,6-4 12 15,6-2 11-15,2-6 7 16,5-6 4-16,1-4-6 16,-3-4-17-16,-5 0 17 15,-4-4-5-15,-2-8-7 16,-8-4-10-16,0-2 14 0,-5 0-20 16,-2-2-31-16,-3 0-34 15,-5 2-24-15,2 2-34 16,0 3-24-16,1-1-66 15,-3 5-99-15,0 0-448 0</inkml:trace>
  <inkml:trace contextRef="#ctx0" brushRef="#br0" timeOffset="165189.37">14149 11853 196 0,'0'0'1312'0,"0"0"-1096"16,0 0-139-16,0 0-46 15,0 0-16-15,0 0-1 16,-116 64 20-16,81-30 16 15,6-2-19-15,10-4-12 16,13 0-18-16,6-6-2 16,0 0-18-16,11-4 19 15,16-1 16-15,4-6 24 0,2 4 27 16,4-5-6 0,-4 0 6-16,-4-1 8 0,-10 0 1 15,-3 0-41-15,-5 2-17 16,-4-1-18-16,-5 2 21 15,0 0-11-15,-2 0 10 16,0 0 3-16,0 0-11 16,-2-2 3-16,-5-2-4 15,-1 0 3-15,1-2-14 16,-2-4 0-16,0 0-52 16,-16-2-32-16,6-10-163 15,1-8-566-15</inkml:trace>
  <inkml:trace contextRef="#ctx0" brushRef="#br0" timeOffset="165670.28">14657 11853 1252 0,'0'0'337'0,"0"0"-205"16,0 0-44-16,0 0 3 16,0 0-36-16,0 0-15 15,0 0-40-15,-53-8 13 16,43 22-12-16,4 0-1 16,4 2-19-16,2 2 3 0,0-2 10 15,0 2-33-15,8-2 39 16,13 2 10-16,3 0 24 15,-1 0-4-15,1 2 7 16,-2-2-5-16,-1 2 21 16,-4-2-4-16,-1 3 1 15,-7-3-19-15,-3 0-25 16,-4-4 22-16,-2-3-22 16,0 0 3-16,0-4-3 15,-4-3 7-15,-16 1 23 16,-6-3-14-16,-9-2 3 15,3 0-20-15,-2 0-5 16,6-4 0-16,5-6 0 16,7 2-10-16,5 0-3 15,7 0-60-15,4-1-104 0,0 2-302 16,0 0-929-16</inkml:trace>
  <inkml:trace contextRef="#ctx0" brushRef="#br0" timeOffset="167286.47">10335 12828 1124 0,'0'0'399'0,"0"0"-268"16,0 0-28-16,0 0 23 15,0 0-41-15,0 0-13 16,0 0 28-16,4 0 8 15,-2 0-17-15,0 0-23 16,0 0-39-16,-2 0 5 0,3 0-33 16,-1 0 6-16,3 0 13 15,6 0-19-15,9 0 27 16,8-3 16-16,11-3 0 16,7 1-1-16,6-2-6 15,4 1-22-15,4 4 13 16,0 0-27-16,2 1 0 15,5-2 11-15,4 1 2 16,0-2 2-16,5 2-4 16,-3-2-12-16,4 1 17 15,-2-2-16-15,4 1-1 16,-4 0 1-16,-1 0 8 16,-3-2-9-16,-2 0 8 15,-3-2-7-15,-1-2 0 16,-3 0 0-16,-1 2 6 0,-3-2-6 15,-3 2-1-15,3-2 1 16,1 0 6-16,3 0-7 16,5 0-1-16,-1 0 0 15,3 2 1-15,-1-2 4 16,-4 4-4-16,-4-2-5 16,1 2 5-16,-1-2 0 15,4 2 0-15,3-2 0 16,0 0 0-16,-3 2-1 15,-4 1 1-15,-2 0 0 16,-4 1 6-16,-1 0 0 16,1-2-7-16,2 0 2 15,2 0-2-15,0 1 4 0,4 1-3 16,-2 0 1-16,-2 1 0 16,-1-1 1-16,-3 1-2 15,0 2 0-15,-3-2 0 16,-2 2-1-16,2 1 0 15,1-3 1-15,-4 3-1 16,-2 0 0-16,-7 0 0 16,-3 0 1-16,-5 0-1 15,-4 0 1-15,-2 0 1 16,1-1 0-16,0-1-1 16,6-2 6-16,4 1-6 15,2-1 0-15,1 3 0 0,4 1-2 16,-1-3 1-1,-2 3 1-15,-2-1 0 16,0-4 0-16,2 4 0 0,2-6 5 16,-1 3-5-16,-1 0 5 15,-3 2-5-15,-7-2 1 16,-10 3 5-16,-7 1-6 16,-7-3 1-16,0 3 12 15,-4 0 2-15,0-1 21 16,4 1-7-16,7-3-28 15,8-1 13-15,8 2-2 16,8-2-6-16,3 3-5 16,3-2 5-16,-1 3-5 15,-7 0-1-15,-3 0 1 16,-10 0 1-16,-3 0-2 0,-11 0 0 16,-3 0 1-16,-3 0 0 15,0 0 0-15,-2 0-1 16,0 0 1-16,2 0 5 15,-2 0 0-15,0 0-5 16,0 0-2-16,0 0 0 16,0 0-45-16,-40 25-228 15,-4-1-324-15,-16-2-449 0</inkml:trace>
  <inkml:trace contextRef="#ctx0" brushRef="#br0" timeOffset="168142.69">11130 13198 1371 0,'0'0'367'16,"0"0"-218"-16,0 0-26 0,0 0-33 15,0 0-54-15,0 0-30 16,0 0 21-16,27 71 41 15,-14-33 1-15,3 6-13 16,-1 2-17-16,1-2 3 16,-3 0-8-16,-1-4-15 15</inkml:trace>
  <inkml:trace contextRef="#ctx0" brushRef="#br0" timeOffset="168460.39">11147 13240 0 0,'-6'-10'0'16,"2"6"0"-16,-1 3 0 15,5 1 0-15,0 0 0 16,3 0 0-16,3 0 0 16,0 0 1086-16,-6 0-761 15,0 0-227-15,0 0-9 0,0 0 28 16,0 0-33-16,0 0 16 15,0 0 16-15,137-36-9 16,-91 19-32-16,2 3-13 16,-2 0-7-16,1 0 5 15,-1 2-12-15,2 0-17 16,-4 4-19-16,-4 0 4 16,-4 4-16-16,-9 2-92 15,-10 2-23-15,-13 0-57 16,-1 0-156-16,-3 4-350 0</inkml:trace>
  <inkml:trace contextRef="#ctx0" brushRef="#br0" timeOffset="169153.79">11217 13439 1068 0,'0'0'358'16,"0"0"-215"-1,0 0-42-15,0 0 48 0,0 0-25 16,0 0-35-16,0 0-2 15,24-16-13-15,-8 8-6 16,3-2-5-16,6 0-23 16,2 0 5-16,6-2-27 15,5 0 23-15,3 0-32 16,3 0-7-16,3-2 20 16,0 0-22-16,0 3 7 15,-5 2-5-15,-9 3-1 16,-6 2-1-16,-11 1-25 0,-9 3-21 15,-7 0 3-15,0 0-46 16,0 0-142-16,-5 4 48 16,-22 17 8-16,3-3-162 15,-1-4-707-15</inkml:trace>
  <inkml:trace contextRef="#ctx0" brushRef="#br0" timeOffset="170038.53">12146 13236 967 0,'0'0'306'16,"0"0"-201"-16,0 0-14 16,0 0 17-16,0 0 5 15,0 0 7-15,0 0 12 16,-136 3-33-16,109 15-40 0,-2 8-18 15,5 2-5-15,6 2-9 16,5-2-26-16,5-2 12 16,7 0-13-16,1-4-2 15,0 0-10-15,5-2 12 16,12-2 4-16,3 0 17 16,2-4-8-16,3-3 2 15,-1-6-3-15,-1-3-3 16,-1-2 1-16,0 0 6 15,3-12-1-15,-1-10 0 16,3-6-6-16,-2-6 0 16,-4-6-8-16,0 2 9 15,-10 2-2-15,-2 4-1 16,-7 8-5-16,-2 8-2 16,0 3 7-16,0 6 5 15,0 3 10-15,-5 0-11 0,4 4-11 16,-2 0 0-16,1 0-12 15,0 4-9-15,-1 14 8 16,1 10 7-16,2 6 6 16,0 4 4-16,5-2 10 15,11-6-10-15,3-4-1 16,1-6 6-16,-1-6-3 16,0-8 7-16,4-4-2 15,1-2 14-15,5-8 21 16,5-14-19-16,-1-10-13 15,0-4 1-15,-6-4-7 0,-4 0-8 16,-8 2-7-16,-6 8-18 16,-5 6 14-16,-4 7-5 15,0 9 16-15,0 4-14 16,0 4 14-16,0 0 0 16,0 0-16-16,0 7-12 15,0 12 28-15,0 3 7 16,0 5 3-16,3 1-10 15,6 0-1-15,-1-2 1 16,6 0 0-16,-1-2-52 16,0-4-63-16,5-14-119 15,-5-6-165-15,-3 0-765 0</inkml:trace>
  <inkml:trace contextRef="#ctx0" brushRef="#br0" timeOffset="170217.42">12458 12833 1759 0,'0'0'359'0,"0"0"-222"15,0 0-137-15,0 0-54 16,0 0-190-16,0 0-70 0,0 0-178 15</inkml:trace>
  <inkml:trace contextRef="#ctx0" brushRef="#br0" timeOffset="171752.87">12666 13347 1232 0,'0'0'347'16,"0"0"-323"-16,0 0-15 0,0 0 14 15,0 0 31-15,0 0 44 16,0 0 34-16,115-40 5 15,-113 40-51-15,3 0-49 16,2 0-17-16,3-2-8 16,9-6 19-16,4-2 0 15,6-11-12-15,6-5 8 16,0-6-3-16,-2-8-5 16,-4-4-1-16,-7 0 13 15,-8 2-24-15,-8 6 8 16,-3 6-15-16,-3 6 11 15,0 10 0-15,0 3-5 16,0 7 24-16,0 4-11 16,0 0-19-16,-3 0-5 15,-1 18-37-15,0 13 41 0,2 9 1 16,2 8-8-16,0 4 8 16,2 4 20-16,13 1-7 15,3-2-4-15,-1 2 6 16,4-7-2-16,-3-4-13 15,1-6 0-15,0-12-10 16,1-10 10-16,2-8 1 16,5-10 8-16,2 0 6 15,6-4-2-15,1-18 0 16,-2-6 1-16,-6-4 3 16,-6 0-16-16,-3 4 4 15,-6 2 3-15,-5 4-8 16,-2 2-12-16,-2 3 6 0,-2 2-43 15,-2 1 16-15,0 0 17 16,0-1-8-16,0 4 14 16,0 0 4-16,0 5 6 15,0 2 4-15,0 3 20 16,0 1-21-16,-2 0-3 16,0 5-18-16,-3 17 0 15,-1 9 18-15,6 5 2 16,0-2-2-16,0 0-11 15,19-8-21-15,2-4 31 16,0-6 2-16,2-8 3 16,2-6 2-16,1-2 3 15,1 0 1-15,-1-14-1 0,-1-8-6 16,-3-6 7-16,-3-2 5 16,-6-3-14-16,-7 1-1 15,-2 5-9-15,2 3 9 16,-6 7 0-16,0 5 0 15,0 6 0-15,0 5-5 16,0 1-11-16,0 0-3 16,0 5-8-16,0 13 12 15,2 6 11-15,4 5-5 16,5 0 8-16,5 0 1 16,1-7 1-16,4-4 5 15,1-6 5-15,4-10-10 0,5-2 17 16,8-4 5-1,5-18 6-15,1-6-8 0,2-10-10 16,-4-3 0-16,-10 0 0 16,-7-2-3-16,-12 3-7 15,-12 8-2-15,-2 4-3 16,0 6-38-16,-13 8 26 16,-3 4-29-16,1 4 4 15,-1 6-39-15,5 0-3 16,3 0-27-16,6 10 22 15,2 8 44-15,0 6 16 16,12 2 3-16,10 4 25 16,2 3 19-16,5-2 4 15,0 1 11-15,-2-4 0 16,-2-1 23-16,-6-4-31 0,0-6-4 16,-3-3-11-16,82 0 71 31,-54-26-65-16,9-14-4-15,3-6-7 16,0-5-5-16,-5-1 5 16,-8 4-4-16,-12 2 5 15,-12 6 14-15,-12 4-20 16,-7 8-1-16,0 2 6 16,-11 6-14-16,-12 4 7 15,-2 2 1-15,0 0-13 16,-2 10 6-16,7 14 1 15,4 4 5-15,9 2-9 16,7 4-9-16,0-3 2 0,20-4 17 16,9-3 6-16,5-3 0 15,6-9 19-15,7-6-17 16,4-6 23-16,2 0 12 16,1-4 3-16,-5-10-9 15,-9 0-15-15,-11 1 2 16,-12 1-18-16,-7 5 16 15,-10-1-22-15,0-2-58 16,0 3-141-16,-6 1-435 0</inkml:trace>
  <inkml:trace contextRef="#ctx0" brushRef="#br0" timeOffset="176646.66">4883 8257 71 0,'0'0'124'0,"0"0"-123"15,0 0-1-15,0 0 6 0,0 0 14 16,0 0-1-16,44 3 11 16,-37-2-19-16,-3 1-11 15,1 0-28-15</inkml:trace>
  <inkml:trace contextRef="#ctx0" brushRef="#br0" timeOffset="176902.69">4883 8257 337 0,'48'40'520'0,"-49"-40"-443"16,1 0-40-16,0 0 13 15,0 0 15-15,0 0 1 16,0 0-27-16,0 0-13 15,0 0-25-15,0 0 0 16,0 0-1-16,13 0-43 16,20 0-47-16,-4 0-141 15,0 0-450-15</inkml:trace>
  <inkml:trace contextRef="#ctx0" brushRef="#br0" timeOffset="177110.37">5417 8274 725 0,'0'0'344'15,"0"0"-226"-15,0 0-89 16,0 0-29-16,0 0-17 15,0 0-44-15,0 0-43 16,33 9-133-16</inkml:trace>
  <inkml:trace contextRef="#ctx0" brushRef="#br0" timeOffset="181304.29">8099 14610 712 0,'0'0'295'0,"0"0"-110"16,0 0-72-16,0 0-2 15,0 0-12-15,0 0-13 16,0 0-35-16,-58 0-15 15,56 0-2-15,0 0 5 16,0 0 15-16,2 0-8 16,-2 0 4-16,0 0 10 15,-1 0 13-15,3 0-6 0,-2 0-18 16,2 0 6-16,-2 0-8 16,2 0-4-16,0 0-8 15,0 0-13-15,0 0 17 16,0 0-15-16,0 0 2 15,0 0-8-15,0 0 0 16,0 0-6-16,0 0 4 16,0 0-5-16,0 0-11 15,9 0-36-15,7 0 24 16,6 0 12-16,4 0 36 16,5 0-12-16,3 0-14 15,-3 0 5-15,-4 0 7 0,-5 0-22 16,-7 0 12-1,-1 0-11-15,-3 0 5 0,1 0-5 16,-1 0-1-16,-3 0-26 16,2 0-60-16,-4 0-22 15,1 0-58-15,4 4-115 16,-4 2-60-16,-3-2-320 0</inkml:trace>
  <inkml:trace contextRef="#ctx0" brushRef="#br0" timeOffset="181736.37">7995 14959 983 0,'0'0'366'0,"0"0"-199"16,0 0-61-16,0 0-8 16,0 0-19-16,0 0-25 15,0 0-9-15,0 8 23 16,0-8 15-16,7 0-27 16,7 2 12-16,5 0 23 15,3 0-8-15,3 0-22 16,2-2-17-16,-3 0-9 15,0 0-3-15,-1 0 5 0,0 0-7 16,-6-4 6-16,-1 0-12 16,-5 0-5-16,-7 4-1 15,-2 0-5-15,1 0-1 16,-3 0-6-16,0 0 3 16,0 0-7-16,0 0-2 15,0 0 0-15,5 0-39 16,8 0-95-16,29 0-77 15,-2 4-268-15,4-4-511 0</inkml:trace>
  <inkml:trace contextRef="#ctx0" brushRef="#br0" timeOffset="200070.29">10241 14672 0 0,'-4'-40'0'15,"-1"2"0"-15,0-8 0 16,1-8 0-16,-5 0 0 0,5 54 0 16,0-90 0-16,-6 1 0 15,8 27 0-15,-5-2 0 16,3 9 0-16,4 55 0 15,0 0 0-15,0 11 0 16,0-11 0-16,0-12 0 16,2-1 0-16,5 4 0 15,-1-4 0-15,2-20 0 16,-4 1 0-16,0-19 0 16,1 3 0-16,-5-6 0 15,0-20 0-15</inkml:trace>
  <inkml:trace contextRef="#ctx0" brushRef="#br0" timeOffset="201820.33">10813 12017 0 0,'10'-100'0'16,"10"-70"0"-16,6 109 0 15,44-193 0-15,-59 3 0 16,86 27 0-16,-97 51 0 15,0 221 0-15,10 14 0 16,-1 1 0-16,-9-71 0 16,4-143 0-16,11 121 0 15,-21 132 0-15,-65 113 0 0,57 79 0 16,-13 52 0 0,5-413 0-16,6-1 0 0,8 26 0 15,-28 255 0-15,7-257 0 16,27 66 0-16,40 178 0 15,88-78 0-15,53-57 0 16,39-44 0-16,13-2 0 16,-250-1 0-16,-21-2 0 15,57 18 0-15,15 0 0 16,-6 0 0-16,62 2 0 16,-15 18 0-16,-13-7 0 15,-15-7 0-15,8 6 0 16,-46 8 0-16,-7 12 0 15,0 4 0-15,0 0 0 16,-9-1 0-16,-16-4 0 0,-13-26 0 16,-8 1 0-1,-14 2 0-15,-9 2 0 0,-5 2 0 16,1 6 0-16,6 6 0 16,15 23 0-16,-4 27 0 15,-10 36 0-15,6-8 0 16,60-17 0-16,-3-35 0 15,-13-21 0-15,3 6 0 16,5 8 0-16,-21 5 0 16,8-6 0-16,13-10 0 15,8-6 0-15,0-1 0 16,0-3 0-16,15 0 0 16,16 0 0-16,12 2 0 0,-28-9 0 15,-1-9 0 1,13-40 0-16,-2 0 0 0,-2 0 0 15,-4 10 0-15,-7-10 0 16,5-41 0-16,-17-13 0 16,0 22 0-16,0 32 0 15,-14-8 0-15,-1-4 0 16,-6 2 0-16,-1-18 0 16,-14-6 0-16,21 22 0 15,-24-16 0-15,10 14 0 16,3 2 0-16,2 3 0 15,-1 4 0-15,2 3 0 0,6 2 0 16,-1-2 0-16,1 2 0 16,-2-2 0-16,-1-2 0 15,7 1 0-15,-25 2 0 16,-9-7 0-16,-11 6 0 16,-11-2 0-16,1 1 0 15,22 2 0-15,7-3 0 16,7 4 0-16,22-4 0 15,2 2 0-15,4 2 0 16,2 0 0-16,-5 0 0 16,7 0 0-16,0 0 0 15,0 6 0-15,25 4 0 16,15 2 0-16,11-2 0 0,12-2 0 16,10-7 0-1,-22 4 0-15,-3-1 0 0,-6-4 0 16,-42 0 0-16,6 0 0 15,5 0 0-15,-4 0 0 16,0 0 0-16,10 0 0 16,3 0 0-16,-17 0 0 15,-3 2 0-15,0 8 0 16,0 0 0-16,-3 2 0 16,-3 2 0-16,2-4 0 15,-2 2 0-15,3-2 0 16,3-6 0-16,0 4 0 15,0-2 0-15,0-6 0 16,0 4 0-16,0-4 0 16,0 0 0-16,0 0 0 15,7-2 0-15,1-8 0 0,3 0 0 16,3-4 0-16,1 2 0 16,-6 6 0-16,9-6 0 15,2 2 0-15,0 0 0 16,0 2 0-16,3-2 0 15,-3 3 0-15,6 0 0 16,-1-1 0-16,-1 0 0 16,3 0 0-16,-3-2 0 15,1-7 0-15,-1 2 0 16,1-3 0-16,-2-3 0 16,-4 2 0-16,4-4 0 0,-5 1 0 15,-1 0 0-15,-3 0 0 16,-1 0 0-16,-4 0 0 15,-3 2 0-15,1 0 0 16,-4 2 0-16,-1 0 0 16,-2-2 0-16,0 4 0 15,0-2 0-15,0-4 0 16,0 4 0-16,-2 0 0 16,-8-3 0-16,4 3 0 15,-5 0 0-15,2 4 0 16,-3 0 0-16,2 2 0 15,-1 2 0-15,1 2 0 16,6 8 0-16,-5-4 0 0,1 2 0 16,-2 2 0-1,4 0 0-15,1 0 0 0,1 0 0 16,0 0 0-16,0 0 0 16,2 0 0-16,0 4 0 15,0-2 0-15,0 2 0 16,0 0 0-16,2 0 0 15,-3-2 0-15,3 2 0 16,-2-2 0-16,2 2 0 16,0-2 0-16,0 1 0 15,0-2 0-15,0-1 0 16,0 4 0-16,0-4 0 16,0 0 0-16,0 0 0 15,5 0 0-15</inkml:trace>
  <inkml:trace contextRef="#ctx0" brushRef="#br0" timeOffset="202134.24">11796 13579 0 0,'4'0'0'0,"1"14"0"16,0 7 0-16,-1-3 0 15</inkml:trace>
  <inkml:trace contextRef="#ctx0" brushRef="#br0">11567 13614 0 0,'-5'0'0'0,"1"0"0"16,-1 0 0-16,-2 0 0 16,3 0 0-16,-5 0 0 15,-2 0 0-15,0 0 0 16,-2 0 0-16,-3 1 0 15,3 2 0-15,11-3 0 16,0 0 0-16,-19 0 0 16,1 0 0-16,-2 0 0 15,0 0 0-15,-10 0 0 16,14 0 0-16,5 0 0 16,5-11 0-16,-2-3 0 15,10-8 0-15,16 0 0 16,34-12 0-16,27 18 0 15,21-12 0-15,14 0 0 16,-2 2 0-16,2 2 0 0,-47 4 0 16,-12 6 0-16,-53-4 0 15,-4 14 0-15,4 8 0 16,9 36 0-16,-1 20 0 16,24 10 0-16,-10-2 0 15,-1-68 0-15,-11 14 0 16,-3 4 0-16,-1 0 0 15,-1 43 0-15,-2-3 0 16,-1 0 0-16,2 12 0 16,1 16 0-16,-1 13 0 15,4-31 0-15,2-4 0 16,1-10 0-16,2-54 0 16,3-4 0-16,2 4 0 0,2 14 0 15,4-2 0-15,14 0 0 16,16 24 0-16,8-6 0 15,9-4 0-15,14-2 0 16,11-3 0-16,-7-3 0 16,-89 0 0-16,6 5 0 15,6-6 0-15,-3-3 0 16,-3 0 0-16,19-2 0 16,-8-6 0-16,-7-2 0 15,-6 0 0-15,-4-4 0 16,0 0 0-16,-2 0 0 15,-12 0 0-15,-1 0 0 16,-3 0 0-16,-2 0 0 0,0 0 0 16,-1 0 0-16,0 4 0 15,-4 0 0-15,3 4 0 16,-3 2 0-16,1 0 0 16,-1-2 0-16,-1 2 0 15,1-2 0-15,0 0 0 16,0-4 0-16,2 0 0 15,2-2 0-15,0-2 0 16,5 0 0-16,0 0 0 16,3 0 0-16,4-2 0 15,9-4 0-15,-6-4 0 16,0 0 0-16,6 2 0 16,0-6 0-16,0 2 0 0,0 2 0 15,0-2 0-15,0 2 0 16,0-2 0-16,6 2 0 15,0-2 0-15,-2 0 0 16,3 0 0-16,-3 0 0 16,3 2 0-16,-3-7 0 15,1 6 0-15,-3-1 0 16,3-5 0-16,-5 2 0 16,2 1 0-16,-2 1 0 15,0-1 0-15,0 0 0 16,0 2 0-16,0-2 0 15,0 2 0-15,0-2 0 0,-2 0 0 16,-3 0 0-16,-2-2 0 16,3 2 0-16,-3-4 0 15,3 2 0-15,-3-2 0 16,1 0 0-16,-2 2 0 16,0-2 0-16,1 0 0 15,1 2 0-15,-4-2 0 16,4 1 0-16,-1 2 0 15,-1-2 0-15,0-1 0 16,2 3 0-16,-1-2 0 16,-1-1 0-16,-1 0 0 15,2 0 0-15,-4 2 0 16,4 6 0-16,-4-6 0 0,0-2 0 16,-1 2 0-1,-1 0 0-15,0 2 0 0,-1 0 0 16,-6-8 0-16,9 10 0 15,0 2 0-15,-2 2 0 16,6-1 0-16,-2 4 0 16,3 1 0-16,-1 2 0 15,0 0 0-15,0 2 0 16,3 0 0-16,0 0 0 16,2 0 0-16,-4 0 0 15,5 4 0-15,-6 4 0 16,4 0 0-16,1-2 0 15,0 0 0-15,0 0 0 16,0 0 0-16,2-2 0 16,-2 0 0-16,2 0 0 0,-2-2 0 15,-1 0 0-15,1 0 0 16,-1 0 0-16,1-2 0 16,0 2 0-16,0-2 0 15,-3 0 0-15,3 0 0 16,-2 0 0-16,2 0 0 15,-1 0 0-15,-1 0 0 16,1 0 0-16,1 0 0 16,2 0 0-16,-2 0 0 15,0 0 0-15,2 0 0 16,0 0 0-16,0-2 0 16,0 0 0-16,0 0 0 0,0 0 0 15,0 2 0-15,0-2 0 16,0 2 0-16,0 0 0 15,0 0 0-15,0 0 0 16,0 0 0-16,0 0 0 16,-3 0 0-16,1 0 0 15,2 0 0-15,-2 0 0 16,0 0 0-16,0 0 0 16,0 0 0-16,-1 0 0 15,1-2 0-15,0 2 0 16,0 0 0-16,-1 0 0 15,1 0 0-15,2 0 0 16,-2 0 0-16,-1 0 0 0,1 0 0 16,0 0 0-16,0 0 0 15,0 0 0-15,0 0 0 16,-1 0 0-16,1 0 0 16,0 0 0-16,0 0 0 15,2 0 0-15,-2 0 0 16,-1 0 0-16,1 0 0 15,2 2 0-15,-3 0 0 16,1 0 0-16,0 2 0 16,0-2 0-16,0 2 0 15,0-2 0-15,-1 2 0 16,-1-2 0-16,2 0 0 16,-2 0 0-16,-1 0 0 15,0 0 0-15,3 0 0 16,-2-2 0-16,-1 0 0 0,3 0 0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17:16.081"/>
    </inkml:context>
    <inkml:brush xml:id="br0">
      <inkml:brushProperty name="width" value="0.05292" units="cm"/>
      <inkml:brushProperty name="height" value="0.05292" units="cm"/>
      <inkml:brushProperty name="color" value="#FF0000"/>
    </inkml:brush>
  </inkml:definitions>
  <inkml:trace contextRef="#ctx0" brushRef="#br0">14022 13876 646 0,'0'0'247'15,"0"0"-133"-15,0 0-63 16,0 0-9-16,0 0 26 0,0 0 1 16,5-4 22-1,-5 4 15-15,0 0 5 0,0 0-23 16,0 0-34-16,0 0-14 16,0 0-14-16,0 0 16 15,0 0-2-15,0 0 5 16,0 0-18-16,0 0 21 15,0 0-8-15,0 0 11 16,0 0-9-16,0 0-14 16,0 0 21-16,0 0-23 15,0 0 20-15,0 0-12 16,0 0-15-16,2 0 8 16,0 0-18-16,2 0-8 0,3 10 24 15,-3 6 8 1,4 8 13-16,-2 0 3 0,-2 9-26 15,1 3 22-15,-1 0 7 16,0 4-10-16,-2 0-20 16,2 2-4-16,-4 2 12 15,2-4-3-15,-2 2-9 16,0-2-11-16,0-2 32 16,0-1-21-16,0-7-2 15,0-2-4-15,0-2-12 16,2-4 0-16,-2-2 0 15,0-2 15-15,0-6-15 0,0-2 0 16,0-6 0 0,0 0 0-16,2 0 10 0,-2-4-9 15,0 0 5-15,0 0-1 16,0 0-4-16,0 0-1 16,0 0 28-16,0 0-7 15,0 0-1-15,0 0 10 16,0 0-3-16,0 0-6 15,0 0 7-15,0 0-15 16,0 0-8-16,-2-12 1 16,-6-4-6-16,-2-2 0 15,-3-6 0-15,-3-4 0 16,0-7 0-16,-2 2-10 16,3-6 9-16,-3-1-13 15,3-2-2-15,3-4-5 0,1-2-3 16,7 0-10-16,4 0 34 15,0 4 1-15,0 3 1 16,6 8-1-16,5 2 0 16,5 5 0-16,-1 4-1 15,8 0-5-15,-1 4 5 16,5 0 0-16,1 4-9 16,1 4 8-16,6 6-10 15,-2 4 11-15,3 0 12 16,-1 2-5-16,1 12 14 15,-1 2-9-15,-4 2-5 16,-2 0-7-16,-2 4-6 16,-6-4 6-16,-6 4 0 15,-1-4-10-15,-8 4 10 16,-4 1 16-16,-2-1-4 0,0-3-10 16,0-1 7-16,0 0 3 15,-4-1 3-15,-8-3-14 16,-3 2 15-16,-8 0-16 15,-6 0 11-15,-2-2 1 16,-6 0 0-16,1-4-3 16,1-4-3-16,3-4 13 15,8-2-11-15,3 0-2 16,4 0 4-16,3 0-4 16,1 0-5-16,1 0-1 15,-1 0-10-15,3-2-30 16,0-2-25-16,-7 4-47 0,3 0-139 15,-1 0-418-15</inkml:trace>
  <inkml:trace contextRef="#ctx0" brushRef="#br0" timeOffset="1015.07">12988 15089 312 0,'0'0'256'15,"0"0"-95"-15,0 0-8 16,0 0 21-16,0 0 1 16,-127 12-55-16,116-8-26 15,2-4 15-15,2 2 27 16,3 0 0-16,-2-2-16 15,-2 2-3-15,-1 0-17 16,1-2-16-16,1 2-11 16,3-2 8-16,1 0-10 15,3 4-11-15,0-4-11 16,0 0-5-16,0 0 4 0,0 0-6 16,7 0 6-16,8 0-2 15,10 0 3-15,4 0 2 16,7 4-6-16,4 2-5 15,7 2 1-15,7 2-9 16,6-2-2-16,9 0 0 16,6-2-9-16,5-2 0 15,10-1-12-15,-1-2-7 16,2-1 8-16,3 0 2 16,-1 0-1-16,-1 5-2 15,1-5-3-15,-1 0 6 16,-1 0-6-16,0 0-5 15,-4 0 12-15,-5 0-2 0,-1 0-2 16,-10-6-9-16,-7-1 18 16,-6 1 2-16,-8 2-14 15,-2-1 10-15,0 1 0 16,1-1 22-16,6-4 4 16,3 2-8-16,-2 1-2 15,-8-2 1-15,-7 2-18 16,-12 2-14-16,-8 4 10 15,-6-4-5-15,-2 4 15 16,-2-4-3-16,0 2 0 16,0 0-2-16,-2 0-4 15,-2 0-1-15,-3 2-5 16,-2 0 0-16,-2 0 7 16,0 0-2-16,0 0-2 15,0 0 0-15,0 0 1 0,0 0-10 16,0 0-19-16,-13 0-83 15,-54 0-143-15,4 12-334 16,-14-2-740-16</inkml:trace>
  <inkml:trace contextRef="#ctx0" brushRef="#br0" timeOffset="1731.96">13150 15579 789 0,'0'0'716'15,"0"0"-452"-15,0 0-71 16,0 0-33-16,0 0-32 0,0 0-20 16,0 0 2-1,0 0-20-15,0 0-21 0,0 0-27 16,0 14-8-16,3 16 8 16,2 10 68-16,-3 14-29 15,2 4-32-15,1 4-8 16,-1-2 8-16,0-3-18 15,1-3-17-15,-1-8-1 16,-1-2 16-16,-3-6-10 16,0-6-1-16,2-10-18 15,-2-4 10-15,0-12-4 16,2-2 3-16,-2 0-9 16,0-4-7-16,0 0-28 15,0 0-59-15,0-18-96 16,-7-4-180-16,-4-10-1297 0</inkml:trace>
  <inkml:trace contextRef="#ctx0" brushRef="#br0" timeOffset="2186.06">13672 15735 1144 0,'0'0'381'0,"0"0"-120"15,0 0-26-15,0 0-25 16,0 0-22-16,0 0-22 16,0 0-36-16,-7 22-23 15,7-22-34-15,0 2-1 16,5 6-6-16,15-4 18 16,9 2-5-16,9 0 1 15,9-4-12-15,8-2-18 0,1 0-16 16,2 0-11-16,-2 0-10 15,-6-6-4-15,-2 2-7 16,-4 0 4-16,-6 0-6 16,-6 0-43-16,-3 2-43 15,-6 2-69-15,2 0-118 16,-5 0-288-16,-4 0-479 0</inkml:trace>
  <inkml:trace contextRef="#ctx0" brushRef="#br0" timeOffset="3035.77">14690 15396 1992 0,'0'0'364'16,"0"0"-248"-16,0 0-64 16,0 0-25-16,0 0-27 15,0 0 37-15,0 0 3 16,10 80 81-16,0-27-9 16,2 11-39-16,5 2-43 15,-1-4-14-15,2-2-5 16,0-4-4-16,-3-6-5 0,1-6-1 15,-3-7 0-15,-4-11 5 16,-2-7-5-16,-2-2 5 16,-5-7 0-16,0-2 17 15,0-4 9-15,0-4 6 16,0 0 7-16,0 0 3 16,0 0-2-16,-12 0 5 15,-3-4-23-15,-6-10-11 16,-2-8-16-16,-2-4-1 15,-2-6-18-15,4-4-12 16,3-3-10-16,5-1-1 16,3-2-1-16,6 2 3 15,6-4-9-15,0 4 26 0,0-6 16 16,9 3-3-16,6 3 9 16,2 3 5-16,2 2-4 15,3 3-1-15,3 6 5 16,4 4-4-16,0 4 13 15,5 4-13-15,1 0 19 16,3 10-8-16,-1 4-11 16,-1 0 7-16,-2 14 1 15,-8 12 4-15,-1 14 20 16,-9 0 6-16,-8 10 0 16,-5-1-9-16,-3-3-15 15,0-2 2-15,-5-4-10 16,-11-4 12-16,-3-4-1 0,-6-6 5 15,-6 0-13 1,0-8 5-16,-5 0-1 16,1-8-4-16,-2-2 5 0,6-8 5 15,3 0 4-15,6 0-5 16,1 0 5-16,6 0-15 16,5-4 11-16,4 0-5 15,4 2-5-15,0 2-10 16,2 0 0-16,0 0-6 15,0 0-21-15,0 0-33 16,0-4-43-16,0 4-48 16,0 0-105-16,0 0-227 15,0 4-280-15</inkml:trace>
  <inkml:trace contextRef="#ctx0" brushRef="#br0" timeOffset="6751.01">14806 15522 925 0,'0'0'292'0,"0"0"-132"15,0 0-50-15,0 0-11 16,0 0-10-16,0 0 17 15,0 0 8-15,0 0-15 16,0 0-35-16,0 0-30 16,0 0-24-16,0 0-4 15,0 0 4-15,0 0 3 16,0 0 11-16,0 0 28 16,0 0 14-16,0 0 11 15,0 0 6-15,0 0-9 0,0 0-11 16,0 0-11-16,0 0-15 15,0 0-10-15,0 0 3 16,0 0-11-16,0 0 8 16,0 4 7-16,-4 4 7 15,0 2 2-15,-1 3 0 16,1 0-5-16,0-3-13 16,0 3 2-16,4-4-6 15,0 8-5-15,0 1 5 16,0 8 17-16,0 6-2 15,5 8-5-15,2 0 13 16,-2 10 20-16,-1-6-9 16,0 0-37-16,6-3-1 0,-2-1-5 15,3 0 4-15,-1 0-2 16,3-4 5-16,-5-4-19 16,1-10-1-16,1 0 1 15,-2-4 11-15,1 4-10 16,-1-4 10-16,0 0-5 15,1 0-5-15,-5 4 5 16,0-8-5-16,1 3 18 16,-2-3-4-16,-1-5-6 15,0 0 0-15,0-5-7 0,0 6 4 16,0-2-6 0,3 6 0-16,-1 8 0 15,4 0 1-15,0 2 1 0,-1 2 4 16,-1 0-5-1,-2-8 1-15,0-4 4 0,-1-6-5 16,-3-2 0-16,3-2 1 16,-3-4 7-16,0 0 3 15,0 0 0-15,0 0-2 16,0 0 2-16,0 0-1 16,0 0-2-16,0 0-2 15,0 0 2-15,0 0-7 16,0 0-2-16,0 0 0 15,0 0-1-15,0 0-13 16,0 0 9-16,0-4 5 0,0 2 0 16,0-2-2-1,0 0-8-15,0-6-4 0,-3 2-2 16,-4-6 1-16,1-2-14 16,-1 2 4-16,-1 0 7 15,-2 0 0-15,2-2 9 16,-1 2-3-16,-3 0 0 15,4-4-2-15,-1 4 7 16,-1 2-10-16,4-2 8 16,2 5-6-16,1 4 6 15,1 1 9-15,2 4-2 16,0 0 1-16,0 0-8 16,0 0-2-16,-2 0-5 15,2 0-6-15,0 0-10 16,0 0-19-16,-2 0-43 0,-2 0-111 15,-2 0-140-15,0 0-382 16</inkml:trace>
  <inkml:trace contextRef="#ctx0" brushRef="#br0" timeOffset="9799.78">13184 16802 544 0,'0'0'603'0,"0"0"-442"16,0 0-36-16,0 0-16 16,0 0-20-16,0 0-8 15,0 0 16-15,0 0-5 16,0 0-29-16,0 0-9 15,0 0-13-15,0 0 0 16,0 0 2-16,0 0 2 16,0 0 6-16,0 0 0 15,0 0 1-15,0 0-7 0,0 0-1 16,0 0-8-16,0 0-14 16,0 0-22-16,9-4 6 15,7 4-3-15,4 0 27 16,5 0 8-16,-2 0-15 15,4-4-14-15,0 4-2 16,-2 0-5-16,-1-4 4 16,-1 4-6-16,-4-4 10 15,0 4-4-15,-4-2-6 16,-3 2 1-16,-6 0-1 16,1 0 2-16,-5 0-2 15,0 0 1-15,0 0 5 0,1-4-5 16,0 4 0-1,5-4 7-15,-2 4 1 0,3-4 12 16,1 0-5-16,-2 4-7 16,-1-5 3-16,-1 4-5 15,-4 1-6-15,3 0 8 16,-2 0-8-16,-1 0 0 16,-2 0 0-16,2 0 5 15,-2 0-5-15,0 0 1 16,0 0-1-16,0 0 7 15,0 0-7-15,0 0-1 16,0 0-7-16,0 0-26 16,0 0-28-16,0 0-43 15,-18 1-76-15,1 12-172 16,-4-5-629-16</inkml:trace>
  <inkml:trace contextRef="#ctx0" brushRef="#br0" timeOffset="10890.03">13215 17030 785 0,'0'0'383'16,"0"0"-162"-16,0 0-78 0,0 0-11 16,0 0-52-1,0 0-10-15,0 0 2 0,3-4-12 16,-1 4-1-16,0 0-13 15,3-4-19-15,3 4 24 16,-1 0 25-16,0 0-14 16,0 0-6-16,-3-2-15 15,0 2-12-15,1 0-9 16,-3 0-5-16,0-4-3 16,1 4 13-16,1 0-17 15,-1 0 2-15,1 0 5 16,0-4 0-16,1 4 0 0,1-4-6 15,1 4 7-15,-2-4 0 16,1 4-4-16,1 0-3 16,1-4 8-16,0 4-4 15,0-2-6-15,1 2-6 16,3-4 0-16,-1 4 11 16,2-4-3-16,1 4 2 15,-2 0-10-15,2-4 9 16,-1 4-4-16,0-4 5 15,-1 2-3-15,-3 2 1 16,-2-4-1-16,0 4-1 16,-3 0 4-16,0-4-1 15,1 4 2-15,-1 0 2 0,0-4 0 16,4 4-6 0,0-4 1-16,-1 4 3 0,-3-4-5 15,0 4 2-15,1-2-7 16,-2 2-1-16,-3 0 5 15,2 0 3-15,-2 0 0 16,0 0-8-16,0 0 8 16,0 0-8-16,0 0 12 15,0 0-11-15,0 0 14 16,0 0-4-16,0 0 0 16,0 0 9-16,0 0 3 15,0 0-2-15,0 0 8 16,0 0-4-16,0 0-7 15,0 0-4-15,0 0 1 16,0 0-1-16,0 0-14 16,0 0 7-16,0 0-8 15,0 0 1-15,0 0-1 0,0 0 1 16,0 0 6 0,0 0-7-16,0 0-11 0,0 0-13 15,0 0-41-15,0 0-19 16,0 0-24-16,0 0-28 15,0 0-35-15,0-4-72 16,0 0-293-16,0-10-880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19:15.281"/>
    </inkml:context>
    <inkml:brush xml:id="br0">
      <inkml:brushProperty name="width" value="0.05292" units="cm"/>
      <inkml:brushProperty name="height" value="0.05292" units="cm"/>
      <inkml:brushProperty name="color" value="#FF0000"/>
    </inkml:brush>
  </inkml:definitions>
  <inkml:trace contextRef="#ctx0" brushRef="#br0">9620 3990 492 0,'0'0'64'0,"0"0"28"15,-101-122 13-15,61 76 37 16,2 6-34-16,5 4-27 15,2 3-17-15,6 8 7 16,2 0-28-16,6 7 2 16,3 4-10-16,6 8-35 15,1 4-44-15,1 2-48 16,-8 20-179-16,1 10 84 16,-3-1-122-16</inkml:trace>
  <inkml:trace contextRef="#ctx0" brushRef="#br0" timeOffset="2733.52">5834 3435 568 0,'0'0'156'16,"0"0"-97"-16,0 0 13 0,0 0 5 15,0 0-12 1,0 0-1-16,2 0-12 0,-2 0-13 16,0 0-12-16,0 0 11 15,0 0 1-15,0 0 19 16,0 0 19-16,0 0 16 15,0 0 0-15,0 0 3 16,0 0 7-16,0 0-38 16,0 0-24-16,-6 0-12 15,-4 0-11-15,2-6 9 16,-1 2-2-16,-2 0-25 16,-5 0-19-16,-4 0 19 15,-7 2 10-15,-7 2 0 16,-8 0-1-16,-5 0 7 15,-1 3-15-15,-2 14 11 16,4 5-11-16,1 6 1 16,3 8 0-16,-1 8-2 0,1 4 9 15,2 6-8-15,3 0-1 16,8-4-4-16,4-1 3 16,4-5-16-16,9-4 17 15,5-4 0-15,1-2-9 16,6 0 8-16,0 0 1 15,0 1 0-15,0-3 0 16,6-2 0-16,5-4 1 16,2-2-1-16,3-2 0 15,-1 2 0-15,3 0 0 16,-1 0 7-16,2-2-6 0,-1 2 0 16,-1-4 0-1,-3-2-1-15,-1-2 1 0,-2-2 0 16,1-4-1-16,-2 0-12 15,4-4-6-15,1-2 5 16,8 0 13-16,4 0 9 16,6-4-8-16,3 0-1 15,6 0 1-15,1-8 14 16,1-6 6-16,-1-2-3 16,-4 2 4-16,-7 0-16 15,-5 2 2-15,-8 2 0 16,-3 4 0-16,-7 0-7 0,-2 2 5 15,0-2 4 1,-3 0 18-16,2-4-3 0,3-4 18 16,1-2-10-16,0-4 17 15,1-4-35-15,1 0 0 16,1-1-5-16,-2 2-9 16,-2 1 5-16,0-1 3 15,0 1 0-15,-2 0 11 16,-1 0-11-16,1-2 15 15,-3-2-3-15,3 0-12 16,0-2-3-16,0 2-6 16,1-2-6-16,-1 2 6 15,-1-2 0-15,2-1 1 16,-2 4 0-16,1-4-1 16,-1 3 7-16,-2 2-6 15,0 2-1-15,-2 0 1 0,-2 2 6 16,0-2-7-16,0 2 0 15,0 0 0-15,0 2 0 16,0 0 15-16,-6 2-14 16,-2 2 28-16,-1 2-16 15,0-2-7-15,-2 0 1 16,0 2 5-16,0 0 0 16,2 0-10-16,0 2 11 15,0 2-12-15,0 2 1 16,2 0 4-16,-1 1 3 15,-1 1-8-15,-1 0 8 16,-3 3-9-16,0-3-3 0,-3-1-3 16,-4 1 6-1,1 0 11-15,-4 3-11 0,-4-1-27 16,0 2 11-16,0 0-4 16,1 0 14-16,0 0 6 15,3 0 6-15,5 0-6 16,5 0 0-16,6 0-1 15,2 0 0-15,3 0-12 16,2 0-5-16,0 0-30 16,0 0-15-16,-2 0-20 15,0 14-35-15,-9 36 1 16,-1-2-63-16,-3-2-429 0</inkml:trace>
  <inkml:trace contextRef="#ctx0" brushRef="#br0" timeOffset="4001.64">5217 4863 864 0,'0'0'195'0,"0"0"-69"16,0 0-25-16,0 0 2 15,0 0 8-15,0 0-7 16,0 0 35-16,0 0-38 16,0 0-11-16,0 0-4 15,0 0-2-15,0 0-33 0,0 0-25 16,0 0-4-16,0 0 14 16,0 0-17-16,0 0-4 15,0 0 16-15,0 0-30 16,0 0 7-16,0 0-8 15,0 5-27-15,4 12 20 16,1 7 7-16,-1 8 0 16,0 8 16-16,0 4-15 15,2 0 8-15,-2 2-6 16,0-4-1-16,3-4 7 16,-1-4-1-16,2-3-8 15,-2-7 1-15,-1-2 1 16,-1-8-2-16,0-2 0 0,-2-6 1 15,1-2 5-15,-3-4-5 16,0 2 7-16,0-2 4 16,0 0 7-16,0 0-19 15,0 0-1-15,1 0-88 16,5 0-148-16,-2-6-372 16,1-8-455-16</inkml:trace>
  <inkml:trace contextRef="#ctx0" brushRef="#br0" timeOffset="4767.22">5286 5151 967 0,'0'0'247'0,"0"0"-75"16,0 0-92-16,0 0-4 16,0 0 8-16,0 0 20 15,0 0-11-15,0-4-9 16,0 4-26-16,2 0-29 16,0 0-29-16,5 0 0 15,4 0-11-15,7 0 11 16,6 0 9-16,7 2 10 15,1 0 10-15,1-2-7 0,0 0 0 16,1 0-1-16,1 0 1 16,6-4-3-16,-1-6-3 15,0-2-7-15,-4 2-1 16,-10 2-7-16,-6 0-1 16,-9 2 1-16,-3 0 0 15,-4-2 10-15,-4-2 7 16,0-4-11-16,0 0-5 15,0-2 4-15,0 0-5 16,0 0 0-16,0 2 0 16,-2 0 7-16,-3-1-8 15,0 1 2-15,-1 1 5 16,1-1 6-16,-1 1-1 0,2 6 7 16,-1 0-10-16,0 3 39 15,3 4-28-15,0 0-20 16,2 0 0-16,0 0-31 15,0 0-3-15,0 11 31 16,0 5 3-16,0 4 0 16,0 2 1-16,0 2-1 15,0 4 0-15,0 6 9 16,6 4 16-16,2 6-14 16,0 4 2-16,1 5-3 15,0-3 1-15,2-5-10 16,-2-2 9-16,-3-13-9 0,2-6 0 15,-4-10 0 1,-2-8 1-16,-2-2-1 0,2-4 10 16,-2 0-2-16,0 0 9 15,0 0 9-15,0 0-3 16,0 0-11-16,0 0-13 16,7 0-78-16,1 0-148 15,4-8-377-15</inkml:trace>
  <inkml:trace contextRef="#ctx0" brushRef="#br0" timeOffset="5301.53">6445 4923 925 0,'0'0'220'0,"0"0"-58"16,0 0-2-16,0 0 8 15,0 0-44-15,0 0-7 16,0 0-24-16,-25-31-13 16,25 31-17-16,0 0-10 15,0 0-13-15,0 0-9 16,0 0-4-16,0 0-14 15,0 0-7-15,0 0-6 16,6 0-6-16,19-1 6 16,11-4 2-16,13 0 33 15,6-5-1-15,1-1-10 16,0 1-18-16,-10 2-5 0,-3 2 0 16,-7 2-1-1,-10 3-18-15,-3 1-47 0,-10 0-56 16,-9 0-88-16,-4 21-22 15,-17 4-89-15,-8-3-294 16</inkml:trace>
  <inkml:trace contextRef="#ctx0" brushRef="#br0" timeOffset="5756.56">6711 4975 899 0,'0'0'283'0,"0"0"-74"0,0 0 10 16,0 0-13 0,0 0-41-16,0 0-36 0,0 0-43 15,0-8-34-15,0 8-32 16,0 0-20-16,5 6-18 16,4 14 18-16,6 8 15 15,4 10 19-15,0 8-3 16,1 2-2-16,1 1-12 15,-6-6-11-15,1-3-5 16,-5-5 10-16,-2-9 2 16,-4-8-4-16,-1-6-8 15,-4-8 9-15,2-2 8 16,-2-2 36-16,0 0 35 16,0 0-7-16,0 0-5 15,0 0-1-15,0 0-23 0,0 0-3 16,0-6-24-16,0 0-13 15,0-2-7-15,0 4-4 16,0 0 5-16,0 0-1 16,0 4-5-16,0 0-1 15,0 0-6-15,0 0-18 16,0 0-36-16,0 0-66 16,-4 0-95-16,-8 2-127 15,-3 2-844-15</inkml:trace>
  <inkml:trace contextRef="#ctx0" brushRef="#br0" timeOffset="10269.64">5413 5823 887 0,'0'0'250'0,"0"0"-109"16,0 0-14-16,0 0-8 15,0 0-10-15,0 0 33 16,0 0-62-16,0-18 8 15,0 18-32-15,0 0-2 16,0 0-28-16,0 0-26 0,0 0 8 16,0 0-8-1,0 0 0-15,0 0-6 0,0 0 4 16,0 0-9-16,14 0 5 16,5 0 12-16,8-4-2 15,6-2 14-15,3-2-8 16,7 0 6-16,1 0-7 15,3-2-7-15,-1 2 8 16,-1 0-3-16,-5 2-7 16,-6 2 0-16,-10 2-1 15,-7 2-20-15,-7 0-27 16,-6 0-58-16,-1 0-8 16,-3 14-51-16,0 6-87 15,-25 16 94-15,0-6-120 16,0-6-264-16</inkml:trace>
  <inkml:trace contextRef="#ctx0" brushRef="#br0" timeOffset="10799.84">5544 6078 887 0,'0'0'281'0,"0"0"-132"15,0 0-30-15,0 0-13 16,0 0 9-16,0 0-3 16,0 0-23-16,0 0-30 15,0 0-21-15,2 0-25 16,12 0-3-16,5-8-4 15,10-6 25-15,8-4-5 16,0-3 9-16,1 1-2 16,-5 2-13-16,-1 2-6 15,-8 5 0-15,-3-2 3 16,-4 8-16-16,-8-2 14 16,-2 5-2-16,-3 0 5 15,-4 2 6-15,0 0-1 0,0 0 11 16,0 0-4-16,0 0-9 15,0 0-11-15,0 0 2 16,0 0 7-16,0 0-18 16,0 0 0-16,0 0-1 15,0 0 0-15,0 0 4 16,0 0-4-16,0 0-1 16,0 0 0-16,0 0-17 15,0 0-30-15,0 0-24 16,0 0-58-16,0 22-68 15,-4 4-64-15,-8 0-139 0</inkml:trace>
  <inkml:trace contextRef="#ctx0" brushRef="#br0" timeOffset="14483.84">5527 2480 192 0,'0'0'312'16,"0"0"-161"-16,0 0-74 16,0 0-15-16,0 0 19 15,0 0-19-15,0 0 26 16,-19 0-22-16,17-2-12 16,0 2-12-16,2-2-12 15,-2 2 22-15,0 0 9 16,2-2-3-16,0 2-20 0,-2-2 19 15,2 2-27-15,0-2 25 16,0 0-14-16,0 0 19 16,0 0 6-16,-3-2-17 15,3 0 2-15,0-2 8 16,0-2-15-16,0 0-44 16,0-4-29-16,5 0 29 15,12-6 0-15,12-2 14 16,7 0-8-16,4-2 12 15,4-1-18-15,-1 5 0 16,-3 5 0-16,-4 1 6 16,-5 4 1-16,-6 5-1 15,-7 3-6-15,-3 0-2 16,-7 18-7-16,0 11 9 0,-8 11-2 16,0 10 4-16,-16 8 3 15,-13 2 4-15,-9 1-9 16,-5-3-16-16,-1-8-31 15,2-6 32-15,2-6-14 16,6-10 7-16,9-8 14 16,10-10 8-16,7-8 3 15,3-2 37-15,2 0 8 16,3-14-26-16,0-8-22 16,0-2-63-16,0 2 46 15,14 2 17-15,-1 6 11 16,3 6 0-16,-1 6-11 15,3 2 1-15,3 0-1 0,0 6 1 16,8 10 13-16,3 0-8 16,3 4 4-16,4-2 1 15,-2 0 2-15,1-4 3 16,0-2 4-16,-5-6-19 16,-2-2 13-16,-4-4 22 15,-7 0 15-15,-4 0 5 16,-3 0 5-16,-4-6 2 15,-5-2 4-15,-1 0-12 16,-3 0-20-16,0 2-18 16,0 4-17-16,0 2-33 15,0 10-175-15,0 12-465 16,0 2 89-16</inkml:trace>
  <inkml:trace contextRef="#ctx0" brushRef="#br0" timeOffset="16484.38">10443 3852 90 0,'0'0'326'16,"0"0"-204"-16,0 0-106 0,0 0-16 15,0 0-49-15,0 0 4 16,0 0 22-16,0 10 16 16,0-10 7-16,2 0 28 15,-2 0 66-15,0 0 23 16,0 0 16-16,0 0-19 16,0 0-10-16,0 0-23 15,0 0-16-15,0 0-16 16,0 0-7-16,0 0-10 15,0 0 6-15,0 0-2 16,0 0-5-16,0 0 5 16,0 0-6-16,0 0 4 15,0 0 4-15,0 0 2 0,0 0 1 16,0 0 3-16,0 0-6 16,0 0-11-16,0 0-5 15,0 0-6-15,0 0 3 16,0 0-11-16,0 0 0 15,0 0 4-15,0 0 4 16,0 0-8-16,0 0-7 16,0 0 9-16,0 0 0 15,0 0 9-15,0 0-19 16,0 0 11-16,0 0 5 16,0 0 7-16,0 0 24 15,0 0-19-15,0 0 1 0,0 0-3 16,0 0-11-16,0 0 0 15,0 0-9-15,0 0 3 16,0 0 5-16,0 0-3 16,0 0 15-16,0 0-11 15,0 0 9-15,0 0 11 16,0 0-4-16,0 0 12 16,0 0-18-16,0 0 0 15,0 0-1-15,0 0-12 16,0 0 0-16,0 0 4 15,0 0 0-15,0 0 1 16,0 0 0-16,0 2-5 16,0 0 0-16,0-2-1 0,0 2 9 15,0-2-11 1,0 0-1-16,0 0 2 0,0 0-2 16,0 2 0-16,0-2-7 15,0 0 0-15,0 0 7 16,0 0-1-16,0 0-5 15,0 0-1-15,0 0 5 16,0 0-5-16,0 0 0 16,0 0-1-16,0 0-1 15,0 0 0-15,0 0 1 16,0 0-1-16,0 0 0 16,0 0 0-16,0 0 0 15,6 0-7-15,2 0 8 0,11 0 0 16,2 0 0-1,6 0 5-15,4 0-5 0,3 0 0 16,1 0 0-16,8 0 0 16,3 0 0-16,8 0 2 15,2-2-1-15,2 2 1 16,0-2-1-16,-1 0 6 16,-1 0-7-16,0-2 1 15,2 2 0-15,0-2 0 16,0 2-1-16,0 0 8 15,-4 2-16-15,1 0 7 16,1 0 0-16,-5 0 1 16,2 0 0-16,-2 0 1 15,-3 0-1-15,-4 0 2 0,-7 0 5 16,-3 0-7-16,-9-2 0 16,-5 2 0-16,-7 0 1 15,-5-2 12-15,0 2-12 16,-6 0 0-16,-2-2 18 15,0 2 15-15,0 0 9 16,0 0 2-16,0 0 4 16,0 0-7-16,0 0-13 15,0 0-28-15,0 0 5 16,0 0 5-16,0 0-10 16,0 0-2-16,0 0 0 15,0 0 1-15,0 0 1 16,0 0 5-16,0 0-1 0,0 0-4 15,0 0 4 1,0 0-5-16,0 0 0 0,0 0 14 16,0 0-14-16,-4 0-47 15,-70 48-183-15,1-2-551 16,-23-4 133-16</inkml:trace>
  <inkml:trace contextRef="#ctx0" brushRef="#br0" timeOffset="20983.92">4947 6226 666 0,'0'0'239'16,"0"0"-100"-16,0 0-19 16,0 0-4-16,0 0-25 0,0 0-4 15,0 0-1 1,0-26-20-16,0 26-8 0,0 0-16 16,0 0-13-16,0 0-6 15,0 0-23-15,0 0-18 16,0 0-5-16,0 4-49 15,-2 12 40-15,-7 4 32 16,3 2 0-16,-2-2 13 16,2-4-13-16,2-2-7 15,1-4 5-15,1-5-1 16,0-2 3-16,2-3 2 16,0 0-2-16,0 0 6 0,0 0 7 15,0 0 4 1,0 0-1-16,0-3-14 0,2-18-2 15,9-5-35-15,5-6 25 16,1-4 10-16,2 2 14 16,-4 2-4-16,-3 6-9 15,-4 3 40-15,-4 10 2 16,-1 3 16-16,-3 2-5 16,2 3-6-16,-2 4 2 15,0-2-7-15,0 3-15 16,0 0-28-16,0 0 0 15,2 0-25-15,0 0-5 16,6 15 7-16,-2 5 21 0,3 6 1 16,1 4-1-16,2 0 2 15,-1 2 8-15,-1-4-2 16,-2 0-5-16,-1-2-1 16,1 0 0-16,-2 1 9 15,2-4-9-15,-1 0 0 16,-1-4-1-16,-2 0 1 15,2-3-1-15,-3-4 1 16,2-2-9-16,0-2 8 16,-3-2-12-16,0-2-5 15,-2-2-4-15,0 0 0 16,0-2 5-16,0 0 8 16,0 0-13-16,0 0-19 15,0 2-30-15,0-2 8 16,-6 2 51-16,-8 2-26 0,-1 0 18 15,-6 0 14 1,1 2 6-16,0 2 9 0,0-2 0 16,7 0-7-16,1-2 12 15,6-2 7-15,4-2 6 16,2 0 2-16,0 0-5 16,0 0-24-16,14 0-12 15,7-6 12-15,8-4 53 16,4-2-20-16,1-2 7 15,1 0 2-15,-4 1-10 16,-4 4-2-16,-4 0 3 16,-5 2-2-16,-5 3-10 0,-6 0 0 15,-3 4-6 1,-4-3 0-16,0 3 10 0,0 0 9 16,0 0 1-16,0 0 3 15,0 0-8-15,0 0-5 16,0 0-10-16,0 0-2 15,0 0-1-15,0 0 0 16,0 0-5-16,0 0 5 16,0 0-12-16,0 0-47 15,-7 0-139-15,-6 15-132 16,-1 1-186-16,-1-2-179 0</inkml:trace>
  <inkml:trace contextRef="#ctx0" brushRef="#br0" timeOffset="24184.98">6803 6152 560 0,'0'0'162'0,"0"0"-95"16,0 0-23-16,0 0 19 15,0 0-2-15,0 0-5 16,0 0-8-16,2-2 6 0,-2 0 14 15,0 2 10 1,0 0 10-16,0-2 4 0,0 0 9 16,0-2 1-16,0 2-32 15,0-4-19-15,0 2 0 16,0 0-8-16,0-2-18 16,-2 4-14-16,2 0-3 15,0 0-2-15,0 2-6 16,0-2 2-16,0 2 0 15,0 0 0-15,-2 0 4 16,2 0 1-16,0-2 9 16,0 0 11-16,0-2 2 0,0-2-17 15,-3 0-5-15,3-2 6 16,-2 1-3-16,2 2 9 16,-2 1-1-16,2-2-6 15,0 2-3-15,0-2-7 16,-2 2 5-16,2 0-6 15,0 0 14-15,0 0-2 16,0-1-11-16,0 1 7 16,0 0 7-16,0 3-6 15,0-3 3-15,0-2 1 16,0 2 6-16,-2-3 6 16,2 1-6-16,0 1-9 15,-2-2-3-15,2 1 3 16,-2 2-1-16,2 3 5 15,0 1-10-15,0 0-5 0,0 0-16 16,0 0-2-16,0 0-10 16,0 4-9-16,0 14 16 15,2 4 20-15,8 6 1 16,1 0 0-16,1 2 8 16,-3-4-7-16,-1-2-1 15,2-4 0-15,-6-2 2 16,1-4-1-16,-1-2 3 15,-2-4-3-15,0-2-1 16,-2-2 2-16,0-4-1 16,2 0 8-16,-2 0 1 0,0 0 5 15,0 0 0 1,0 0 11-16,0-2 7 0,0-12 4 16,0-8-22-16,-2-8-9 15,-4-2-5-15,-3 0 9 16,-1 4-10-16,2-1-3 15,-1 7 3-15,3 4 0 16,0 3 17-16,2 4-16 16,0 5 17-16,2 5-18 15,2 1 6-15,0 0-6 16,0 0-5-16,0 0-22 16,0 4-14-16,0 14 10 15,0 6 23-15,6 3 8 16,4 2 0-16,-2-5 0 15,1-4 0-15,-3-4 0 16,0-6 0-16,-2-4 1 16,-2 0-1-16,0-4-1 0,-2-2 0 15,3 0-1-15,-3 0 2 16,0 0 1-16,0 0 25 16,0-2-6-16,0-20-2 15,0-8-18-15,0-6-6 16,0-2-6-16,0 7 12 15,0 8 9-15,0 10-9 16,0 7 2-16,0 6-4 16,0 0 2-16,0 0-10 15,0 0-26-15,0 15 1 0,0 4 29 16,0 3 6 0,0 1-4-16,4-3 2 0,2-2-11 15,2-6-27-15,-4 0-25 16,0 4-29-16,-4 10-120 15,0-2-65-15,0-6-306 0</inkml:trace>
  <inkml:trace contextRef="#ctx0" brushRef="#br0" timeOffset="28486.77">10796 3214 297 0,'0'0'204'16,"0"0"-70"-16,0 0-23 0,0 0 2 15,0 0-27-15,0 0-28 16,-2-2-9-16,2 2-5 15,0 0-12-15,0 0-5 16,0 0-1-16,0 0 3 16,0 0-1-16,0 0-17 15,0 0 7-15,0 0-5 16,0 0 5-16,0 0 10 16,0 0 10-16,0 0-2 15,0 0-3-15,0 0 2 16,0 0-1-16,0 0-4 15,0 0-4-15,0 0-5 0,0 0-5 16,0 0 7-16,0 0 0 16,0 0 15-16,0 0-9 15,0 0-2-15,0 0-1 16,0 0-12-16,0 0 4 16,0 0 2-16,0 0-2 15,0 0 5-15,0 0 2 16,0 0-7-16,0 0-17 15,0 0 11-15,0 0-11 16,0 0 1-16,0 0-1 16,0 0 8-16,0 0-1 15,0 0 5-15,0 0-4 16,0 0 5-16,0 0 4 0,0 0 1 16,0 0-4-16,0 0 3 15,0 0-12-15,0 0 6 16,0 0-5-16,0 0-1 15,0 0 7-15,0 0-5 16,0 0-7-16,0 0 0 16,0 0 8-16,0 0-9 15,0 0 0-15,0 0 0 16,0 0-7-16,0 0 7 16,0 0-2-16,0 0 1 15,0 0 1-15,0 0-1 16,0 0 0-16,0 0 1 15,0 0 0-15,0 0 1 16,0 0 9-16,0 0-9 0,0 0-1 16,0 0 2-16,0 0-1 15,0 0 7 1,0 0-2-16,0 0-5 0,0 0 8 16,0 0-1-16,0 0-8 15,0 0 2-15,0 0-1 16,0 0 0-16,0 0 14 15,0 0-14-15,0 0 6 16,0 0-6-16,0 0-1 16,0 0 0-16,0 0 0 15,0 0-1-15,0 0 1 16,0 0 0-16,0 0 6 16,0 0-5-16,0 0 4 0,0 0 10 15,0 0-2 1,0 0 1-16,0 0-3 0,0 0 6 15,0 0-10-15,0 0 3 16,0 0-9-16,0 0 7 16,0 0-7-16,0 0 0 15,0 0 7-15,0 0-7 16,0 0 12-16,0 0 3 16,0 0-1-16,0 0 4 15,0 0-10-15,0 0 3 16,0 0 13-16,0 0-9 15,0 0-5-15,0 0 5 16,0 0-14-16,0 0-1 16,0 0 8-16,0 0-2 15,0 0-6-15,0 0-1 0,0 0 2 16,0 0 4-16,0 0-5 16,0 0 20-16,0 0-9 15,0 0-2-15,0 0 1 16,0 0-10-16,0 0 11 15,0 0-3-15,0 0-3 16,0 0-6-16,0 0 13 16,0 0-6-16,0 0-1 15,0 0 5-15,0 0-10 16,0 0-1-16,0 0-1 16,0 0 1-16,0 0 5 0,0 0 3 15,0 0-8 1,0 0 0-16,0 0 1 0,0 0-1 15,0 0 1-15,0 0-1 16,0 0 1-16,0 0-1 16,0 0 1-16,0 0-1 15,0 0 1-15,0 0 0 16,0 0-1-16,0 0-1 16,0 0 1-16,0 0-6 15,0 0-2-15,0 0-7 16,0 0 15-16,0 0 14 15,0 0-13-15,0 0 5 16,0 0-6-16,0 0 0 16,0 0-6-16,0 0 14 0,0 0-13 15,0 0 13-15,0 0-7 16,0 0 1-16,0 0-2 16,0 0 0-16,0 0 1 15,0 0-1-15,0 0 0 16,0 0-1-16,0 0 1 15,0 0 2-15,0 0-2 16,0 0 0-16,0 0-1 16,0 0 1-16,0 0 1 15,0 0 0-15,0 0-1 16,0 0 1-16,0 0-1 16,0 0-7-16,0 0 7 15,0 0 8-15,0 0-8 16,0 0 4-16,0 0-10 15,0 0 12-15,0 0-10 0,0 0 4 16,0 0 0-16,0 0 13 16,0 0-3-16,0 0-10 15,0 0 12-15,0 0-12 16,0 0 15-16,0 0-6 16,0 0-8-16,0 0-1 15,0 0-6-15,0 0 5 16,0 0 0-16,0 0 1 15,0 0-1-15,0 0-2 16,0 0 3-16,0 0 1 16,0 0 0-16,0 0-1 0,0 0 1 15,0 0 1 1,0 0-2-16,0 0 2 0,0 0-2 16,0 0 1-16,0 0-1 15,0 0-1-15,0 0-4 16,0 0 4-16,0 0 1 15,0 0 0-15,0 0 1 16,0 0-1-16,0 0 0 16,0 0 1-16,0 0 0 15,0 0-1-15,0 0 0 16,0 0 0-16,0 0 0 16,0 0 3-16,0 0 3 15,0 0-12-15,0 0 5 16,0 0 1-16,0 0 1 15,0 0 0-15,0 0 0 0,0 0 5 16,0 0 0-16,0 0-5 16,0 0-1-16,0 0 1 15,0 0 0-15,0 0 7 16,0 0-2-16,0 0-6 16,0 0 12-16,0 0-2 15,0 0-1-15,0 0 2 16,0 0-4-16,0 0 2 15,0 0 2-15,0 0-11 16,0 0 0-16,0 0 1 16,0 0 4-16,0 0-4 15,0 0-1-15,0 0 0 0,0 0 0 16,0 0-1-16,0 0 1 16,0 0-1-16,0 0 1 15,0 0 0-15,0 0-2 16,0 0 2-16,0 0 0 15,0 0 0-15,0 0 6 16,0 0-6-16,0 0 0 16,0 0 0-16,0 0 1 15,0 0 12-15,0 0-13 16,0 0 7-16,0 0-7 16,0 0 0-16,0 0 0 15,0 0 0-15,0 0-1 16,0 0 1-16,0 0 0 0,0-2 0 15,0 0 0 1,0 0 2-16,0 2-1 0,0 0 0 16,0 0 0-16,0 0 13 15,0 0-14-15,0 0 0 16,0 0 9-16,0 0-9 16,0-2 6-16,0 2-5 15,0 0 7-15,0 0 1 16,0 0-2-16,0 0-7 15,0 0 0-15,0 0 6 16,0 0-6-16,0 0 1 16,0 0-1-16,0 0 2 15,0 0-2-15,0 0 15 16,0 0-14-16,0 0 5 16,0 0-6-16,0 0 6 0,0 0-5 15,0 0 0 1,0 0 0-16,0 0 0 0,0 0 1 15,0 0-2-15,0 0 1 16,0 0-1-16,0 0 0 16,0 0-8-16,0 0-19 15,-2 0-112-15,-30 30-206 16,-1 2-241-16,-5-6 6 0</inkml:trace>
  <inkml:trace contextRef="#ctx0" brushRef="#br0" timeOffset="29735.51">10453 3276 912 0,'0'0'268'0,"0"0"-122"15,0 0 19-15,0 0 36 16,0 0-47-16,0 0-12 16,0 0-46-16,0-80-13 15,0 76-11-15,0 2-14 16,0 2-29-16,0 0-29 15,0 0-14-15,-2 6-23 16,2 12 25-16,0 8 12 0,0 8 31 16,0 2-3-16,0 4 15 15,0-1-15-15,0-3 11 16,0-4-33-16,0-2 8 16,0-4-2-16,0-2-11 15,0-2 5-15,0-2 0 16,0-2-4-16,0-4 5 15,0-2 5-15,0-2-5 16,0-6-7-16,0 0 2 16,0-4-2-16,0 2 2 15,0-2 4-15,0 0-2 16,0 0 4-16,0 0-8 16,0 0 9-16,0 0-2 15,0 0 8-15,0-2 6 0,0-10-5 16,-2-8-15-1,-4-10-1-15,0-6 0 0,-1-8-24 16,3 0-7-16,0-2-16 16,4 4 14-16,0 6 21 15,0 3-3-15,0 5 14 16,0 4-1-16,6 4-10 16,5 0-5-16,3 2 9 15,-1 4-7-15,5 2 2 16,-1 2-2-16,8 0 3 15,2 0 11-15,0 2-1 16,2 2-4-16,-5 4 4 0,1 0 2 16,-3 2-9-16,-4 0 8 15,-1 0 1-15,-1 0-1 16,-3 0-5-16,1 0 5 16,-5 0 1-16,-1 4-6 15,2 0 5-15,-6 0 0 16,3 2-8-16,-3-2 8 15,3 2-5-15,-1 0 4 16,2 2-4-16,0 0 6 16,-1-2 0-16,0 2 1 15,0-2 0-15,-3-2 1 16,0 0-2-16,-4-2 6 16,0 0-6-16,0 0 0 15,0 0-9-15,0 0-4 16,0 2-6-16,-8 4-12 0,-6 0-39 15,-6 4 60-15,-2 0 10 16,-7 2 46-16,0-1-12 16,-5 1-14-16,1-3-1 15,2 1-17-15,2 1 2 16,4-2 4-16,5-3-8 16,7 0-7-16,6-3 7 15,3-4 0-15,4 2 4 16,0-3 2-16,0 0-1 15,0 0 1-15,0 0-6 16,0 0 0-16,0 0-17 16,0 0-29-16,0 0-78 15,0 0-99-15,6 8-157 0,5-1 75 16,-4 0-391-16</inkml:trace>
  <inkml:trace contextRef="#ctx0" brushRef="#br0" timeOffset="30350.76">11424 3174 770 0,'0'0'263'0,"0"0"-83"15,0 0-14-15,0 0-21 16,0 0-1-16,0 0-42 15,0 0-22-15,-40-30-12 16,34 26 5-16,1 0-26 16,-3 0-13-16,2 0 7 0,0 2-12 15,-1 0-7 1,1 2-4-16,-4 0 6 0,-1 0-10 16,-2 0-4-16,0 0-10 15,-6 10-1-15,2 8-8 16,-5 6 9-16,1 8 1 15,0 6 11-15,0 4 0 16,4 1-1-16,1 0-3 16,7 0-7-16,3-1 8 15,3-4-3-15,3 0-5 16,0-4 0-16,0 0-1 16,3-4 2-16,10-1 9 15,1-3-10-15,3-2 7 16,-2-2-2-16,3-4-5 15,0-4 0-15,2 0-1 0,0-2-60 16,5 2-3-16,4-2-34 16,0 2-51-16,7-6-107 15,-10-4-54-15,-8-4-655 0</inkml:trace>
  <inkml:trace contextRef="#ctx0" brushRef="#br0" timeOffset="31000.51">11642 3244 730 0,'0'0'312'0,"0"0"-105"16,0 0-4-16,0 0 12 16,0 0-42-16,0 0-43 15,0 0-41-15,0-6-12 16,0 6-34-16,0 0-18 0,0 0-25 15,0 0-11 1,0 2-15-16,0 16-4 0,0 6 30 16,0 7 11-16,0 1 0 15,0-3-9-15,0-3 8 16,0-1-4-16,2-1 0 16,0-4 4-16,-2 2-10 15,0-2-5-15,0 0 5 16,0-2 0-16,0-2 1 15,0-2-1-15,0-4 6 16,0-4 5-16,0-2-4 16,0-2 2-16,0 0-8 15,0-2 0-15,0 0 11 0,0 0-10 16,0 0-1 0,0 0-1-16,0 0 0 0,0 0-1 15,0 2 1-15,0-2 0 16,0 0 0-16,0 0 6 15,0 0 1-15,0 0 6 16,0 0 5-16,0 0-6 16,0 0-3-16,0 0-9 15,0 0-55-15,0 0-162 16,-4 8-319-16,-7-2 317 16,0-2-285-16</inkml:trace>
  <inkml:trace contextRef="#ctx0" brushRef="#br0" timeOffset="31954.66">11665 3491 1013 0,'0'0'318'15,"0"0"-129"-15,0 0-14 16,0 0-23-16,0 0-53 15,0 0-52-15,0 0-19 16,0-4-11-16,2 2-11 16,12 0-5-16,1-4 6 0,3 2-7 15,-1 0 6 1,-1 0-6-16,-3 0 6 0,-1 0-4 16,-1 2 4-16,-3-2-6 15,4 0 1-15,-3 2-1 16,2-2 0-16,0 2 0 15,-2-2 1-15,2 1-1 16,1 0-1-16,-2 1-6 16,1-2 6-16,1 2 2 15,-3 0-1-15,-3 0 1 16,-2 2-1-16,-4 0-6 16,3 0 6-16,-3-3 6 15,0 3-6-15,0 0 0 16,0 0 1-16,0 0-1 15,0-1 1-15,0 1 0 16,2-2 0-16,-2 0 10 0,0-2-3 16,3-2 8-16,-1-4 9 15,0-1-16-15,-2 0 0 16,0 0 5-16,0 5 1 16,0 1-3-16,0-2 3 15,0 3-6-15,0 1 1 16,-2-4 5-16,0 2-6 15,-3 0 13-15,2 1 0 16,1 3 9-16,2-2-7 16,-2 2-2-16,2 1-1 15,-2 0-2-15,2 0-3 16,0 0-2-16,0 0-7 0,0 0-4 16,0 0-2-1,0 0 8-15,0-3-1 0,0 3 5 16,0 0 8-16,0-2-8 15,-2 0 2-15,0 0-9 16,2 0 2-16,-3 0-7 16,1 2 0-16,2 0-1 15,0 0 7-15,0 0-11 16,0 0 4-16,0 0-9 16,0 0-18-16,0 13-25 15,0 9 43-15,0 6 8 16,0 6 1-16,0 2 0 15,0-2 8-15,2-2 2 16,3-6-9-16,-1-4 5 0,0-4-5 16,-1-6 0-16,-1-2 6 15,1-4-6-15,-3-2 5 16,2 0-5-16,-2-2-1 16,0 0 0-16,0 2-2 15,0-2 2-15,0 2-24 16,0 0-25-16,0-2-17 15,0 2-5-15,0 0-15 16,0 2-50-16,0 0-134 16,-2 0-84-16,-8-6-444 0</inkml:trace>
  <inkml:trace contextRef="#ctx0" brushRef="#br0" timeOffset="32900.58">12132 3138 975 0,'0'0'285'0,"0"0"-113"0,0 0 29 16,0 0-3-16,0 0-42 15,0 0-39-15,0 0-23 16,-2-20-27-16,2 20-30 16,0 0-14-16,0 0-10 15,0 0-13-15,0 0-28 16,4 0 7-16,13 0 21 16,5 4 1-16,7 6 9 15,2 2-8-15,3 0 14 0,-3 2-6 16,-2 0-10-16,-3 0 17 15,-2 2-1-15,-1-2-6 16,-3 2-2-16,-2 0 4 16,-4 2-12-16,-4-2 2 15,-1 3-1-15,-3 0 7 16,0 4 3-16,-6 0-3 16,0 4 17-16,0-1-6 15,0 0-18-15,-8-4 29 16,-3 0-20-16,1 0 2 15,-6-2 15-15,-4 0 9 16,2-2-9-16,-5 0-10 16,4-4 6-16,3-4-2 15,1-2-3-15,5-2-17 16,2-2 20-16,3-2-3 0,-1 0-3 16,2-2-2-16,-4 3 4 15,4-2 2-15,-1-1-9 16,1 2 7-16,2-2-17 15,0 0 1-15,0 0 11 16,-1 2-1-16,0-2 4 16,0 0-15-16,2 0 1 15,-3 2 5-15,2-2 0 16,-3 0 6-16,3 2-11 16,2-2 0-16,-2 0 11 15,2 0-3-15,0 0 0 16,0 0-2-16,0 0 13 15,0 0-19-15,0 0 20 16,0 0-9-16,0 0 3 16,0 0-1-16,0 0-5 0,0 0-8 15,0 0 10-15,0 0-11 16,0 0-1-16,0 0-68 16,0 0-54-16,0 0-111 15,-4 10-259-15,-10 0-313 16,-1 1-18-16</inkml:trace>
  <inkml:trace contextRef="#ctx0" brushRef="#br0" timeOffset="38683.51">5217 3970 25 0,'0'0'167'0,"0"0"-99"16,0 0 23-16,0 0-8 16,0 0 21-16,0 0-7 15,0 0 29-15,-8-16-33 16,6 12-33-16,2 2-17 16,0 0 6-16,-2 2-4 15,2-2-23-15,0 2-1 16,0-2-9-16,0 0 8 15,0 2 12-15,0 0 6 0,0 0 1 16,0-2-2-16,0 2 11 16,0 0-17-16,0-2-8 15,0 2 9-15,0 0-13 16,0-2 14-16,0 2-4 16,0-2 6-16,0 2 1 15,0-2 14-15,0 2 4 16,-2-2 8-16,2-2-27 15,-2 2 15-15,2 0 7 16,0 0-7-16,0 2-2 16,0-2 15-16,0 2-12 15,0 0-12-15,0 0-1 16,0 0-14-16,0 0-10 0,0 0-8 16,0 0-5-16,0 0-1 15,0 0-12-15,0 0-3 16,0 0-1-16,0 0-12 15,0 10-4-15,0 10 32 16,0 4 9-16,4 4-8 16,4 2 10-16,-4-3-10 15,5 13 1 1,-5-26 4-16,-2-5-6 16,0-3 0-16,0 1 10 15,-2-3-9-15,0-2-1 16,0 0 0-16,0-2-1 15,0 0 1-15,2 0 0 16,-2 0 7-16,0 0 6 0,0 0-1 16,0 0-3-16,4 0-3 15,-4 0 6-15,0 0-12 16,0 0 1-16,0 0-1 16,0 0-6-16,0 0 5 15,0 0-7-15,0 0 8 16,0 0 0-16,0 0 0 15,0 0-2-15,0 0 2 16,0 0 0-16,0 0 1 16,0 0 9-16,2 0-1 15,0 0-1-15,2 0-8 16,-2-4-20-16,3-8 20 16,-1-2 0-16,0-3 9 0,1 3 2 15,0 4-7 1,-3 2-4-16,-2 4 0 0,2 3-1 15,-2-2 1-15,0 3 1 16,2-2-1-16,-2 2 1 16,3-2-1-16,-1 2 7 15,-2-2-7-15,2 2-15 16,0-2-13-16,5-1-12 16,4-1 13-16,2-3 27 15,3 1 1-15,-1 0 11 16,2 0-5-16,-7 2-6 15,-3 0 10-15,-1 2-4 16,0 0 5-16,-6 2-3 0,2 0 6 16,-2 0-2-16,0 0 0 15,0 0 0-15,0 0-2 16,0 0-10-16,0 0 5 16,0 0 4-16,0 0-9 15,0 0 5-15,0 0 0 16,0 0-6-16,0 0 0 15,0 0-8-15,0 0-2 16,0 0-11-16,0 0 4 16,0 0-1-16,0 0 6 15,0 0 12-15,0 0 0 16,0 0 9-16,0 0-7 0,0 0 4 16,0 0-6-16,0 0 2 15,0 0 13 1,0 0-7-16,0 0-7 0,0 0-1 15,0 0-16-15,0-2-2 16,4 0-9-16,2-2-4 16,3 0 30-16,3-2 1 15,1 0 7-15,1 0-5 16,-3 2 5-16,1-2 2 16,2 2-6-16,-3 0-3 15,0 0-18-15,-4 0-24 16,-2 2-4-16,-3 2 13 15,0 0 33-15,-2 0 5 16,0 0 3-16,0 0 0 16,0 0 11-16,0 0 6 0,0 0 3 15,0 0-5-15,0 0-17 16,0 0-5-16,0 0-1 16,0 0 0-16,0 0-31 15,0 0-22-15,0 0 3 16,0 0 11-16,0 0 12 15,0 0 17-15,0 0 9 16,0 0-1-16,0 0 2 16,0 0-1-16,0 0 1 15,0 0 1-15,0 0 14 16,0 0 13-16,0 0 5 16,0 0 14-16,0 0-4 15,0 0 4-15,0 0-10 0,0 0-5 16,0 0-10-1,0-2 2-15,9-2-9 0,5-2 11 16,3-4-1-16,5-4-4 16,3-2-3-16,-2-2-3 15,-4-2-8-15,-3 2 8 16,-5 2-2-16,-5 0 7 16,-1 2 2-16,-3 1-9 15,-2 2 1-15,0 0-7 16,0 4 2-16,0 3 0 15,-4-3-9-15,-3 6 0 16,-2-2-22-16,1 2-12 16,0-2 21-16,2 3-1 0,-3 0 7 15,3 0-17 1,-4 0-11-16,4 0 12 0,-1 0 7 16,-1 0 16-16,-4 3 13 15,-1 5-12-15,-3 2-1 16,-1 2 13-16,-2-1-12 15,4 2-1-15,-1-1-2 16,3-1 0-16,1 2 3 16,2-1-1-16,-1 2 0 15,-1 4-1-15,1 2 0 16,-3 2-5-16,4 2 6 16,-3 2 1-16,-1-2 7 0,3 0-7 15,2-2 8-15,2-2-9 16,3-2-12-16,1-1 3 15,1 1 7-15,2 0 2 16,0-3 2-16,0 2-2 16,0-3 1-16,0-2-1 15,0 0-2-15,0-4-9 16,7 2 9-16,-1-4-4 16,4 2 5-16,-2 0-11 15,3-2 12-15,1 0-1 16,1-2-6-16,5 0-15 15,-1 2 20-15,4-4 2 16,1 0 24-16,3-2-6 16,1 0 1-16,1 0-4 15,-2 0-2-15,-1 0-11 0,-3 0 12 16,-4 0-5-16,-3 0-8 16,-6 0 0-16,-1-2 8 15,-1 0 0-15,-1 0 1 16,0 0 6-16,-1-2 2 15,3 0 3-15,-1 0-3 16,-1 0-8-16,-3 2 3 16,-2 2-1-16,0 0-4 15,0 0-8-15,0 0 5 16,0 0-5-16,0 0-1 16,0 0 1-16,0 0-12 15,2 0 12-15,-2 0-6 16,0 0 4-16,0 0-7 15,0 0 9-15,0 0-7 16,0 0 5-16,0 0-5 0,0 0-1 16,0 0 2-16,0 0-12 15,0 0 4-15,-9 0-38 16,-2 0 10-16,-9 4 42 16,-5 0 52-16,-3 0-16 15,-4 0-4-15,3-4-2 16,0 0 6-16,5 0-10 15,0 0-8-15,3-4-7 16,6-2-10-16,-1-2 8 16,3 0-3-16,-1 0-6 0,3 0-1 15,3 0-11 1,-2 0-2-16,2 0 8 0,1-2-20 16,1 0-4-16,1-2 5 15,2 2 1-15,3-2-25 16,0-1 6-16,0 1 15 15,0-3 28-15,0-6 13 16,10-3 0-16,1 0-4 16,-1-2-7-16,4 0-2 15,-1 4-1-15,1 2-15 16,1 2 15-16,4 2-14 16,-2 0 6-16,1 0-7 15,0 2 16-15,0 2 1 0,-2 0-1 16,1-1 2-1,-1 4-1-15,-3 0-1 0,1 4 0 16,-3-1-10-16,0 3 4 16,2 2 5-16,2 1-8 15,1 0 9-15,2 0 0 16,0 0-1-16,-3 0 0 16,-1 4 1-16,-1 2-1 15,-1-1 1-15,-4 2 0 16,1-1 1-16,-5-1-1 15,-1 0 1-15,0-3-1 16,-3-2 1-16,0 2 14 16,0-2 1-16,0 0-7 15,0 0 14-15,0 0 9 16,0 0 3-16,0 0-2 0,0 0-5 16,0 0-15-16,0 0 7 15,0 0 11-15,0 0-9 16,0 0-1-16,0 0-9 15,0 0 18-15,0 0-29 16,0 0 9-16,0 0 9 16,0 0-19-16,0 0-5 15,0 0 5-15,0 0 1 16,0 0 5-16,0 0-5 16,0 0 4-16,0 0-5 15,0 0 0-15,0 0 6 16,0 0 1-16,0 0-6 0,0 0 1 15,-7-2-1 1,-3 0-1-16,4-3-7 16,-6 2-7-16,1-1-16 0,-4 2-4 15,-3 0-9 1,-4 2-3-16,-2 0 10 0,-1 0 8 16,-2 6 14-16,0 6 14 15,3 2 0-15,-1 2-4 16,6 0-14-16,0 2 10 15,2 2 8-15,3 0 1 16,1 0 0-16,-1 4-1 16,3 0 0-16,3 4 0 15,0 0-1-15,2 3 0 0,2-5 1 16,1-1-1-16,1-4 1 16,2-5-2-16,0-2 1 15,0 0 1-15,0 0 0 16,0 0 0-16,7 2-1 15,1-2-2-15,2 2 3 16,-1-2 0-16,-1-2-6 16,2-2 5-16,-4-2-8 15,3-2 0-15,-3-4-36 16,2 2-21-16,-4-4 36 16,1 0 30-16,-3 2 18 15,-2-2 3-15,2 0-4 16,-2 0 6-16,2 0 0 15,2 0 7-15,1 0 1 16,-1 0 6-16,1 0-7 0,-3 0-5 16,3-2-1-16,-5 0 6 15,2 0-5-15,-2 2-6 16,0 0-10-16,0 0-8 16,0 0 7-16,0 0-8 15,0 0 0-15,0 0-63 16,6 0-78-16,23 0-169 15,0 0-21-15,3 2-336 0</inkml:trace>
  <inkml:trace contextRef="#ctx0" brushRef="#br0" timeOffset="42255.93">10301 4070 335 0,'0'0'142'16,"0"0"-47"-16,0 0 77 15,0 0-22-15,0 0-23 0,0 0-21 16,0-22-11-16,0 18-12 16,0 1 12-16,-2-1 11 15,0 1-8-15,0 1 5 16,2 0-12-16,0 0-15 16,0 2-26-16,0 0-17 15,0 0-16-15,-2 0-3 16,2 0-2-16,0 0 13 15,0 0 4-15,0 0 2 16,0 0 7-16,0 0-3 16,0 0-8-16,0 0 1 15,0 0-6-15,0 0-11 16,0 0 2-16,0 0-7 0,0 0 1 16,0 0 12-16,0 0 14 15,0 0-2-15,0 0-12 16,0 0-10-16,0 0-3 15,0 0-5-15,0 0 9 16,0 0-9-16,0 0-1 16,0 0 0-16,0 0 0 15,10 0 0-15,8 0 5 16,9 0 25-16,6 0 12 16,6 0-8-16,0 0-12 15,6 0 3-15,-3-4-4 16,3-2-4-16,0 2-8 15,3-2 8-15,4-2-3 16,1 0 2-16,5 0-4 0,-5 0-6 16,-1 0 3-16,-7 2-1 15,-5 2 0-15,-3 0-6 16,1-2 5-16,2 2 1 16,1 0 1-16,1 0-3 15,-3 0-6-15,0 2 0 16,-4 0 0-16,-3 2 1 15,-1 0 6-15,-2 0-7 16,-2 0 0-16,2 0 1 16,0 0-1-16,2 0 6 15,4 0-6-15,3 0 1 16,4 0 8-16,3-2-9 16,-1 2 7-16,-1 0-5 0,-5 0-2 15,2-2 6-15,-5 0-6 16,3-2 1-16,0 0 0 15,0-2 9-15,0 0-9 16,-3 2 15-16,-1-2-10 16,-5 2 2-16,-3 2-7 15,-1-2 4-15,-2 2-4 16,-5 2-1-16,6 0 1 16,-2-2 0-16,1 2-1 15,-2-2 1-15,0 2 9 16,-3 0-10-16,-3 0 0 0,1 0 1 15,-1 0 0 1,1 0 7-16,-3 0-7 0,0 0-1 16,-1 0 2-16,-3 0 4 15,1 0 1-15,0 0 1 16,-1 0-2-16,-3 0-6 16,4 0 0-16,-6 0 1 15,0 0 0-15,-4 0 5 16,3 0 3-16,-3-2 3 15,0 2 10-15,0 0-8 16,0-2 8-16,0 2 10 16,0 0-25-16,0 0 2 15,0 0 3-15,0 0-11 16,0 0 0-16,0 0 5 16,0 0 0-16,0 0-5 15,0 0 0-15,0 0 6 0,0 0 6 16,0 0 4-16,0 0 7 15,0 0-3-15,0 0-5 16,0 0-2-16,0 0-7 16,0 0-6-16,0 0-1 15,0 0-2-15,0 0 1 16,0 0 1-16,0 0 0 16,0 0 0-16,2 0 0 15,0 0 0-15,2 0 0 16,5 0-1-16,5-2 1 15,0 0 0-15,3 2 0 0,-2-2 1 16,1 2-2-16,-1 0 7 16,1 0-6-16,-1 0 0 15,-3 0 0-15,-3 0 0 16,-5 0-6-16,-2 0 6 16,-2 0 1-16,0 0 0 15,0 0 7-15,0 0-7 16,0 0 5-16,-2 0 1 15,-11 0-6-15,-12-2-1 16,-14-2-11-16,-17 0 11 16,-17 2-27-16,-12 2-5 15,-7 0 4-15,1 0-3 16,6 0 16-16,12 0 6 16,8 0-3-16,7 0-3 15,5 0-21-15,-1 0 16 0,0 0-2 16,1 0 16-16,2 0-3 15,-1 0 9-15,2 0 0 16,-4 0-2-16,-2-6-11 16,-6 2 1-16,-3 0 11 15,-2 0-19-15,3 0-6 16,2 0 17-16,4 0 3 16,8 4 5-16,8-2 1 15,2 2 0-15,7 0 1 16,2 0-1-16,4 0 6 15,7 0-5-15,7 0 10 16,6 0-2-16,4 0-8 16,3 0 5-16,0 0-5 0,0 0 7 15,0 0-7 1,0 0 5-16,0 0-5 0,0 0 0 16,-9 0-11-1,3 0-6-15,-7 3 16 16,-3 2 0-16,-5-1 0 15,-3 0 0-15,-5 2 1 16,-4 2 5-16,-5 0-6 16,-9 0 0-16,0 0-6 15,-1 0-2-15,5 0 8 16,12-4-1-16,10 0 1 16,8-2 0-16,9-2 7 15,2 0-5-15,2 0 10 16,0 0-2-16,0 0-8 15,0 0 10-15,0 0-5 0,0 0 6 16,0 0-7-16,0 0-5 16,0 0 8-16,0 0-9 15,0 0-2-15,0 0 2 16,0 0 0-16,0 0 9 16,0 0-3-16,0 0 3 15,0 0-8-15,0 0 0 16,0 0 3-16,0 0-4 15,0 0 0-15,0 0-6 16,0 0-1-16,0 0 1 16,0 0 0-16,0 0-18 15,0 0-45-15,0 4-66 0,0 8-96 16,0 12-71-16,0 24 110 16,8-1-178-16,1-10-541 0</inkml:trace>
  <inkml:trace contextRef="#ctx0" brushRef="#br0" timeOffset="48267.48">10535 4480 616 0,'0'0'221'16,"0"0"-52"-16,0 0-17 15,0 0-48-15,0 0 19 16,0 0 1-16,-20-37-24 15,16 33 40-15,2 2-8 16,2 2-22-16,-3 0-46 16,3 0-23-16,0 0-4 15,0 0-9-15,0 0-27 16,0 0-1-16,0 0-5 16,0 0-13-16,0 11 1 15,0 7 5-15,0 5 12 16,3 9 15-16,3 7 1 15,-1 3 4-15,1 0-5 0,-2 0-7 16,3-6 5-16,-2-2-7 16,-1-6-5-16,3-6 8 15,-5-1-8-15,2-6 5 16,-1-1-5-16,-1 1-1 16,-2-1 1-16,0 4 0 15,2 0 5-15,-2 0 0 16,0-2-4-16,0-4-2 15,0-4 1-15,0-4 0 16,0-2 11-16,2 0-11 16,-2-2 0-16,0 0 5 15,0 0 3-15,0 0-2 0,0 0 8 16,0 0 6 0,0-2 32-16,0-12 23 0,-4-10-48 15,-9-9-28-15,-1-4-8 16,1-5-12-16,2-3 3 15,7 3 11-15,-1 0-4 16,5 4-17-16,0 0 2 16,0 4 12-16,0 3 1 15,0 4 12-15,5 4 1 16,-1 1-1-16,0 7-26 16,3-2-5-16,-3 8 17 15,3-2 0-15,2 4-31 16,0-2 10-16,4 1 35 15,1 2 1-15,-1 0 10 16,3 0-10-16,-1 2 8 0,3 0-2 16,-2 0 13-16,-1 2-16 15,-2 2-4-15,-1 0-10 16,-3 0 9-16,-1 0-5 16,2 0 6-16,-2 6-1 15,1 2 1-15,-2 0 0 16,0 0 7-16,-3-2-7 15,1-2 8-15,-3 0-8 16,-2 1 2-16,2-4-2 16,-2 3 0-16,0 2-2 15,0 2-3-15,0 0 5 16,0 2 7-16,0-2-7 0,0-2-40 16,-4-2 15-16,-3 0 16 15,2-1 9-15,-4 1 10 16,1-1 20-16,-6 4 9 15,3 1-19-15,0-2-1 16,2-2-7-16,2 0 4 16,3-4-7-16,4 2 1 15,0-2 8-15,0 0-2 16,0 0-4-16,0 0-2 16,0 0-1-16,0 0 6 15,0 0 3-15,0 0 1 16,0 0-4-16,0 0 4 15,0 0-16-15,0 0 5 0,0 0-8 16,0 0 1 0,0 0-2-16,0 0-2 0,0 0-3 15,0 0 6-15,0 0-51 16,0 4-67-16,-2 10-172 16,-21 16 10-16,1-2-105 15,-2-6-445-15</inkml:trace>
  <inkml:trace contextRef="#ctx0" brushRef="#br0" timeOffset="48905.53">10345 4612 235 0,'0'0'143'0,"0"0"-65"16,0 0 98-16,0 0 25 16,0 0-42-16,0 0-32 15,0 0-14-15,3-18-3 16,-3 14 22-16,0 2-19 0,0 0-5 15,-3 2-20 1,3 0-15-16,0 0-16 0,-2 0-10 16,2 0-16-16,0 0-8 15,-2 0-14-15,-2 0 14 16,-1 0 1-16,-1 0-1 16,-4 0 7-16,2 0 8 15,-1 0-23-15,0-2-2 16,0 2-1-16,2-2 5 15,3 2-5-15,2 0 2 16,0 0 2-16,2-2-6 16,0 2-4-16,0 0-5 15,0 0 0-15,0 0-1 16,0 0 0-16,0 0 1 16,0 0 0-16,0 0 0 0,0 0 10 15,0 0-3 1,0 0 1-16,0 0 7 0,0 0-1 15,0 0-5-15,0 0-2 16,0 0-8-16,0 0 0 16,0 0 0-16,0 0 0 15,0 0-6-15,0 0-14 16,0 0-12-16,0 0-47 16,0 0-64-16,0 2-81 15,0 14 84-15,15 4-81 16,-1-2-114-16,-1-8-461 0</inkml:trace>
  <inkml:trace contextRef="#ctx0" brushRef="#br0" timeOffset="49901.94">10578 4570 152 0,'0'0'841'0,"0"0"-647"15,0 0-48-15,0 0 14 16,0 0-6-16,0 0-15 0,0 0-28 16,-19-36-28-16,17 32-11 15,2-1-16-15,-2 1 1 16,2 0-12-16,0-3-19 16,0 0 2-16,0 0-13 15,0-1 4-15,0 0-10 16,0-1 19-16,0 1-26 15,0 1 14-15,0-1-4 16,11-3-8-16,3-1 2 16,3-2-4-16,3 1-2 0,1 0 0 15,0 3 2 1,-2 2-2-16,-3 2 1 0,-6 2-1 16,-1 2-1-16,0 2-12 15,0 0 3-15,0 0-8 16,2 0 7-16,-2 0 10 15,0 0-6-15,0 0-1 16,-2 2 7-16,-3 2 1 16,1 0-2-16,1 2-5 15,-2 0 7-15,1 2-1 16,-1 0-5-16,1 2 6 16,-2 3-1-16,-1-4-8 15,0 3 9-15,-2-4 7 16,2 0-7-16,-2-2-1 0,0 1 0 15,0-2-9-15,0 4-42 16,-9 0-43-16,-7 1 95 16,-1 2 5-16,-1-2-4 15,0 3 18-15,2-5 5 16,5-2 3-16,2-2-8 16,5-2-1-16,2-2 4 15,-3 2-6-15,3-2 5 16,-2 0-11-16,-3 0 9 15,-2 0-13-15,2 0 2 16,1 1 4-16,-2-1-5 16,2 0 3-16,2 0-4 15,-1 0 8-15,-1 0-1 16,-1 3-13-16,-2-2-2 0,-2 2 2 16,-3 1-1-16,-1 0-1 15,-1 2 2-15,3-2 10 16,2 0-9-16,1-2 0 15,2 0 10-15,4-2-5 16,-1 2-5-16,3-2-1 16,0 0-5-16,2 0 5 15,0 0 0-15,0 0 0 16,0 0-6-16,0 0-26 16,0 6-99-16,4 14-189 15,11 0 54-15,1-4-131 0</inkml:trace>
  <inkml:trace contextRef="#ctx0" brushRef="#br0" timeOffset="50519.35">11587 4357 734 0,'0'0'249'0,"0"0"-104"0,0 0 3 15,0 0-13 1,0 0-24-16,0 0 9 0,0 0-5 15,-12-24-20-15,6 22-23 16,-1 0-14-16,-2 0-8 16,2-2-13-16,-1 2-8 15,1 0 6-15,-2 0-23 16,2 0-4-16,-4 2-8 16,3 0 8-16,-2 0-8 15,-1 0 1-15,1 0 0 16,-7 0 10-16,2 0-10 15,-7 10 34-15,-1 6-21 16,-4 4 1-16,3 6-6 0,0 0 2 16,1 4-11-16,5 4 0 15,3 0 0-15,0 7 0 16,8 1 0-16,4 2-4 16,3-2 4-16,0 0 9 15,0-2-8-15,10-4 11 16,9-3 7-16,2-4-2 15,3-3 9-15,2-2 1 16,1-3-5-16,2-3-6 16,0-2-10-16,2-4-10 15,1-2 13-15,-1-2-8 16,-2-2-1-16,2-2-7 0,-2-2-41 16,-2-2-63-16,6 0-51 15,-8-12-193-15,-10-10-266 0</inkml:trace>
  <inkml:trace contextRef="#ctx0" brushRef="#br0" timeOffset="51067.63">11866 4554 1094 0,'0'0'228'0,"0"0"-149"16,0 0 32-16,0 0-9 16,0 0-31-16,0 0-39 15,0 0-7-15,4 0-3 16,-2 0 8-16,2-2-12 15,3 0-11-15,1-2 31 16,6-3 9-16,4-2 2 16,0-4 6-16,-2-1 4 15,-3 0-15-15,-7 2-9 16,-1 2-5-16,-5 4 24 0,0 2-29 16,-2 3-25-1,-20 1-76-15,-7 0 18 0,-9 0 18 16,-11 10 39-16,-3 9 1 15,-1 3 1-15,4 5 11 16,6-1 0-16,10 2-6 16,11 2-6-16,6 0-1 15,8 2 0-15,8-2 0 16,0 0 0-16,4-4-12 16,16-1 13-16,6-4 5 15,5-2 21-15,6-5 6 16,-2-4-3-16,3-2-29 15,0 0-23-15,-3-5-77 16,12-3-68-16,-9 0-133 16,-9 0-102-16</inkml:trace>
  <inkml:trace contextRef="#ctx0" brushRef="#br0" timeOffset="51483.45">12173 4363 1215 0,'0'0'349'16,"0"0"-144"-16,0 0-50 0,0 0-22 15,0 0-7 1,0 0-73-16,0 0-39 0,69-26 0 15,-31 32-7-15,7 14 9 16,-1 8-1-16,-2 6-9 16,-7 4-6-16,-4 2 0 15,-6 0 1-15,-4 1 5 16,-11-1-5-16,-2-2 14 16,-8 0-14-16,0 0 6 15,-21 0-5-15,-14-2-1 16,-8 1 7-16,-5-8 21 15,-6-2-14-15,0-7 12 16,3-6-20-16,2-6-5 16,5-5-2-16,5-3-2 15,6-5-96-15,8-15-181 0,12-10-475 16</inkml:trace>
  <inkml:trace contextRef="#ctx0" brushRef="#br0" timeOffset="51886.49">13372 3505 998 0,'0'0'310'0,"0"0"-123"16,0 0 15-16,0 0 1 15,0 0-59-15,0 0-75 16,0 0-32-16,8-6-2 16,19 2-7-16,11-2 12 0,7-2-30 15,10 0 11 1,-6 0-14-16,-4 2-7 0,-10 4-67 16,-6 2-104-16,-11 0-193 15,-13 8-165-15</inkml:trace>
  <inkml:trace contextRef="#ctx0" brushRef="#br0" timeOffset="52085.21">13407 3707 922 0,'0'0'311'15,"0"0"-201"-15,0 0 68 16,0 0 54-16,0 0-67 15,123 0-87-15,-96 0-34 0,1 0-44 16,13 5-92-16,-8 0-196 16,-4-5-593-16</inkml:trace>
  <inkml:trace contextRef="#ctx0" brushRef="#br0" timeOffset="53735.5">14635 2859 1056 0,'0'0'296'16,"0"0"-148"-16,0 0 55 15,0 0-36-15,0 0-48 0,0 0-48 16,0 0-35 0,2 0 8-16,-2 0-7 0,0 0-15 15,0 0 3-15,0 0-7 16,0 0 11-16,0 0 4 15,0 0 7-15,0 0-5 16,0 0-5-16,0 0-5 16,0 0-7-16,0 0-3 15,0 0-8-15,0 0 2 16,0 0-9-16,0 0 1 16,0 0-1-16,0 0 0 15,0 0 1-15,0 0-1 16,0 0 7-16,0 0 5 15,0 0 3-15,0 0 6 16,0 0-2-16,0 0 0 0,0 0 10 16,0 0-15-16,0 0 3 15,0 0-8-15,0 0-3 16,0 0-6-16,0 0 0 16,0 0-5-16,0 0 5 15,0 0 1-15,0 0 5 16,0 0-5-16,0 0 0 15,0 0 5-15,0 0 2 16,0 0-8-16,0 0 2 16,0 0-1-16,0 0-1 15,0 0 11-15,0 0-5 16,0 0-4-16,0 0 6 16,0 0 4-16,0 0 10 0,0 0 1 15,0 0 17-15,0 0 3 16,0 0 2-16,0 0-3 15,0 0-2-15,0 0-1 16,0 0-4-16,0 0-9 16,0 0-6-16,0 0 4 15,0 0-6-15,0 0-5 16,2 0 2-16,1 0-1 16,-1-2-4-16,-2 2-4 15,2 0 0-15,-2 0 2 16,0 0-1-16,0 0-1 15,0 0-4-15,0 0 7 16,0 0-9-16,0 0-2 0,0 0 1 16,0 0-5-16,0 0 0 15,0 0 5-15,0 0-18 16,0 0 7-16,0 0-3 16,0 6-12-16,4 12-18 15,5 10 28-15,3 15 17 16,3 11 13-16,1 8-12 15,-1 2 1-15,3-2-1 16,-1-8 6-16,-3-6-7 16,1-10-9-16,-5-3-3 15,-1-9 0-15,-5-7 3 16,0-2-2-16,-2-9-6 0,-2-2-4 16,0-4-8-1,0-2 29-15,0 0 12 0,0 0 12 16,-12-10-12-16,-13-16 3 15,-9-8-15-15,-3-9-12 16,-3-9 2-16,4-4-14 16,7-2 6-16,11 0-23 15,6 8 26-15,10 6 14 16,2 9-10-16,0 7 10 16,0 6 1-16,0 8 0 15,2 2-9-15,10 5 7 16,1-2-12-16,5 1-9 15,7 2 13-15,3 4-1 16,0 2-1-16,3 0-4 16,-1 8 5-16,3 12-1 15,-5 4 5-15,1 3 6 16,-5-2 0-16,-5 0-1 16,-9-6-4-16,-3-4 6 15,-5-3-1-15,-2-6-17 0,0 0 16 16,0 2-14-16,-15 0 10 15,-10 4-8-15,-6 2 14 16,0-2 6-16,4-2-6 16,7-4-7-16,7-4-35 15,10 0-77-15,3 0-158 16,3 0-235-16,13-2-260 0</inkml:trace>
  <inkml:trace contextRef="#ctx0" brushRef="#br0" timeOffset="55517.91">15294 2857 1088 0,'0'0'305'0,"0"0"-107"16,0 0 16-16,0 0-25 15,0 0-29-15,0 0-67 0,0 0-38 16,-8-12-18-16,8 12-9 16,0 0-27-16,-3 2-1 15,-2 16-37-15,1 11 37 16,0 8 40-16,-1 9-20 15,1 2-3-15,0-1-6 16,1-7 1-16,1-6 3 16,-1-4-13-16,3-4 7 15,0-2 1-15,0-4 5 16,0-2 2-16,0-4-10 16,0-4 3-16,0-4 4 15,0-4-2-15,0 0-3 16,0-2 2-16,0 0 6 15,0 0-2-15,0 0 3 16,0 0 2-16,0 0-5 0,0 0-4 16,0 0-5-16,0 0 0 15,0 0 0-15,0 0-6 16,0 0 0-16,0 0 0 16,0 0-1-16,0 0-11 15,8 4 12-15,2-1 0 16,1 1 17-16,-1 0 6 15,-4-1-21-15,-1-3 11 16,-3 3-7-16,-2-3-4 16,0 0 20-16,0 0-10 0,0 0 10 15,0 0 1 1,0 0 16-16,0 0-21 0,0 0 1 16,0 0-4-16,0 0-6 15,0 0-3-15,0 0 1 16,0 0 1-16,0 0-7 15,0 0 8-15,0 0-7 16,0 0 10-16,0 0 1 16,0 0-4-16,0 0 9 15,0 0 21-15,0 0 3 16,0 0-15-16,0 0-11 16,0 0-2-16,0 0-5 15,0 0-8-15,0 0 0 0,0 0 0 16,0 0 0-1,0 0 0-15,0 0 0 0,0 0 0 16,0 0-1-16,0 0 1 16,0 0-1-16,0 0 0 15,0 1-8-15,0-1-10 16,0 0 9-16,0 0-4 16,0 0 7-16,0 0 4 15,0 0 2-15,0 0 0 16,0 0 0-16,0 0 0 15,0 0 0-15,0 0 1 16,0 0 0-16,0 0-1 16,0 0 1-16,0 0-1 15,0 0-1-15,0 0 0 16,0 0 0-16,0 0 1 0,0 0 2 16,0 0 4-16,0 0-5 15,0 0 10-15,0 0 1 16,0 0-6-16,0 0 4 15,0 0-2-15,0 0-7 16,-7-4 8-16,-4-12-9 16,0-6-2-16,-2-4-11 15,-3-8-10-15,3-6-11 16,-1-2 1-16,7-4-1 16,5 4-2-16,2 0 4 15,0 3-19-15,5 7 11 16,11 2 12-16,-1 4 4 15,1 4 16-15,-1 4-15 16,-1 2 5-16,-3 4-2 16,-1 2 11-16,2 4-7 0,-3 0-5 15,2 2-7-15,2 2 13 16,3-2-2-16,0 0 7 16,-3 2 10-16,-4 0-2 15,-4 2-5-15,-5 0 7 16,2-2 6-16,-2 2 12 15,0 0-2-15,0 0 5 16,0 0-3-16,0-2 9 16,0 2-8-16,0 0-7 15,0 0 3-15,0 0-13 0,0 0 5 16,0 0-1 0,0 0-4-16,0 0-2 0,0 0 0 15,0 0-2-15,0 0 4 16,0 0-2-16,0 0 0 15,0 0 0-15,0 0-2 16,0 0-6-16,0 6-16 16,-12 12 3-16,-3 10 21 15,-8 8 18-15,-4 7 0 16,2 3-1-16,0-2-17 16,2 2 3-16,7-6-2 15,5 0 5-15,7-2-5 16,4-4 0-16,0 2-1 15,0-2 1-15,11 1-1 16,5-6 0-16,3-3 0 0,6-1 0 16,0-4 12-16,4-2-11 15,0-3 8-15,4-4 0 16,0-2 11-16,-1-2-4 16,-1-2-1-16,-4-2-9 15,-3 0-4-15,-4-4 11 16,-2 2-6-16,0-2 1 15,0 0 1-15,-2 0 4 16,-1 0 5-16,-1 0-1 16,-4 0 5-16,-5-2 2 15,-3 0-1-15,-2 0-17 16,0 2 17-16,0-2-23 16,0-2-40-16,0-16-81 0,0 2-249 15,-2-5-432-15</inkml:trace>
  <inkml:trace contextRef="#ctx0" brushRef="#br0" timeOffset="56134.51">15626 3032 937 0,'0'0'334'16,"0"0"-150"-16,0 0 39 15,0 0 8-15,0 0-79 16,0 0-42-16,0 0-42 15,0-2-12-15,0 2-47 16,0 0-9-16,0 4-18 16,-2 12 16-16,0 8 2 15,-1 8 15-15,1 4 3 16,2 2-11-16,0-4 9 16,0-2-8-16,0-5-7 15,0-8 7-15,2-2-7 0,3-6 6 16,-3-4-7-1,1-3 0-15,-1-3 15 0,0 1 3 16,0-2 25-16,0 0 8 16,3 0-13-16,6 0 5 15,7 0-8-15,11-2 8 16,9-7 18-16,6-4-30 16,-2 1-11-16,-6 5-7 15,-9-2-4-15,-9 7-8 16,-9 0-1-16,-5 2 1 15,-4 0-1-15,0 0-17 16,0 0-3-16,0 0 4 16,0 0 1-16,0 0-15 0,0 0-10 15,0 0-51 1,0 0-71-16,-31 0-128 0,-3 4-492 16,-1 2-71-16</inkml:trace>
  <inkml:trace contextRef="#ctx0" brushRef="#br0" timeOffset="56346.4">15615 3262 1202 0,'0'0'309'15,"0"0"-151"1,0 0-13-16,0 0 25 0,0 0-77 15,120-44-60-15,-82 38-21 16,3 4-12-16,-2 0-22 16,-3 2-99-16,-3 0-152 15,-8 0-99-15,-13-2-539 16</inkml:trace>
  <inkml:trace contextRef="#ctx0" brushRef="#br0" timeOffset="56534.33">15633 3198 947 0,'0'0'501'0,"0"0"-357"0,0 0 12 16,0 0-15-16,0 0-56 16,0 0-56-16,122-18-29 15,-63 12-81-15,-13 2-250 16,-11 0-351-16</inkml:trace>
  <inkml:trace contextRef="#ctx0" brushRef="#br0" timeOffset="57051.59">15880 2889 639 0,'0'0'789'0,"0"0"-690"15,0 0-77-15,0 0 42 16,0 0 2-16,0 0-21 15,0 0-22-15,31 0 52 16,-10 0 70-16,8 0-16 16,6 0-35-16,3 5-44 15,0 2-7-15,-2 5 1 16,4 2-17-16,-2 4 0 0,-3 3-1 16,-4 1-14-16,-2-3-1 15,-6 2-10-15,-8-5 0 16,-3 0 0-16,-6-2-1 15,-2-4 0-15,-1 2 1 16,-3-4 8-16,0 0-9 16,0-4-2-16,0 0 2 15,0 0 15-15,0-2 20 16,-3-2 8-16,1 2-6 16,0-2 2-16,0 0-13 15,2 0-26-15,-4 0-25 16,-4 0-78-16,-11 0-70 15,1 0-150-15,-3 0-356 0</inkml:trace>
  <inkml:trace contextRef="#ctx0" brushRef="#br0" timeOffset="57659.47">15473 3072 166 0,'0'0'987'0,"0"0"-810"0,0 0-63 16,0 0 61-16,0 0-64 15,0 0-43-15,0 0-3 16,44 0 2-16,-24 0-17 16,0 0 2-16,-2 0-12 15,0 0-6-15,-3-4-5 16,-1 0-11-16,-1 2 6 15,-2-3-4-15,3 4-11 16,-6 1-3-16,-1-2 3 16,-3 2-8-16,-1 0 0 15,0 0 0-15,-3 0 12 0,0 0 2 16,0 0 0 0,0 0-3-16,0 0-11 0,0 0 0 15,2 0-1-15,13 0-136 16,-1 0-163-16,-1 3-181 0</inkml:trace>
  <inkml:trace contextRef="#ctx0" brushRef="#br0" timeOffset="58336.57">16018 2970 1096 0,'0'0'321'0,"0"0"-111"16,0 0 54-16,0 0-41 16,0 0-71-16,0 0-52 0,0 0-42 15,18 0-18 1,-2 0-20-16,6 0-13 0,9 0 5 15,8 1-11-15,3 9 1 16,3 5 8-16,1 3 5 16,-4 4-1-16,-1 2-7 15,-6 4-7-15,-4 2 0 16,-4 2 7-16,-7 0-6 16,-6 0 7-16,-6-4-2 15,-6 0-1-15,-2-4-5 16,0 1 0-16,-2-2 6 15,-18 6 9-15,-2 0 0 0,-7 3 8 16,-2 1-3 0,0-3-19-16,-2-2 14 15,-4-2 0-15,4-4-6 0,-3-4 3 16,-1-2 3-16,-3-2 4 16,1-4-5-16,1-2-13 15,5-2 5-15,2-4 16 16,6-2-10-16,1 0 4 15,4 0-4-15,0-6-12 16,2-4-19-16,5 0-38 16,-3-6-108-16,3 2-191 15,0 0-767-15</inkml:trace>
  <inkml:trace contextRef="#ctx0" brushRef="#br0" timeOffset="59003.51">14164 4100 833 0,'0'0'261'0,"0"0"-106"16,0 0 25-16,0 0 6 15,0 0 12-15,0 0-47 16,0 0-32-16,-24-12-34 15,24 12-15-15,3-1-53 16,14 1-2-16,18-3-15 16,21 1 70-16,23 1 2 15,14-3 3-15,12-3-19 16,4 1-16-16,18-3-19 16,19-8 3-16,20-1-6 15,-1 0-3-15,-29 6 4 16,-38 2-6-16,-34 6 1 15,-10 0-8-15,1-2 0 0,3 2-5 16,0-2 14-16,-11 2 2 16,-9 0 8-16,-7 2 14 15,-6-2-2-15,-4 2 5 16,-2-2-11-16,-1 0-2 16,-1 0-4-16,6 0 1 15,-1-2-7-15,2 0-1 16,3 2-8-16,-5 0-1 15,-3 0-9-15,-6 0 1 16,-3 2-1-16,-2 2 0 16,-4 0-8-16,-4 0-15 0,0 0-34 15,0 0-70-15,0 2-134 16,-49 32-377-16,-2-2 277 16,-14-2-986-16</inkml:trace>
  <inkml:trace contextRef="#ctx0" brushRef="#br0" timeOffset="59402.44">14791 4459 1088 0,'0'0'401'0,"0"0"-216"16,0 0-93-16,0 0 3 15,0 0-18-15,0 0-19 16,0 0-57-16,9 30 94 16,-3-8 5-16,5 6-22 15,1 5-11-15,1 3-27 16,1 0-8-16,-4 2 1 15,3 2-21-15,-3-4-2 16,-1 0-8-16,-5-6 8 16,0-5-9-16,0-10 8 15,-4-2-7-15,4-8-2 16,-4-1-12-16,0-4-25 16,0 3-32-16,0-3-36 0,0 3-64 15,-14 4-129-15,-10-1-19 16,-1-6-433-16</inkml:trace>
  <inkml:trace contextRef="#ctx0" brushRef="#br0" timeOffset="59734.25">14405 4586 1295 0,'0'0'363'15,"0"0"-211"-15,0 0 19 16,0 0-20-16,0 0-22 16,0 0-39-16,147-69-23 15,-86 55-23-15,1 3-14 16,5 0-12-16,-1 4-9 15,-1-1 0-15,-3 1-9 16,-2 1 0-16,-4 1-5 16,-4-2-16-16,-8 1-23 15,-9 5-47-15,-10 1-111 16,-9 0-175-16,-16 0-376 0</inkml:trace>
  <inkml:trace contextRef="#ctx0" brushRef="#br0" timeOffset="60152.4">15490 4532 1714 0,'0'0'356'16,"0"0"-222"-16,0 0-81 15,0 0-24-15,0 0-20 0,0 0-18 16,-118 28 2 0,76 4 7-16,4 6 26 0,9 2-26 15,9-2-10-15,11 0 1 16,9-6-19-16,0-5 3 16,9-8 1-16,11-7-19 15,7-7 43-15,2-5 15 16,2 0 2-16,5-9 20 15,-3-11 24-15,-6-4-2 16,-5-2 21-16,-9 0-9 16,-8 0-8-16,-5 2-29 15,0 6 11-15,-11 4-45 16,-14 4-9-16,-6 6-54 16,-5 4-79-16,1 0-18 15,4 6-73-15,8 10-248 0,17-6-245 16</inkml:trace>
  <inkml:trace contextRef="#ctx0" brushRef="#br0" timeOffset="60488.46">15678 4413 1476 0,'0'0'365'0,"0"0"-194"16,0 0-9-16,0 0-7 15,0 0-84-15,0 0-52 0,0 0-19 16,11 12-19-16,0 8 19 16,5 6 10-16,3 9 11 15,4 2-4-15,-3 2-9 16,-3-1-8-16,-1-2 12 15,-5-4-6-15,0-6-5 16,-4-4 1-16,0-6-1 16,-3-4 13-16,1-4-14 15,-1 0-25-15,-1 0-99 16,-3-8-127-16,-3 0-310 16,-14 0-741-16</inkml:trace>
  <inkml:trace contextRef="#ctx0" brushRef="#br0" timeOffset="60768.33">15560 4539 1026 0,'0'0'341'15,"0"0"-227"-15,0 0-50 16,0 0 54-16,0 0-17 0,0 0-27 16,0 0-21-1,50-1 47-15,-14-3 4 0,11 2-32 16,7-2-43-16,4 1-29 16,-3 3-6-16,7 0-126 15,-15 0-203-15,-13 0-388 0</inkml:trace>
  <inkml:trace contextRef="#ctx0" brushRef="#br0" timeOffset="61535.51">16344 4503 1585 0,'0'0'337'16,"0"0"-208"-16,0 0 35 16,0 0-14-16,0 0-83 15,0 0-67-15,0 0-10 16,-27-4-44-16,-4 19 54 16,-14 10 0-16,-6 11 15 15,1 7 0-15,8 1-6 16,11 0-9-16,13-8-13 15,9-4-14-15,7-8-13 16,2-10 11-16,0-3 4 16,0-7-9-16,14-4 2 0,3 0 32 15,12-4 25-15,5-17 3 16,1-5-1-16,4-8-8 16,-6-4-3-16,-2-2 7 15,-9 2-23-15,-4 6 10 16,-7 10-3-16,-3 7 8 15,-6 10 3-15,-2 3-18 16,0 2 0-16,0 0-21 16,0 6-19-16,0 12 18 15,2 4 22-15,4 2 0 16,5 0 12-16,1-6-11 16,3-6 5-16,3-6 0 15,2-6 1-15,9 0 7 16,4-14 23-16,8-16 1 15,1-8-14-15,0-8 0 0,-4-8 1 16,-7-5-13-16,-9 1-5 16,-8 0-5-16,-8 6 10 15,-6 6-11-15,0 12 11 16,-6 7 25-16,-8 12 0 16,3 8-10-16,-2 7-27 15,-1 0-38-15,-6 25 1 16,-2 13 37-16,-2 10 17 15,1 10-15-15,8 6 4 16,9 2-6-16,6-4 6 0,0-4 1 16,2-7-7-1,13-11-7-15,5-12 1 0,0-8-26 16,0-10 32-16,5-6 20 16,-1-4-19-16,6 0-1 15,14-10-73-15,-7-8-131 16,-6-8-400-16</inkml:trace>
  <inkml:trace contextRef="#ctx0" brushRef="#br0" timeOffset="62168.49">16917 3666 1058 0,'0'0'376'16,"0"0"-175"-16,0 0 44 15,0 0 0-15,0 0-62 16,0 0-48-16,0 0-34 0,4 1-29 15,-2-1-32 1,7 0 9-16,7 0-25 0,13 0-15 16,15 0 6-16,12 0-4 15,8 0-10-15,1 0 5 16,-5 0-6-16,-6 0-1 16,-8 0-52-16,-11 2-58 15,-8 13-96-15,-27 14-133 16,0 0-208-16,-27-4-129 0</inkml:trace>
  <inkml:trace contextRef="#ctx0" brushRef="#br0" timeOffset="62380.57">17037 3982 932 0,'0'0'620'0,"0"0"-458"16,0 0 26-16,0 0 47 15,0 0-73-15,0 0-61 16,0 0-10-16,62-8-5 16,-34 0-31-16,0 0-31 15,2 2-18-15,-5 4-6 16,0 2-34-16,0 0-98 16,14 0-72-16,-7 12-93 15,-1-4-326-15</inkml:trace>
  <inkml:trace contextRef="#ctx0" brushRef="#br0" timeOffset="64652.45">18451 3152 380 0,'0'0'519'15,"0"0"-364"-15,0 0 21 0,0 0-28 16,0 0 5-16,0 0 16 15,0 0-31-15,0-42-10 16,-1 38-30-16,1 0-17 16,-3 2-21-16,3 0-1 15,0 2-22-15,0 0-10 16,0 0-11-16,0 0-4 16,0 0 1-16,0 0-1 15,0 0 0-15,0 0 4 0,0 0 2 16,0 0-3-1,0 0 7-15,0 0-5 0,0 0 5 16,0 0 0-16,0 0 5 16,0 0 7-16,0 0 11 15,0 0 3-15,0 0 10 16,0 0-6-16,0 0-9 16,0 0-11-16,0 0 9 15,0 0-14-15,0 0 6 16,0 0-18-16,0 0-14 15,0 0-1-15,0 0 1 16,0 0-1-16,-3 0 0 16,3 0-9-16,-2 0-9 15,0 0-12-15,2 10-7 16,0 8 5-16,0 6 32 0,0 4 12 16,0 4 5-16,0-4 3 15,0-4-11-15,0-6-1 16,0-6-7-16,0-2 7 15,2-2-7-15,0 1 0 16,1-5 1-16,0 1 5 16,-2-1 1-16,-1-2-8 15,3-2 1-15,-3 0 0 16,0 0 0-16,0 0 5 16,0 0 9-16,0 0-13 15,0 0-2-15,0 0-2 16,0 0-17-16,0 0-10 0,0 0 7 15,0 4-8-15,0 4-6 16,0 2 35-16,0 5 0 16,0-4-1-16,0-2 2 15,0-4 1-15,0-1 1 16,0-4 8-16,0 0 2 16,0 0 14-16,0 0 2 15,0 0 2-15,0 0 1 16,0 0 4-16,0 0-11 15,0 0-4-15,0 0-5 16,0 0-1-16,0 0-8 16,0 0 0-16,0 0-6 15,0 0-1-15,0 0-11 16,0 0 4-16,0 0-7 16,0 0 1-16,0 0 2 0,0 0-5 15,0 0-1-15,0 0-3 16,0 0-6-16,0 5 9 15,0-3 13-15,0 2 5 16,0-2 9-16,0-2-8 16,0 0 14-16,0 1-4 15,0-1-5-15,0 3-6 16,0 1-5-16,-3 4-16 16,3 6 14-16,-1 4 7 15,-2 2 0-15,3 0 1 16,0-6 0-16,0-4 0 15,0-4 8-15,0-6-8 16,0 0 15-16,0 0-5 0,0 0 11 16,0 0-5-16,0 0 2 15,0 0 2-15,0 0-3 16,0-10-3-16,0-4-15 16,0 0-75-16,0 0-45 15,0 4-155-15,0 0-449 0</inkml:trace>
  <inkml:trace contextRef="#ctx0" brushRef="#br0" timeOffset="65371.42">18091 4082 163 0,'0'0'918'16,"0"0"-769"-16,0 0-29 15,0 0 104-15,0 0-3 0,0 0-45 16,0 0-44 0,2 2-30-16,0-2-2 0,-2 0-24 15,2 0-36-15,0 0-6 16,3 0 3-16,-1 0 8 16,3 0 5-16,4 0-5 15,0-6-3-15,1-2-8 16,-4 2-7-16,-1 1 1 15,-5 2-1-15,-2 2-8 16,0 1-1-16,0 0 9 16,0 0-18-16,0 0 9 15,0 0 7-15,0 0 1 16,0 0 1-16,0 0 7 16,0 0-16-16,0 0 12 15,0 0-6-15,0 0-17 0,0 0-1 16,0 0 8-16,0 0-7 15,0-3-7-15,5-1 0 16,23-6-6-16,20-8-12 16,20-4 18-16,15-6 0 15,15 0 0-15,2 2-1 16,-2 2 1-16,-5 4 1 16,-12 2 5-16,-12 4-6 15,-18 4 0-15,-17 2 0 16,-14 6 0-16,-13 0 1 0,-5 2-1 15,-2 0 8 1,0 0-1-16,0 0 4 0,0 0-8 16,0 0-3-16,0 0-15 15,0 0-72 1,-7 0-147-16,-26 34-351 0,2 0-26 16,-8-2-330-16</inkml:trace>
  <inkml:trace contextRef="#ctx0" brushRef="#br0" timeOffset="66402.63">18529 4459 1035 0,'0'0'272'0,"0"0"-171"15,0 0 84-15,0 0 29 16,0 0-41-16,0 0-41 16,0 0-23-16,25-6-26 15,0-4-14-15,6-3-23 16,4 0 0-16,3 3-14 15,0 2-3-15,-1 4 4 16,0 2-11-16,-6 2-21 16,-7 0-1-16,-6 0-10 15,-5 8 10-15,-6 12-8 0,-7 11-15 16,0 6 12-16,-18 8 11 16,-13 3 14-16,-4-4-13 15,-1-6 5-15,3-10 3 16,4-8-3-16,8-6 0 15,6-6 4-15,6-2 22 16,4-2-4-16,3-4-9 16,2 2-4-16,0-2-7 15,0 0-8-15,0 0-1 16,0 0 1-16,0 0-7 16,2 0-6-16,6 0 13 15,11 0 7-15,10 0 14 16,9 0 15-16,13 0 3 0,10-14 10 15,5 0-15 1,5-2-5-16,-4 2-16 0,-2 0-4 16,-10 4 12-16,-5 2-21 15,-10 2 15-15,-9 2 1 16,-11 0-10-16,-7 2 17 16,-5 0 19-16,-6 2 4 15,-2 0-7-15,2 0-2 16,-2 0-2-16,2 0-8 15,-2 0-2-15,0 0-7 16,2 0 0-16,-2 0-4 16,0 0 1-16,0 0-5 0,0 0 2 15,0 0 4 1,0 0-7-16,0 0 6 0,0 0 0 16,0 0 0-16,0 0-3 15,0 0 0-15,0 0 3 16,0 0 3-16,0 0-1 15,0 0 2-15,0 0 7 16,0 0 2-16,0 0 1 16,0 0-5-16,0 0-3 15,0 0 1-15,0 0-11 16,0 0 1-16,0 0-5 16,0 0-6-16,0 0-1 15,0 0-1-15,0 0 1 0,0 0 0 16,0 0 0-1,0 0 0-15,0 0 3 0,0 0-3 16,0 0-1-16,0 0-8 16,0 0-9-16,0 0-10 15,0 0-14-15,-2 0-17 16,2 0-8-16,-4 0-25 16,-2 0-33-16,-26 2-82 15,-2 12-324-15,-4-4-419 0</inkml:trace>
  <inkml:trace contextRef="#ctx0" brushRef="#br0" timeOffset="68354.77">8307 4263 935 0,'0'0'226'0,"0"0"-80"15,0 0-24-15,0 0-7 16,0 0 10-16,0 0-17 15,0 0-12-15,-20 0-11 16,20 0-4-16,0 0-3 16,0 0-10-16,0 0-6 15,0 0-11-15,0 0-18 16,0 0-24-16,0 0-9 16,2 0-5-16,12 0 5 15,6 0 14-15,9 0 12 16,9 0 17-16,1 0 3 15,2 0-29-15,3 0 6 16,-4 0-5-16,-4 0-7 16,-2 0-2-16,-4 0 13 15,-5 0-16-15,-5 0-5 0,-7 0 4 16,-6 0-5 0,-2 0-2-16,-3 0 2 0,-2 0 9 15,0 0-1-15,0 0 8 16,0 0 12-16,0 0 4 15,0 0-4-15,0 0-13 16,0 0-14-16,0 0-1 16,0 0-40-16,0 10-156 15,0 22-97-15,-7 2-92 16,-13-2-125-16</inkml:trace>
  <inkml:trace contextRef="#ctx0" brushRef="#br0" timeOffset="68671.98">8388 4686 788 0,'0'0'525'16,"0"0"-300"-16,0 0-3 15,0 0-39-15,0 0-29 16,0 0-23-16,0 0-37 15,2-44-34-15,8 44-32 16,15-4-19-16,9 0 10 16,5 0 0-16,11-2 1 0,-3-2-8 15,-1 2 2 1,-2 2-2-16,-5 2-10 0,-8 0-2 16,-5 2-9-16,-6 0-95 15,-6 0-75-15,-9 10-115 16,-3-2-104-16,-2-8-442 0</inkml:trace>
  <inkml:trace contextRef="#ctx0" brushRef="#br0" timeOffset="69368.3">8581 4052 910 0,'0'0'331'15,"0"0"-103"-15,0 0-13 16,0 0-61-16,0 0-30 15,0 0-14-15,0 0-16 16,-9-54-10-16,9 48-17 16,0 2 12-16,-2 0-29 15,2 2-2-15,0 2-4 16,0 0-36-16,0 0-8 0,0 2-44 16,15 14 11-16,17 7 33 15,11 4 22-15,9 4 17 16,8-2 1-1,1-2 2-15,-1-5-31 0,0-2 15 16,-4-4-19-16,-2 0 2 16,-6-4-8-16,-5-2 11 15,-10-2-11-15,-11-4 6 16,-8-2 3-16,-10 0-9 16,-2-2 43-16,-2 0 41 15,0 0 9-15,0 0 6 16,0 0-13-16,0 0-20 15,0 0-23-15,0 2-43 16,0 4-1-16,-8 6-25 16,-10 12-7-16,-9 10 32 0,-5 10 12 15,-1 2-5 1,4-2-7-16,8-3-1 0,2-8 1 16,3-4-6-16,3-3-2 15,2-4-4-15,2-4 2 16,2-4-1-16,1-4-16 15,4-2 14-15,0-4-16 16,2-4-8-16,0 0 0 16,0 0-17-16,0 0-12 15,0 0-7-15,0 4-67 16,0 20-144-16,0 0-267 16,0 4 203-16</inkml:trace>
  <inkml:trace contextRef="#ctx0" brushRef="#br0" timeOffset="70135.89">8400 6958 687 0,'0'0'315'0,"0"0"-85"15,0 0-19-15,0 0 12 0,0 0-21 16,0 0-34 0,0 0-24-16,-6-58-1 0,6 58-45 15,0 0-46-15,0 0-13 16,0 0-12-16,0 0-1 16,0-2-8-16,9 0-18 15,15-2 9-15,12-2 16 16,9-4-15-16,1-2 16 15,6 0-17-15,-4-2 0 16,-1 1-3-16,-2 2-5 16,-5 3 1-16,-6 2-2 15,-11 2-23-15,-6 4-59 16,-9 0-77-16,-6 11-74 16,-4 32-5-16,-17-5-162 15,-6 0-326-15</inkml:trace>
  <inkml:trace contextRef="#ctx0" brushRef="#br0" timeOffset="70377.37">8465 7271 1213 0,'0'0'493'15,"0"0"-288"-15,0 0-8 16,0 0-34-16,0 0-46 15,0 0-40-15,0 0-36 16,33-18-14-16,2 4 12 16,7-3-8-16,10-1-16 0,4 0-5 15,4 4-10 1,-2 5-15-16,-4 0-76 0,0 9-96 16,-16 0-142-16,-16-1-360 0</inkml:trace>
  <inkml:trace contextRef="#ctx0" brushRef="#br0" timeOffset="72101.31">8639 6413 1061 0,'0'0'258'16,"0"0"-112"-16,0 0-3 15,0 0 45-15,0 0-26 16,0 0-53-16,0 0-27 16,-33-57-13-16,33 46-39 15,0 0-18-15,0 1 6 16,0 2 7-16,0 4 6 15,-2 2 1-15,2 2-6 16,0 0-26-16,0 0-6 16,0 0-24-16,0 2-29 0,17 16 19 15,14 4 40-15,10 7 6 16,9 4-5-16,11 2 21 16,5 1 2-16,6 0 7 15,-1 2-2-15,2-2-17 16,-3-2 3-16,-5-2 0 15,-9-4-9-15,-14-8-5 16,-13-5 0-16,-14-10 11 16,-8 0-11-16,-7-4 54 15,0-1 55-15,0 0 19 16,0 0-8-16,0 0-15 16,-3 0-26-16,-3 0-33 15,-3 0-15-15,2 0-17 16,1 3-15-16,-8 8-10 0,-3 14-5 15,-8 7 9 1,-4 8 6-16,0 2 1 0,4-4-1 16,3-6-6-16,7-6 6 15,1-6 0-15,5-6 0 16,5-8 0-16,2-2 0 16,2-2-11-16,0-2-5 15,0 0-6-15,0 0-5 16,0 0-3-16,0 0-12 15,0 0-15-15,0 0 0 16,0 0 1-16,0 0 2 16,0 0 5-16,0 0 23 15,0 0 26-15,0 0-1 0,0 0-5 16,0 2 5-16,-2 4-2 16,-5 0 3-16,2 0 9 15,0 0 3-15,1-2 6 16,2-4 25-16,2 2 2 15,-2-2-4-15,-2 4-11 16,-5 4-18-16,-5 6-11 16,-5 7 21-16,-4-2-13 15,5 2 3-15,5-10-3 16,6-3 7-16,4-5 14 16,1-3 18-16,2 0 6 15,0 0 3-15,0 0-6 0,0 0-8 16,0 0-13-16,0 0-12 15,0 0-9-15,0 0-7 16,0 0-1-16,0 0-1 16,0 0-2-16,0 0-5 15,0 0 5-15,0 0 2 16,0 0 2-16,0 0-1 16,-2 0 1-16,2 1-1 15,0-1-1-15,0 0 0 16,0 0-1-16,0 0-5 15,0 3-2-15,-2-3 7 16,2 0 0-16,0 0 0 16,-2 2 0-16,2-1-5 15,0 2-1-15,-5 1-1 16,1 4-2-16,-3 3 2 0,-4 6 8 16,2-3 1-16,3-2-1 15,1-4-8-15,3-5 7 16,0-3-7-16,2 3 8 15,0-3 0-15,0 0 1 16,0 0-1-16,-3 2 1 16,3 0 0-16,-4 0-1 15,-3 6-13-15,-2 2 13 16,-2 4 2-16,0-2 4 16,2 0-6-16,3-4 0 15,4-2 0-15,2-4 0 16,-4-2 0-16,4 2 2 15,0-2-1-15,0 0 7 16,0 0-7-16,0 0 6 16,-2 0-6-16,2 0-1 0,0 0-1 15,-2 0 1-15,2 0-1 16,-2 0-1-16,2 2-10 16,0-2 12-16,-2 0 1 15,2 2-1-15,0-2 2 16,0 0-1-16,0 0 10 15,0 0-2-15,0 0-8 16,0 0 1-16,0 0 4 16,0 0 1-16,-2 2-7 15,-3 2 0-15,-1 4-8 0,-6 4 8 16,1 0 1 0,1-2 0-16,1-2-1 0,6-4 0 15,3-2 0-15,0-2 9 16,0 0-8-16,0 0 5 15,0 0-6-15,-2 0 0 16,2 2-7-16,-3 0-1 16,1 2-2-16,0 0 10 15,0 2 1-15,0-2-1 16,0-2 0-16,2-2 0 16,0 2 2-16,0-2-2 15,0 0 2-15,0 0 5 16,0 0-5-16,-2 0-1 15,2 0 0-15,0 0-1 16,-3 0 0-16,1 0-35 0,-4 4-59 16,-2 6-89-16,-12 4-58 15,5-1-282-15,2-12-462 0</inkml:trace>
  <inkml:trace contextRef="#ctx0" brushRef="#br0" timeOffset="74920.39">11442 6254 87 0,'0'0'724'0,"0"0"-518"15,0 0-83-15,0 0 23 0,0 0-9 16,0 0-21-16,0 0-16 16,0 0-11-16,0 0-3 15,0 0-23-15,0 0-11 16,0 0-14-16,0 0-2 16,0 0 14-16,0 0-3 15,0 0-4-15,0 0 0 16,0 0 1-16,0 0-4 15,0 0-6-15,0 0 1 16,0 0 1-16,0 0 1 16,0 0 0-16,0 0 5 15,0 0-13-15,0 0 17 0,0 0-16 16,0 0-18-16,0 0 4 16,0 0-4-16,0 0-6 15,0 0 0-15,0 0-5 16,0 0 7-16,0 0-8 15,0 0 1-15,0 0 0 16,0 0 5-16,0 0-6 16,0 0 1-16,0 0 8 15,0 0-8-15,0 0 5 16,0 0-6-16,0 0 12 16,0 0-11-16,0 0-1 15,0 0 1-15,0 0-1 16,0 0 1-16,0 0-2 0,0 0-4 15,0 0 5 1,0 0-1-16,0 0 1 0,0 0 1 16,0 0 1-16,0 0-1 15,0 0 0-15,0 0 1 16,0 0 5-16,0 0-7 16,0 0 8-16,0 0-7 15,0 0 0-15,0 0-1 16,0 0 0-16,0 0 0 15,0 0 0-15,0 0 0 16,0 0 0-16,0 0 0 16,0 0 0-16,0 0 0 15,0 0-2-15,0 0 1 16,0 0-8-16,0 0 9 16,0 0 0-16,0 0-1 15,0 0 1-15,0 0 0 0,0 0 0 16,0 0 1-16,0 0-1 15,0 0 0-15,0 0 0 16,0 0 1-16,0 0-1 16,0 0 0-16,0 0 1 15,0 0-1-15,0 0 8 16,0 0-8-16,0 0 0 16,0 0-1-16,0 0 1 15,0 0-6-15,0 0 5 16,0 0-5-16,0 0 5 15,0 0 1-15,0 0 0 0,0 0 0 16,0 0 0-16,0 0 7 16,0 0-6-16,0 0 0 15,0 0 0-15,0 0 6 16,0 0-5-16,0 0 5 16,0 0-6-16,0 0 0 15,0 0 0-15,0 0 0 16,0 0 6-16,0 0-6 15,0 0 0-15,0 0 4 16,0 0-4-16,0 0 4 16,0 0-4-16,0 0 9 15,0 0-1-15,0 0-3 16,0 0 6-16,0 0 3 0,0 0-14 16,0 0 8-16,0 0-7 15,0 0-2-15,0 0-2 16,0 0 1-16,0 0 1 15,0 0 0-15,0 0 0 16,0 0 0-16,0 0 0 16,0 0 1-16,0 0 8 15,0 0-8-15,0 0 13 16,0 0-4-16,0 0 10 16,0 0 6-16,0 0-3 15,0-2-5-15,0-4-17 16,0 2 1-16,0 0 4 15,0 0-6-15,0 0 1 16,0 2 0-16,0 0 1 16,0 2 4-16,0 0 6 0,0 0-6 15,0 0 6-15,0 0-3 16,0 0 3-16,0 0 9 16,0 0-6-16,0 0 1 15,0 0 3-15,0-2-4 16,0 2 3-16,0 0 2 15,0 0 4-15,0 0-6 16,-2-4 1-16,2 2-8 16,-2-2-5-16,2-2-6 15,-2 4 1-15,2 0 0 16,0 0 8-16,0 0-8 16,0 2 5-16,0 0 1 0,0 0 1 15,0-2-2 1,-3 2 3-16,3 0-2 15,0-2 2-15,0 2 5 0,-3 0-13 16,3-2 1-16,0 2 5 16,0 0 1-16,0 0-2 15,0 0-5-15,0 0 0 16,0 0 6-16,0 0-6 16,0 0 0-16,0 0-1 15,0 0-9-15,0 0-13 16,0 4-10-16,0 12-5 15,0 8 24-15,0 10 13 16,0 3 21-16,0-1-14 0,0-3-6 16,3-2 6-16,4-5 3 15,-1-4-8-15,-1-2 4 16,-3-2-6-16,0-2 0 16,0-2 0-16,-2-4 0 15,2 0 0-15,-2-4 1 16,0-4 4-16,0 0-4 15,0-2 1-15,0 0 10 16,0 0 1-16,0 0 2 16,0 0 5-16,0 0-1 15,0 0 0-15,0 0-1 16,0 0-6-16,0 0-4 16,0 0-7-16,0 0-1 15,0 0 8-15,0 0-7 16,0 0 6-16,0 0 1 0,0 0-7 15,0 0 8-15,0 0-7 16,0 0 5-16,0 0 1 16,0 0-7-16,0 0 9 15,0 0-1-15,0 0-1 16,0 0 1-16,0 0 0 16,0-6-9-16,0-4-37 15,0 0-65-15,0-2-109 16,0 2-165-16,0 2-479 0</inkml:trace>
  <inkml:trace contextRef="#ctx0" brushRef="#br0" timeOffset="76085.45">11083 6918 755 0,'0'0'303'0,"0"0"-99"16,0 0-37-16,0 0-10 15,0 0-39-15,0 0-39 16,0 0-43-16,0-34-4 15,0 30-21-15,0 2-1 16,0 0-4-16,0 2 10 16,-2-2 4-16,2 2 5 0,0-2 2 15,-2 0 5 1,2 0-8-16,0-1-3 0,0 2 9 16,-3-1 8-16,3 0 5 15,0 0 16-15,-2 0 12 16,2 2-2-16,0 0 17 15,0 0-12-15,-2 0-8 16,2 0-22-16,0 0 13 16,0 0 3-16,0 0-26 15,0 0 2-15,0 0-6 16,0 0-3-16,0 0-11 16,0 0 8-16,0 0-12 15,0 0 1-15,0 0 2 0,0 0-7 16,0 0-1-1,0 0 5-15,0 0 0 0,0 0 6 16,0 0 6-16,0 0 1 16,0 0 2-16,0 0-9 15,0 0-3-15,0 0-1 16,0 0-5-16,0 0-8 16,0 0 1-16,0 0-1 15,0 0 5-15,0 0 1 16,0 0 1-16,0 0-7 15,0 0 5-15,0 0 0 16,0 0 1-16,0 0-1 16,0 0-4-16,0 0-2 15,0 0-2-15,13 0-5 0,20-2 5 16,17-6 2-16,17-2 15 16,11-4-4-16,8-2-10 15,5-2 8-15,1 0-3 16,-3 0 2-16,-4 1-7 15,-12 3 5-15,-11 2-5 16,-14 5 1-16,-13 0-1 16,-12 5 0-16,-12 0 0 15,-7 0 0-15,-4 2 0 16,0 0 14-16,0 0 9 16,0 0 4-16,2 0-4 15,3 0-11-15,6-2-13 16,4-1 0-16,10-2 11 15,2 1-4-15,2-2-1 0,0 2-5 16,-4 0 7-16,-6 0-8 16,-5 2 1-16,-5 0 0 15,-5 2-1-15,0 0 1 16,-4 0 0-16,0 0 8 16,0 0 12-16,0 0 7 15,0 0 8-15,0 0 0 16,0 0-3-16,0 0-9 15,0 0-13-15,0 0-11 16,0 0-6-16,-1 0-99 16,-33 8-138-16,0 12-392 15,-10-2-598-15</inkml:trace>
  <inkml:trace contextRef="#ctx0" brushRef="#br0" timeOffset="80453.33">6950 5646 340 0,'0'0'263'16,"0"0"-184"-16,0 0-41 15,0 0 45-15,0 0-10 16,0 0 19-16,0 0 19 16,0 0-2-16,0 0 4 15,0 0 7-15,0 0 4 16,0 0-27-16,0 0-9 16,0 0 2-16,0 0-25 0,0 0-14 15,0 0-22 1,0 0-28-16,0 0 24 0,0 0-10 15,0 0 0-15,0 0 5 16,0 0 6-16,0 0-10 16,0 0 1-16,0 0 16 15,0 0 3-15,0 0-13 16,0 0-6-16,0 0 17 16,0 0-18-16,0 0-7 15,0 0 3-15,0 0-2 16,0 0-1-16,0 0-3 15,0 0-1-15,0 0-4 16,0 0-1-16,9 0 0 16,11-4 21-16,7-6 4 15,8-4 3-15,5-2-9 0,1-2-5 16,1 0-1-16,-6 0-5 16,-7 6-1-16,-9 2 3 15,-7 6-10-15,-9 2 0 16,-2 2 0-16,-2 0 0 15,0 0-6-15,-2 0-24 16,-15 14-62-16,-10 11 57 16,-4 4 10-16,-5 1 14 15,0-2 11-15,8-3-13 16,1-10 4-16,2-1-5 16,5-1 14-16,1-3 1 0,5-4 0 15,5-2 11 1,5-4 7-16,4 0-3 0,0 0-7 15,0 0 12-15,0 0-11 16,0 0 6-16,6 0-8 16,5 0 1-16,3-6 1 15,1-3-4-15,3 4 1 16,-3-4-6-16,-1 4 1 16,-3 1-1-16,-2 0 1 15,-2 2 4-15,-5-1-5 16,-2 3-1-16,0 0 2 15,0 0 4-15,0 0 1 16,0 0-6-16,0 0-1 16,-2 0-10-16,-5 0 4 0,2 0 6 15,3 0 14 1,0 0 2-16,2 0 1 0,0 0-16 16,0 0-1-16,0 0-8 15,0 0-7-15,0 0-20 16,2 0 13-16,5 0 7 15,2 0-61-15,-4 0-185 16,-5 23-66-16,-3-3 19 16,-13-4-801-16</inkml:trace>
  <inkml:trace contextRef="#ctx0" brushRef="#br0" timeOffset="82375.2">11656 7273 636 0,'0'0'209'16,"0"0"-151"-16,0 0-58 15,0 0-19-15,0 0 19 16,0 0 15-16,0 0 12 0,-10-34-7 16,6 30 34-16,-2 2-44 15,-1 0-3-15,1 2 19 16,-2-2-17-16,4 2-8 15,0 0 10-15,-1-2 18 16,1 0-7-16,2-1 13 16,2 3 17-16,0-1-3 15,0 1-14-15,0 0 3 16,0 0 2-16,0 0-9 16,0 0-10-16,0 0 7 15,0 0 11-15,0 0 6 16,0 0 5-16,0 0 15 15,0 0 8-15,0 0 23 16,0 0 8-16,0 0-11 16,0 0 5-16,0 0-21 0,0 0-21 15,0 0-21-15,0 0-10 16,0 0-23-16,0 0 7 16,0 0-9-16,0 0-1 15,0 0 1-15,0 0 6 16,0 0-5-16,0 0 15 15,0 0-15-15,0 0 8 16,0 0 6-16,0 0-8 16,0 0 11-16,0 0-7 15,0 0 6-15,0 0 9 16,0 0-1-16,0 0 2 16,0 0 4-16,0 0-1 15,0 0-1-15,0 0 3 0,0 0-3 16,0 0-3-16,0 0-13 15,0 0 6-15,0 0-4 16,0 0-4-16,0 0 8 16,0 0-2-16,0 0-7 15,0 0 23-15,0 0-5 16,0 0-5-16,0 0-1 16,0-3-11-16,0 2 18 15,0-1-3-15,0-2-14 16,0 4 9-16,0 0 1 15,0 0-1-15,0 0-3 16,0 0 3-16,0 0-5 16,0 0-7-16,0 0 3 0,0 0-1 15,0 0-4 1,0 0 2-16,0 0-3 0,0 0-5 16,0 0-1-16,0 0 0 15,0 0 0-15,0 0 6 16,0 0-6-16,0 0 0 15,0 0 0-15,0 0 0 16,0 0 6-16,0 0-6 16,0 0 1-16,0 0 7 15,0 0-7-15,0 0 5 16,0 0-5-16,0 0 0 16,0 0 1-16,0 0-2 0,0 0 1 15,0 0 10 1,0 0-11-16,0 0 9 0,0 0-1 15,0 0 2-15,0 0 2 16,0 0 0-16,0 0-10 16,0 0 7-16,0 0-9 15,0 0 0-15,0 0-17 16,0 0-37-16,-23-2-88 16,0 0-216-16,-10-15-769 0</inkml:trace>
  <inkml:trace contextRef="#ctx0" brushRef="#br0" timeOffset="84270.4">11108 6629 208 0,'0'0'105'15,"0"0"-73"-15,0 0-18 16,0 0 1-16,0 0 27 0,0 0-6 16,0 0-19-16,-90-10 0 15,88 4-17-15,-2 0 0 16,2 0 2-16,2 0-2 16,0-2-12-16,0-2-14 15,0 0-83-15,0 2-157 0</inkml:trace>
  <inkml:trace contextRef="#ctx0" brushRef="#br0" timeOffset="85079.3">12921 6186 386 0,'0'0'19'16,"0"0"-19"-16,0 0-71 0</inkml:trace>
  <inkml:trace contextRef="#ctx0" brushRef="#br0" timeOffset="86139.63">11245 6822 616 0,'0'0'241'16,"0"0"-64"-16,0 0-44 16,0 0 14-16,0 0 9 15,0 0-44-15,-39-127-76 16,39 95 70-16,11-2-24 16,2 4 0-16,-4 4 18 15,-6 8-7-15,0 6-20 0,-3 8-4 16,0 2-22-16,0 2-20 15,0 0-15-15,-3 0-12 16,-9 14-17-16,-8 12 17 16,-2 10 12-16,6 6-2 15,10 0-10-15,6-1 0 16,6-8-5-16,23-7 5 16,12-12 0-16,10-14-75 15,9 0 75-15,4-32 0 16,1-13 20-16,-3-12 10 15,-10-3-3-15,-15 0 7 16,-16 0 7-16,-15 10-32 16,-6 7 12-16,-16 17-21 15,-21 18-42-15,-20 8-64 16,-11 37 106-16,-7 19 12 0,2 14 2 16,19 4-9-16,19-2-5 15,25-4-20-15,10-5 20 16,24-8 13-16,16-10-13 15,14-13-1-15,2-14-27 16,6-16-25-16,0-2 53 16,1-28 10-16,-1-16 11 15,-2-8-5-15,-9-11 9 16,-12 1 9-16,-13 0-7 16,-15 10-23-16,-11 10-3 15,0 18-2-15,-27 16-6 16,-17 8-83-16,-18 34 90 15,-12 22 9-15,3 13-1 0,13 7 4 16,20 2-12 0,22-8 0-16,16-4 1 0,16-10-2 15,20-14 1-15,7-14-10 16,7-18-46-16,2-10 36 16,0-14 20-16,4-26 30 15,-2-14-15-15,-2-8 17 16,-13-2 1-16,-10 6-1 15,-13 11 29-15,-14 18 3 16,-2 14-12-16,-20 15-39 16,-25 4-13-16,-13 29 0 15,-6 10 27-15,6 2-3 16,11-3-24-16,23-8-69 16,17-8-73-16,24 0-28 0,24-6-65 15,8-14-264-15</inkml:trace>
  <inkml:trace contextRef="#ctx0" brushRef="#br0" timeOffset="87194.96">13507 6264 1129 0,'0'0'319'0,"0"0"-142"16,0 0-13-16,0 0-28 15,0 0-28-15,0 0-38 16,0 0-18-16,-2-2-3 16,2 2-15-16,0 0-8 15,0-2-12-15,0 2-4 16,0 0 3-16,0-2-5 15,0 2 2-15,0-2 5 0,0 2-15 16,0-4 9 0,0 0 0-16,0 0-3 0,0 0-5 15,0 0 15-15,-2 2-16 16,0 0 1-16,0 2 0 16,0 0 1-16,-2 0 24 15,1 0-26-15,0 0-19 16,-1 0-48-16,-3 10 42 15,1 2 25-15,-2 2 7 16,5-6-7-16,3-2-12 16,0-4-1-16,0-2-8 15,3 0-65-15,13 0 82 16,3 0 4-16,2-6 38 16,0-8-8-16,-3 0-7 0,-3 0-14 15,-9 0 15-15,0 2 19 16,-6 0-9-16,0 2-10 15,0 2-24-15,-8 2-17 16,-7 2-58-16,-7 4-27 16,-1 0 58-16,-3 2 28 15,4 14 16-15,3 0 1 16,9 4 10-16,5-2-11 16,5-2 6-16,0-4-5 15,5-2-1-15,10-4-8 16,1-4 8-16,1-2 56 15,3 0-13-15,3-8-2 16,1-8-10-16,-4-2 3 16,-2 0-7-16,-7 2 14 0,-7 6-5 15,-4 4 6 1,0 4-4-16,0 0-33 0,-4 2-5 16,-11 0-100-16,-5 0 54 15,-1 0 24-15,4 4 3 16,3 2 10-16,3 2-19 15,5 2-49-15,0 2-49 16,2 2-64-16,2-2-216 16,0-8-787-16</inkml:trace>
  <inkml:trace contextRef="#ctx0" brushRef="#br0" timeOffset="87918.35">14260 5977 901 0,'0'0'517'0,"0"0"-328"16,0 0-27-1,0 0-33-15,0 0-46 0,0 0-11 16,0 0-15-16,-35-30-15 16,26 28-17-16,-2 2 1 15,1 0 2-15,0 0-16 16,-4 0 6-16,3 0-8 15,0 0-4-15,0 4-4 16,-2 6-2-16,0 2 0 16,-1 2 0-16,3 3-7 15,1 1 0-15,2 1 7 16,3 2 0-16,3 1 1 16,0 0 5-16,2-4-5 15,0 0-1-15,0-4-1 16,11-2-11-16,5 0 12 0,3-4 0 15,6 0-37 1,2-2 36-16,4 0 1 0,0-2 12 16,-2-2-2-16,-4 2 3 15,-3-2-7-15,-6 4-6 16,0 0 0-16,-6 0 0 16,-1 2 0-16,0 0 0 15,-2 2 0-15,-3 0 0 16,-1-2 0-16,-3 0 0 15,0-2-9-15,0 2 9 16,-14 2 2-16,-19 5 38 16,-14 3 0-16,-11 0-17 15,-4-3-21-15,-1-2 21 0,3-8-23 16,11-2 24-16,9-3-23 16,11 0 7-16,8 0-8 15,13 0-17 1,8 0-80-16,0-7-154 0,20 0-395 15,1-4-275-15</inkml:trace>
  <inkml:trace contextRef="#ctx0" brushRef="#br0" timeOffset="88719.29">14256 5935 952 0,'0'0'230'0,"0"0"-151"0,0 0 18 15,0 0 22-15,0 0-23 16,0 0-14-16,0 0-33 15,0 0 5-15,0 0 8 16,0 0-4-16,0 0-8 16,0 0-4-16,0 0-10 15,0 0-4-15,0 0-11 16,0 0-1-16,0 0 4 16,0 0-6-16,0 0 5 15,0 0 13-15,0 0 11 16,0 0-9-16,0 0 2 15,0 0-15-15,0 0-16 0,0 0-1 16,4 0-7 0,21 0 21-16,10-6 21 0,10 0 8 15,6-4-7-15,5-2-11 16,2 0-11-16,0 0 17 16,-2 0-17-16,-6 2-7 15,-5 0 6-15,-9 4-9 16,-13 2 6-16,-8 2 1 15,-8 2 1-15,-3 0 10 16,-4 0 14-16,0 0 15 16,0-2-4-16,0 2 3 15,0 0 2-15,0 0-18 16,0 0-20-16,0 0-5 16,0 0-11-16,0 0-6 0,0 0 2 15,0 0-1-15,0 0 6 16,0 0-7-16,0 0 0 15,0 0-1-15,0 0-35 16,0 0-52-16,0 0-90 16,-8 16-181-16,-15 10-381 15,-8 0 179-15</inkml:trace>
  <inkml:trace contextRef="#ctx0" brushRef="#br0" timeOffset="90519.52">13283 6882 399 0,'0'0'137'15,"0"0"-19"-15,0 0-5 16,0 0 34-16,0 0 19 16,0 0-21-16,0 0-22 15,0 0 1-15,0 0-33 16,0 0-15-16,0 0-21 16,0 0-10-16,0 0-7 15,0 0 2-15,0 0-7 16,0 0 11-16,0 0 5 0,0 0 2 15,0 0 12-15,0 0 2 16,0 0 5-16,0 0-5 16,0 0-5-16,0 0-10 15,0 0-7-15,0 0-5 16,0 0-8-16,0 0-9 16,0 0-2-16,0 0-7 15,0 0 0-15,0 0-10 16,0 0 12-16,0 0 1 15,0 0-6-15,0 0-1 16,0 0-1-16,0 0 4 16,0 0 3-16,0 0-8 0,0 0 8 15,0 0-2-15,0 0-5 16,0 0 2-16,0 0-7 16,0 0-2-16,0 0 1 15,0 0 6-15,0 0 2 16,0 0-3-16,0 0-5 15,0 0 4-15,0 0 18 16,0 0-2-16,0 0-3 16,0 0-11-16,0 0 8 15,0 0 6-15,0 0-20 16,0 0 24-16,0 2-13 16,0-2 14-16,0 0-4 15,0 0 0-15,0 0-2 16,0 0-7-16,0 0 2 15,0 0-7-15,0 2-8 0,0-2 0 16,0 0 0-16,0 0-7 16,0 0 7-16,0 0 0 15,0 0 0-15,0 0 0 16,0 0 2-16,0 0-2 16,0 0 8-16,0 0-8 15,0 0 1-15,0 0 7 16,0 0-7-16,0 0-1 15,0 0 0-15,0 0-2 16,0 0 2-16,0 0 0 0,0 0 0 16,0 0 1-1,0 0-1-15,0 0 0 0,0 0-1 16,8 0-6-16,6 0-4 16,19 0 11-16,14 0 5 15,15-12 22-15,11-2-8 16,8-4 7-16,4 1-18 15,4 3-2-15,5-1-4 16,-1 1-1-16,1-1 14 16,-7 5-14-16,-10 0 0 15,-10 5 0-15,-13-2 0 16,-10 1 0-16,-10 1 9 16,-6-2 2-16,-1-1 9 15,-4 2 0-15,1-4 8 16,3 2-2-16,2-2-14 0,-2 2 2 15,0 0-3-15,-6 0-3 16,-2 4-7-16,-6 0 7 16,-6 2-3-16,2 2-5 15,-3-2 5-15,1 0 0 16,2 0 1-16,6-2 2 16,3 0-1-16,4 0-7 15,1-2 5-15,-1 0 3 16,-2 0-8-16,-6 2 8 15,-4 2 2-15,-5 2-10 16,-3 0 7-16,-2 0-7 16,0 0 1-16,2 0 8 15,-2 0 4-15,0 0-5 0,0 0 7 16,0 0 4 0,0 0 7-16,0 0 4 0,0 0-1 15,0 0 0-15,0 0-4 16,0 0-7-16,0 0-1 15,0 0-6-15,0 0-6 16,0 0-5-16,0 0 1 16,0 0-2-16,0 0 0 15,0 0-50-15,0 0-59 16,0 0-86-16,-6 0-103 16,-30 20-348-16,-2 4 125 15,-2-8-423-15</inkml:trace>
  <inkml:trace contextRef="#ctx0" brushRef="#br0" timeOffset="94736.43">13813 7393 348 0,'0'0'738'16,"0"0"-540"-16,0 0-112 15,0 0-3-15,0 0 17 16,0 0-39-16,0 0-9 16,0 2-6-16,0-2-13 0,0 0-1 15,0 0 3-15,-2 0 5 16,2 0 7-16,0 0-2 16,0 0 5-16,0 0 13 15,0 0 0-15,0 0-1 16,0 0-3-16,0 0 2 15,-3 0-12-15,-1 0-9 16,-2 0-8-16,2 0-9 16,0 0 11-16,-2 0 15 15,1 0-8-15,-1 0 3 16,-4 0 11-16,0 0-27 0,-4 0-7 16,-6 6-21-16,0 10 8 15,-1 6-8-15,2 4 6 16,7 2-7-16,6 0 1 15,6-3 0-15,0-7-10 16,0-7-2-16,9-3-12 16,2-3 8-16,2-5 5 15,3 0-4-15,-1 0 15 16,8-5 29-16,-1-10 8 16,3-10-10-16,-6-1-8 15,0 1-5-15,-11 0-13 16,-6 5 19-16,-2 4-9 15,0 4-11-15,-4 4 6 16,-9 2-6-16,-3 4-1 16,1 2-20-16,-3 0-14 15,7 0 35-15,-1 6 0 16,8 4-11-16,2 0 5 0,2-2-6 16,0 0-14-16,0-4 12 15,0 0-3-15,4-2-20 16,0-2 4-16,2 0 20 15,-6 0 13-15,0 0 27 16,0 0 15-16,0 0-11 16,0 0-9-16,0 0-22 15,-3 0-73-15,-10 2-176 16,2 0-408-16,1-2-301 0</inkml:trace>
  <inkml:trace contextRef="#ctx0" brushRef="#br0" timeOffset="95418.51">14390 7195 1024 0,'0'0'296'16,"0"0"-106"-16,0 0 43 0,0 0-40 16,0 0-44-16,0 0-37 15,0 0-23-15,-20-18-40 16,13 16-9-16,5 2-6 15,0 0-10-15,2 0-7 16,-3 0-3-16,1 0-13 16,-5 0-2-16,-6 0 7 15,-7 10-2-15,-9 8 5 16,-2 6 2-16,-3 4 6 16,5 0-16-16,4 0 10 15,8-2-2-15,3 0-8 16,8-4-1-16,4 0 0 0,2-4-8 15,0 0 1-15,16-2-1 16,10 0-15-16,10-3 6 16,8-4-14-16,6-3 7 15,0-2 24-15,0-1 18 16,-8-2 0-16,-6 1-11 16,-12 0-2-16,-6 3-5 15,-5 0-18-15,-8 2 8 16,2 3 4-16,-3 0 5 15,-2 2 1-15,-2-2 2 16,0-1-1-16,0 0 0 16,0 1 11-16,-14 0 7 15,-9 4 23-15,-13 2 6 0,-9 4-11 16,-4-2-21 0,4-2-16-16,6-4-26 0,7-4-35 15,10-4-31 1,10-2-74-16,12-4-36 0,0-16-92 15,14-6-507-15</inkml:trace>
  <inkml:trace contextRef="#ctx0" brushRef="#br0" timeOffset="95769.39">14570 7150 1255 0,'0'0'408'16,"0"0"-214"-16,0 0-47 16,0 0 44-16,0 0-18 15,0 0-47-15,0 0-40 16,14-5-19-16,2 5-28 15,10-3 4-15,11 0 9 16,8-1-16-16,5-4-6 16,-2-1-13-16,-1-3-7 0,-2 1 1 15,-6-4-3 1,0 1 1-16,-6 0-9 0,-6 4-52 16,-1-8-67-16,-8 4-109 15,-9-4-261-15</inkml:trace>
  <inkml:trace contextRef="#ctx0" brushRef="#br0" timeOffset="96235.69">15655 6386 1540 0,'0'0'362'0,"0"0"-170"15,0 0 11-15,0 0-4 16,0 0-77-16,0 0-62 16,0 0-32-16,0-1-9 15,18 1-11-15,9 0 7 0,15 0 3 16,13 0 19-16,6 0-16 15,-3 0-9-15,-2 0-5 16,-10 0 1-16,-7-4-8 16,-8 0-8-16,-8-1-98 15,-6 5-125-15,-17 0-106 16,0 0-374-16,-20 0-630 0</inkml:trace>
  <inkml:trace contextRef="#ctx0" brushRef="#br0" timeOffset="96431.02">15780 6661 1098 0,'0'0'825'0,"0"0"-606"0,0 0-122 16,0 0 51-16,0 0 35 15,0 0-92-15,112-30-57 16,-81 26-34-16,5 2-34 15,12-6-173-15,-9 2-312 16,-9-6-1075-16</inkml:trace>
  <inkml:trace contextRef="#ctx0" brushRef="#br0" timeOffset="97271.45">16809 5943 1169 0,'0'0'387'0,"0"0"-152"15,0 0-39-15,0 0-15 0,0 0-2 16,0 0-25-16,0 0-14 16,0-36-30-16,0 34-37 15,0 2-28-15,2 0-18 16,-2 0-11-16,0 0-10 15,0 0-5-15,0 0 0 16,0 0 11-16,2 0-3 16,-2 0 6-16,0 0 8 15,0 0-4-15,0 0 5 16,0 0-1-16,0 0-15 16,0 0 3-16,0 0-5 15,0 0-5-15,0 0 14 16,3 0-14-16,-3 0 5 0,0 0-5 15,0 0 8 1,0 0 0-16,0 0 10 0,0 0 2 16,0 0 3-16,0 0-6 15,0 0-7-15,0 0-11 16,0 0-6-16,7 8 0 16,4 4 6-16,2 8 7 15,7 10 2-15,-2 9 2 16,2 11 1-16,-2 10 0 15,-3 8 7-15,1 2-8 16,-5 0-1-16,-2-7-4 16,2-11-4-16,-4-12-1 0,-1-16 1 15,2-8 4 1,-6-8-6-16,-2-6 9 0,2-2 12 16,-2 0 7-16,0 0 17 15,0 0 0-15,0 0 17 16,0 0-2-16,0 0-6 15,0 0-8-15,0 0-10 16,0 0-21-16,0 0-3 16,0 0-6-16,2 0-6 15,-2 0 2-15,0 0-2 16,0 0-1-16,0 0 1 16,0 0-33-16,0 0-117 15,-6 0-147-15,-15 6-290 0,-12-4-432 16</inkml:trace>
  <inkml:trace contextRef="#ctx0" brushRef="#br0" timeOffset="104453.39">1124 4343 120 0,'0'0'254'15,"0"0"16"-15,0 0-35 16,0 0-56-16,0 0 9 16,0 0-9-16,-9-64-34 15,2 52 22-15,0 4-10 16,3 2-38-16,0 2-9 16,2 2-26-16,-1 2-25 15,3 0-39-15,0 0-20 16,0 0-10-16,0 0-10 0,0 16-6 15,0 14 26-15,0 14 26 16,0 12 31-16,7 10-11 16,4 7 4-16,-2 3-23 15,0-2-7-15,-5 0 16 16,-2-2-12-16,0-8-6 16,1-9-6-16,-1-11-5 15,0-10 0-15,-2-12-5 16,3-8-1-16,-3-6 8 0,0-4-2 15,0-4 1 1,0 0 65-16,0 0 61 0,-3-18-13 16,-8-12-85-16,-5-12-36 15,1-9-6-15,2-3-15 16,1 0 3-16,1 2 12 16,0 6-8-16,2 6 14 15,0 4 0-15,1 4-2 16,0 2-4-16,8-2-6 15,0 0 0-15,0-4-3 16,0 0-6-16,12 1 8 16,3 3 12-16,1 4-8 15,5 4 9-15,0 4-6 16,4 2 5-16,4 2-5 16,0 4-10-16,4 4 15 0,3 4-5 15,-3 4 0 1,-2 0-1-16,-4 0-7 0,-6 12 2 15,-4 6 6-15,-3 6-1 16,-8 4-4-16,-4 8 11 16,-2 4 5-16,0 4 1 15,-10-3 8-15,-9-5-13 16,-1-6-1-16,-2-4 0 16,-2-4 0-16,-1-4-6 15,-2-2-1-15,5-4-8 16,4-4-3-16,7-4-10 15,2-2-8-15,5 0-29 16,-1 6-97-16,3 0-353 16,-2-2-463-16</inkml:trace>
  <inkml:trace contextRef="#ctx0" brushRef="#br0" timeOffset="104871.36">1563 4882 1160 0,'0'0'385'0,"0"0"-157"16,0 0-61-1,0 0-19-15,0 0-24 0,0 0-25 16,0 0-63-16,16-32-33 15,1 32-3-15,8 0 0 16,4 5 6-16,2 8-4 16,-2 10-2-16,-4 3 6 15,-8 2-5-15,-9 2-2 16,-2 0-2-16,-6-4 3 16,0-4 0-16,0-4 0 15,-2-8-53-15,-6-6 38 16,4-4 15-16,-1 0 63 15,-1-4 3-15,-3-18-33 16,4-8-21-16,3-4-12 16,2-2 1-16,0 6 8 0,0 8-9 15,0 10-4 1,7 9-103-16,8 3-163 0,-4 0-286 16,1 4-601-16</inkml:trace>
  <inkml:trace contextRef="#ctx0" brushRef="#br0" timeOffset="105299.48">2273 4788 879 0,'0'0'821'0,"0"0"-561"15,0 0-115-15,0 0-74 0,0 0-52 16,0 0-19-16,0 0-10 16,-83 40 10-16,51 5 23 15,2 3-15-15,13-2 0 16,8-6-7-16,9-6 0 16,0-10 0-16,0-6-1 15,0-8 0-15,7-6 0 16,-1-4 0-16,7 0 41 15,7-2 17-15,7-16 20 16,2-6-17-16,0-6-10 16,-4-2-11-16,-8 4-3 15,-10 1-9-15,-4 8-13 16,-3 5 18-16,0 6-6 0,-5 2-27 16,-13 3-13-16,-6 3-68 15,-7 0-35-15,-5 13 17 16,1 6-54-16,3 8-113 15,10-3-117-15,11-12-157 0</inkml:trace>
  <inkml:trace contextRef="#ctx0" brushRef="#br0" timeOffset="105868.38">2572 4373 1048 0,'0'0'292'0,"0"0"-24"15,0 0-60-15,0 0-44 16,0 0-54-16,0 0-49 15,0 0-61-15,0-2-6 16,0 32 6-16,7 10 45 16,5 8 0-16,5 9-14 15,-1-1-5-15,-3 2-9 16,1 0 17-16,-6 0-19 16,-1 0 2-16,-1 0-15 0,1-3 11 15,2-5-7-15,0-8-5 16,2-10 8-16,0-10-9 15,0-6-10-15,0-10 3 16,1-4 7-16,1-2 0 16,3-2 8-16,5-22 18 15,4-8 1-15,2-6-6 16,-5-2-5-16,-6 4 5 16,-10 4 1-16,-3 8 3 15,-3 6-1-15,0 3-3 16,-7 4-6-16,-11 2-15 15,-2 4-5-15,-5 2-25 16,-4 3-44-16,2 0 56 0,2 0-56 16,0 3-25-1,4 11-17-15,6 4-94 0,4 5-63 16,6 0-74-16,5-11-393 16</inkml:trace>
  <inkml:trace contextRef="#ctx0" brushRef="#br0" timeOffset="106752.46">3283 4766 1430 0,'0'0'349'0,"0"0"-144"15,0 0-67-15,0 0-38 16,0 0 7-16,0 0-27 16,0 0-9-16,-42-60-14 15,32 60-17-15,-1 0-40 16,-5 6-69-16,-5 20 69 16,-8 10 2-16,2 8 11 15,2 5 4-15,7-6-14 16,9-3-3-16,9-7-12 15,0-9-39-15,0-10 42 16,2-4-16-16,5-6-30 16,3-4 46-16,-2 0 9 0,8-10 15 15,4-14 24-15,2-8 10 16,1-5-23-16,-4 5-15 16,-7 6-2-16,-3 11 6 15,-7 6-11-15,0 9-4 16,0 0-22-16,2 5-50 15,6 17 28-15,5 10 44 16,5 4 3-16,2 4 6 16,5-4-9-16,-2-6 1 15,-1-8 5-15,-3-6-6 16,-2-10 1-16,-1-6-1 0,2 0 8 16,4-14 11-1,3-16-7-15,0-12 4 0,-2-8 8 16,-7-10 6-16,-7-8-11 15,-7-7-13-15,-4-7-5 16,0 0-1-16,-4 4-1 16,-10 9-5-16,-1 15 5 15,2 16 1-15,1 12-1 16,1 12 2-16,4 8-1 16,6 4 6-16,-2 2-6 15,3 0-3-15,0 2-28 16,0 24-27-16,0 12 43 15,0 18 9-15,7 10 6 16,10 7 18-16,6 1-17 0,-1-4 5 16,2-8-4-16,1-10-2 15,-3-12 0-15,1-12-1 16,-6-10 2-16,1-7 4 16,-2-5-4-16,-2-6 0 15,-2 0 6-15,-1-9 8 16,-1-14 28-16,-2-9-6 15,-5-3-22-15,-3 1 7 16,0 6-4-16,-15 8-17 16,-12 8-1-16,-7 8-63 15,-4 4-35-15,-4 4 8 16,4 20-64-16,9 9-142 16,11-8-342-16,16-7-401 0</inkml:trace>
  <inkml:trace contextRef="#ctx0" brushRef="#br0" timeOffset="107047.87">4201 4570 1324 0,'0'0'402'0,"0"0"-198"16,0 0-27-16,0 0-53 0,0 0-37 16,0 0-41-1,0 0-46-15,0 5-37 0,0 18 20 16,0 7 17-16,2 6 16 16,2 2-10-16,1-2-6 15,-3-2-13-15,-2-4-59 16,0-4-63-16,-4 6-127 15,-13-7-145-15,-2-11-481 0</inkml:trace>
  <inkml:trace contextRef="#ctx0" brushRef="#br0" timeOffset="107285.31">4056 4273 1515 0,'0'0'366'16,"0"0"-195"-16,0 0-97 16,0 0-31-16,0 0-43 15,0 0-31-15,0 0-191 16,35 36-19-16,-23-18-110 0</inkml:trace>
  <inkml:trace contextRef="#ctx0" brushRef="#br0" timeOffset="107670.23">4528 4139 1520 0,'0'0'331'0,"0"0"-151"16,0 0-42-16,0 0-42 16,0 0-47-16,0 0-49 15,0 0-36-15,0 24 5 16,0 12 31-16,9 12 48 15,0 4-9-15,0 4-27 0,2 0 0 16,0-1-1-16,-2-4-10 16,-3 0 5-16,2-5 7 15,-4-6-12-15,0-6 1 16,-1-6 7-16,1-4-9 16,0-2 0-16,1-2-7 15,-2 0-50-15,-3 5-82 16,0-7-204-16,0-8-238 0</inkml:trace>
  <inkml:trace contextRef="#ctx0" brushRef="#br0" timeOffset="107867.51">4490 4498 544 0,'0'0'1283'16,"0"0"-990"-16,0 0-153 16,0 0-86-16,0 0-54 15,0 0-9-15,0 0-93 16,101-14-89-16,-61 14-329 16,-9 8-749-16</inkml:trace>
  <inkml:trace contextRef="#ctx0" brushRef="#br0" timeOffset="108102.14">4808 4666 1654 0,'0'0'324'15,"0"0"-262"-15,0 0-62 16,0 0-35-16,0 0 32 15,0 0 3-15,0 0 10 16,50 128 13-16,-36-91-7 16,-1-5-16-16,-7-3-14 15,-6 6-72-15,0-9-189 0,-13-8-250 16</inkml:trace>
  <inkml:trace contextRef="#ctx0" brushRef="#br0" timeOffset="108568.58">4885 4200 1117 0,'0'0'308'0,"0"0"-89"16,0 0-12-16,0 0-28 15,0 0-30-15,0 0-22 16,0 0-27-16,0-13-31 16,0 13-13-16,0 0-11 15,0 0-12-15,0 0-20 16,0 0-13-16,0 2-22 15,6 9-4-15,3 8 26 16,3 9 8-16,1 6 1 16,0 6 3-16,3 2-11 0,-5 4 13 15,2 2-12 1,-2-3-2-16,-1-5 15 16,-2-4-9-16,-1-10-5 0,-1-4-1 15,-5-6-39 1,6-4-45-16,-5-4-36 0,-2-2-43 15,0-6-147-15,-14 0-242 16,-3-4-425-16</inkml:trace>
  <inkml:trace contextRef="#ctx0" brushRef="#br0" timeOffset="108746.26">4804 4463 1495 0,'0'0'402'16,"0"0"-195"-16,0 0-67 16,0 0-50-16,0 0-90 15,0 0-7-15,0 0-51 16,139-4-122-16,-83 8-210 16,-14 4-363-16</inkml:trace>
  <inkml:trace contextRef="#ctx0" brushRef="#br0" timeOffset="109202.46">5167 4644 1609 0,'0'0'302'0,"0"0"-221"0,0 0-65 16,0 0-13-16,0 0-3 15,0 0 0-15,0 0 2 16,65 6-1-16,-49-6 24 16,-1 0-14-16,-5 0 0 15,-4 0-10-15,1 0 7 16,-1 0-8-16,3 8-24 16,5 4 23-16,3 4-4 15,1 8 4-15,1 4 0 16,-4 6-8-16,-7 6 8 15,-6 4 1-15,-2 5-12 16,0-5 11-16,-6-6-1 16,-7-12-5-16,-1-10-21 0,3-10 28 15,0-6 105 1,2 0 35-16,2-18-8 0,5-12-44 16,2-10-14-16,2-8-21 15,21-2-33-15,6-1-8 16,4 7-11-16,-2 12-1 15,-4 12-4-15,-7 14-115 16,-20 8-182-16,0 18-223 16,-2 4-304-16</inkml:trace>
  <inkml:trace contextRef="#ctx0" brushRef="#br0" timeOffset="110202.31">2133 7488 666 0,'0'0'313'0,"0"0"-100"15,0 0-10-15,0 0-17 16,0 0 37-16,0 0-52 15,0 0-51-15,-98-67-11 16,89 67-29-16,-2 0-37 16,-3 2-24-16,-1 20-19 15,-3 10-7-15,3 11 7 16,3 5 3-16,8 6-3 16,4 2 1-16,0-4-1 15,16-2 0-15,5-3 1 16,4-10 0-16,4-5-1 15,0-11-56-15,0-11-67 0,2-10 123 16,5-2 36-16,0-28-1 16,4-16 1-16,-4-13-1 15,-10-7-2-15,-10-4 2 16,-11 6-7-16,-5 9 7 16,-10 13 5-16,-14 12 0 15,-10 12-19-15,-3 10-21 16,-5 6-35-16,-1 2 21 15,3 2-18-15,9 14-45 16,8 6-53-16,23 14-114 16,0-4-142-16,9-10-208 0</inkml:trace>
  <inkml:trace contextRef="#ctx0" brushRef="#br0" timeOffset="111402.33">3142 7289 1033 0,'0'0'698'0,"0"0"-509"0,0 0-75 15,0 0-24 1,0 0-26-16,0 0-21 15,0 0-10-15,-67-20-4 0,34 26-9 16,-11 16-13 0,-6 14 17-16,1 6-24 0,5 8 1 15,8 2 0-15,14 0 0 16,9-6 5-16,11-3-6 16,2-9-1-16,2-8-10 15,17-8-2-15,4-8-26 16,8-8 39-16,7-2 11 15,7-12 35-15,9-20-5 16,2-12-8-16,0-11-14 16,-4-8 9-16,-8-12-11 15,-8-5-4-15,-9-9-5 0,-9-1-7 16,-12 4 4 0,-6 8 18-16,0 16 2 0,-13 12-1 15,-9 10 3-15,-1 8-1 16,4 8-11-16,3 7-6 15,5 8-7-15,7 6-2 16,4 3-14-16,0 12-87 16,2 24 16-16,13 19 60 15,7 15 25-15,5 12 12 16,4 6-12-16,3 5 11 16,-1-5-11-16,3-8-5 15,-3-8-29-15,0-12-2 16,-2-13-2-16,1-15 1 15,-3-18 10-15,4-14 11 16,2 0 16-16,6-28 12 0,1-8 1 16,-2-3 3-16,-1-2-6 15,-8-2-10-15,-2 5-26 16,-2 2-3-16,0 6-27 16,-1 10-8-16,-4 6 10 15,-2 6-25-15,-2 6 7 16,-4 2-12-16,-4 0 10 15,-5 0 34-15,-3 0 25 16,0 0 15-16,-2 0 38 16,0 0 83-16,2 0-9 15,6-14-11-15,-2-8-65 16,1-4-6-16,-3-1-11 16,-4 1 5-16,0 4 33 0,0 8-6 15,-4 6-8 1,-19 8-43-16,-10 2-27 0,-11 26-23 15,-8 15 45-15,4 9 5 16,5 0 17-16,14 0-17 16,11-4 0-16,13-6 0 15,5-8-5-15,0-8-8 16,12-8 1-16,10-7-80 16,2-10 92-16,9-1 3 15,6-12 33-15,3-16 18 16,-1-12 7-16,-4-8-6 15,-5-4 4-15,-13-6-17 0,-5-4-19 16,-12-4 6 0,-2-2 3-16,0 1 19 0,-14 1-26 15,-5 4-2-15,-4 5-1 16,3 10-4-16,3 11 18 16,5 9 16-16,3 11 0 15,7 10-20-15,0 6-32 16,2 0-33-16,0 22-24 15,0 19 38-15,13 14 17 16,7 18 2-16,1 11 1 16,0 8 8-16,0-2 1 15,-3-7-8-15,-1-15-2 16,-1-14-39-16,-1-14-7 16,1-10-37-16,-3-8-39 0,6-8-65 15,-9-8-149-15,-3-6-454 16</inkml:trace>
  <inkml:trace contextRef="#ctx0" brushRef="#br0" timeOffset="112118.61">1959 8350 173 0,'0'0'1213'0,"0"0"-859"0,0 0-126 15,0 0-103 1,0 0-84-16,0 0-23 0,0 0-17 15,13 0 25-15,28 0 87 16,17 0 22-16,36-8-31 16,37-6-35-16,35-8-25 15,15-6-9-15,-9-1-16 16,-23 1 8-16,-40 6-9 16,-22 4-9-16,-22 6 3 15,-12 2-11-15,8 0 0 16,-1 0 5-16,2-2-5 15,-13 4 12-15,-11 2 0 16,-11 0-4-16,-12 2-1 16,-6 2 8-16,-5 0-2 15,-3 2 5-15,-1-2 4 0,3 2-7 16,-3 0 11-16,0 0-8 16,0 0-2-16,0 0-7 15,0 0-10-15,0 0 9 16,0 0-8-16,0 0 0 15,0 0 0-15,0 0-1 16,0 0-36-16,0 0-106 16,-15 0-82-16,-20 10-154 15,-17 8 128-15,-37 10-99 16,-60 14 28-16,13-6-55 16,1 0-346-16</inkml:trace>
  <inkml:trace contextRef="#ctx0" brushRef="#br0" timeOffset="112452.64">2327 8424 431 0,'0'0'364'0,"0"0"-58"0,0 0-25 16,0 0-56-16,0 0-83 16,0 0-14-16,0 0-44 15,-23 0-28-15,66 0 52 16,13-4 3-16,17-4 6 16,8-3-39-16,14 0 7 15,19-7-20-15,-7-3-2 16,0-1-20-16,0-1-13 15,-25 0-2-15,5 1-7 16,-14 3-15-16,-17 4 21 16,-13 5-5-16,-17 4-16 15,-10 2 35-15,-8 2 3 0,-5 2 16 16,-3 0-3-16,0 0 3 16,0 0-9-16,0 0-11 15,0 0-10-15,0 0-13 16,0 0-9-16,0 0-8 15,0 0-7-15,0 0-76 16,0-4-137-16,0 2-279 16,0-10-192-16</inkml:trace>
  <inkml:trace contextRef="#ctx0" brushRef="#br0" timeOffset="113436.26">1552 5988 801 0,'0'0'186'15,"0"0"-100"-15,0 0-55 16,0 0-18-16,0 0 21 15,0 0 47-15,0 0 49 0,8-41 11 16,-8 41-3 0,0 0 1-16,0 0-21 0,0 0-49 15,9 0-36-15,11 0-22 16,18 0 1-16,18 0 29 16,35-2 28-16,34-4-6 15,-2-4-15-15,-12 2-6 16,-13-4-10-16,-22 0-21 15,6-2 4-15,8 0-7 16,-15 0-8-16,-13 4 0 16,-12 4-1-16,-19 2-14 15,-17 2-15-15,-8 2 2 16,-6 0 27-16,-7 0-30 16,-27 4-168-16,-18 16 76 0,-20 8-8 15,-28 12-73-15,-29 6 30 16,-23 8-46-16,-2-4 134 15,30-11 11-15,34-11 75 16,39-16 39-16,22-6 52 16,9-2 51-16,11-4 101 15,9 0-64-15,14 0-165 16,50-14 77-16,50-18 47 16,48-7-26-16,19-1 9 15,-7 7-26-15,-36 11-6 16,-49 8-23-16,-24 3-15 15,-15 4 2-15,6-2-21 16,-4 0-5-16,-6 0-4 0,-17 3 22 16,-13 3 16-16,-12 0 27 15,-4 3 21-15,0 0 2 16,0 0-30-16,0 0-18 16,0 0-17-16,0-2-22 15,-4 0-19-15,2 2-5 16,0 0-60-16,2 0-79 15,-5 4-147-15,0 12-354 16,-6 0-44-16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53:53.622"/>
    </inkml:context>
    <inkml:brush xml:id="br0">
      <inkml:brushProperty name="width" value="0.05292" units="cm"/>
      <inkml:brushProperty name="height" value="0.05292" units="cm"/>
      <inkml:brushProperty name="color" value="#FF0000"/>
    </inkml:brush>
  </inkml:definitions>
  <inkml:trace contextRef="#ctx0" brushRef="#br0">3087 11127 396 0,'0'0'161'15,"0"0"-89"-15,0 0-43 0,0 0-18 16,0 0-4-1,0 0-5-15,-10-6-2 0,10 6 0 16,0 0-11-16,0 0-67 16,0 0-97-16,12 0 38 15,-3 0-112-15</inkml:trace>
  <inkml:trace contextRef="#ctx0" brushRef="#br0" timeOffset="374">3087 11127 93 0</inkml:trace>
  <inkml:trace contextRef="#ctx0" brushRef="#br0" timeOffset="1165.45">3087 11127 93 0,'75'-115'79'0,"-75"115"-59"0,0 0-11 0,0 0-8 0,0 0 6 15,0 0 0-15,-2 0 12 16,2 0-19-16,0 0 0 15,0 0 0-15,0 0-1 16,0 0-6-16,0 0-6 16,0 0 13-16,0 0 0 15,0 0 8-15,0-1 21 16,0-3-13-16,0 0-9 16,0 0 2-16,0-1 1 15,0 4-1-15,0-2-8 0,0 3 8 16,0 0 7-16,0-1 11 15,0 1 18-15,0-3 5 16,0 2 2-16,0-1-10 16,-2-1-7-16,2-1 35 15,-2 3-10-15,0-3-10 16,0 0 2-16,-1-1-17 16,-2 0-9-16,3 1 11 15,-2-3 17-15,-3 4-12 16,3-1 0-16,0 0 24 15,-1 1 1-15,0 1-17 16,3 0-3-16,-3 2 5 0,3-2-14 16,0 2-14-16,-2-1 4 15,0 1-1-15,1 0 2 16,-4-3 3 0,3 3-21-16,-3 0 7 0,-2 0 6 15,-2 0-17-15,-2 0-7 16,-8 18-3-16,-2 9-13 15,-6 9 15-15,-5 10 1 16,0 8 0-16,3 2 1 16,5 0 6-16,6-4-6 15,7-1 6-15,5-4-7 16,6-2 0-16,2-3 0 16,0-2 0-16,10-6 1 0,9-2-1 15,6-8 1 1,2-4 2-16,4-4-3 0,0-8 2 15,0-4-2-15,0-4 6 16,0 0 3-16,-2-4-8 16,-2-14 6-16,-3-6 6 15,-4-6 8-15,-1-4 3 16,-6 0-9-16,-7-2 11 16,-4 0-10-16,-2 1-3 15,0 3 15-15,-6 4-9 16,-14 2-9-16,-2 4 2 15,-3 4-3-15,-2 2-9 16,0 6 1-16,6 2 0 16,-2 2-1-16,7 4-5 15,3 2-21-15,2 0-123 0,2 6-65 16,2 16 13-16,7 18 29 16,0-1-34-16,0-11-314 0</inkml:trace>
  <inkml:trace contextRef="#ctx0" brushRef="#br0" timeOffset="2228.21">3951 10964 681 0,'0'0'208'16,"0"0"-18"-16,0 0-67 15,0 0-46-15,0 0-29 16,0 0 1-16,0 0 11 16,0 0-20-16,-98-46-9 15,87 45 20-15,-4 1 3 16,-3 0-21-16,-7 0-14 16,-6 8-7-16,-7 17-2 15,-6 14-3-15,-6 9-7 0,1 6 0 16,5 4 0-1,6 0 12-15,9-2-12 0,11-4-8 16,9-7 8-16,7-5-7 16,2-8-8-16,5-6 2 15,15-6 1-15,6-4 12 16,8-4 0-16,-1-4-5 16,3-4 5-16,-1-4 26 15,-3 0-25-15,-8 0 0 16,-3-4 18-16,-8-6 3 15,-7 0 15-15,-2 0 11 16,-1-4 6-16,-3-2-20 16,0-4-8-16,0-6-8 0,0-6-2 15,0-5-8-15,0-5-6 16,0-2 3-16,-5-2-4 16,-1-2 7-16,-1-4-8 15,3-4 0-15,-3-1-22 16,0-1 15-16,3 2 5 15,-3 2 2-15,3 2 0 16,2 2 3-16,-1 4-3 16,3 4-1-16,0 3 1 15,0 6 1-15,0 0 0 16,0 7-1-16,0 2 0 16,0 4 0-16,0 6 11 15,3 4-10-15,-3 6-1 16,2 4-1-16,0 0-17 0,5 24-31 15,-1 18 47-15,4 14 2 16,0 15 48-16,1 5-2 16,3 2-3-16,-3 2-20 15,2-4-16-15,1-1-6 16,-3-5 16-16,-4-10-6 16,4-10-9-16,-7-12 5 15,1-10 4-15,-3-10-10 16,-2-4-2-16,2-2-5 15,-2 1-102-15,2-6-128 16,0-3-123-16,0-4-548 0</inkml:trace>
  <inkml:trace contextRef="#ctx0" brushRef="#br0" timeOffset="2946.75">4542 10870 970 0,'0'0'244'0,"0"0"-96"16,0 0-69-16,0 0-11 0,0 0-9 15,0 0-9 1,0 0 1-16,-112-28-13 0,81 46-24 16,-9 16 17-16,-9 16-12 15,-2 13 13-15,2 5-14 16,4 0 1-16,9-6 0 16,14-7-5-16,6-8 4 15,12-4-18-15,4-7 1 16,0-4-1-16,9-6-13 15,15-4 13-15,5-8 0 16,9-6 5-16,3-8 14 16,1 0 13-16,0-6-8 15,-1-18 5-15,-6-6 4 16,-4-11 4-16,-6-3-10 0,-10-7 10 16,-6-6 1-16,-9-3-23 15,0-2-14-15,-5-4 17 16,-14 2-9-16,-8-1 0 15,0 3 1-15,-2 2-8 16,2 2 5-16,3 6-7 16,2 2 1-16,2 6 6 15,3 3 0-15,7 11-6 16,3 8-1-16,3 8 7 16,2 8-7-16,2 6 0 15,0 0-15-15,0 4-26 16,4 26-9-16,13 21 50 15,10 31 25-15,0 4 20 16,4 10-2-16,-2 1-12 16,-4-23-13-16,0 0 6 0,-4-16-24 15,-2-16 9-15,-7-14-8 16,0-8 7-16,-5-8-7 16,-3-6 9-16,-2-4-9 15,0 0-1-15,5 0-90 16,-2 2-131-16,-3-4-305 0</inkml:trace>
  <inkml:trace contextRef="#ctx0" brushRef="#br0" timeOffset="3713.35">5977 10820 150 0,'0'0'639'16,"0"0"-444"-16,0 0-66 16,0 0-33-16,0 0 14 15,0 0-25-15,0 0 10 16,-31 0 27-16,31 0 0 15,0 0-24-15,0 0-30 16,0 0-35-16,0 0-22 0,1 0 0 16,15 0-6-1,9 0 33-15,6 0 23 0,9-8-5 16,5-2-37-16,-1 0 0 16,-2 2-8-16,-1 4-11 15,-8 4-95-15,-6 0-129 16,-18 24-107-16,-7 8 4 15,-2 0-38-15</inkml:trace>
  <inkml:trace contextRef="#ctx0" brushRef="#br0" timeOffset="3893.68">5992 11151 910 0,'0'0'301'0,"0"0"-69"16,0 0-122-16,0 0 1 15,0 0 44-15,0 0-25 16,133-68-25-16,-104 60-44 16,1 6-33-16,1 2-19 15,6 0-9-15,31 18-118 16,-12 4-138-16,1-8-364 0</inkml:trace>
  <inkml:trace contextRef="#ctx0" brushRef="#br0" timeOffset="5612.92">8363 9860 166 0,'0'0'286'0,"0"0"-145"0,0 0-67 15,0 0-34-15,0 0 19 16,0 0-2-16,0 0 16 16,0-32 7-16,0 28 12 15,0-1 20-15,0 0-1 16,0 1-18-16,0 0 29 16,0 1-1-16,0 1-22 15,0 2-23-15,0 0-24 16,0 0-28-16,0 0-18 15,0 0-6-15,0 0-7 16,0 0-18-16,0 5 0 16,0 3 16-16,4 6 9 15,3 1 9-15,2 2 20 0,0 3 17 16,-3 0 9 0,3 2-5-16,-2 2-6 0,0 2-12 15,-1 4 2-15,-1 6-4 16,-1 6-8-16,-2 4 1 15,-2 3 13-15,3-6-10 16,-3-3-14-16,0-7 2 16,0-9-1-16,0-6-4 15,0-8 6-15,0-2 1 16,0-4 8-16,0 0 8 16,0-2-10-16,0 2-4 15,0-2-17-15,0 2 17 16,0-2-18-16,0-2 16 15,0 2-2-15,0-2-14 16,0 0 26-16,0 0-8 0,0 0-9 16,0 0 8-16,0 0-4 15,0 0-7-15,0 0-5 16,0 0 16-16,0 0-16 16,0 0 7-16,0 0-8 15,0 0-6-15,0 0 6 16,0 0 7-16,0 0 1 15,0 0 17-15,0 0-7 16,0 0-17-16,0 0 10 16,0 0-5-16,0 0 3 0,0 0-8 15,0 0 5 1,0 0 1-16,0 0 0 0,0 0-6 16,0-2 23-16,0-8-18 15,-3-6 3-15,-6-8-8 16,-1-8 0-16,-6-12 12 15,1-9-13-15,-4-5-26 16,4-4-27-16,1 0 8 16,1 6 44-16,2 1-1 15,4 10-11-15,3 3 13 16,2 6 0-16,-1 3-1 16,3 5 0-16,0 0 0 15,5 0-10-15,10 4 10 16,1 2-14-16,2 2 7 15,4 2 1-15,0 2 6 0,5 2 1 16,2 4-14-16,-2 4 8 16,0 4-14-16,-1 2 19 15,-4 0-11-15,-1 6 3 16,-3 8-4-16,-3 6 12 16,-4 4-14-16,1 6 15 15,-6 0 2-15,-4 0 5 16,-2 2-5-16,0-4 7 15,0-2-9-15,0-2 11 16,-11-3-3-16,-2-6 1 16,-3-1 0-16,-2-1 4 15,-1-1 0-15,-2-2-4 16,-3-2 2-16,-1 0-4 0,-2-4-5 16,1-1 7-1,-4 0-8-15,4-1 0 0,2 0-1 16,-1 0 0-16,2 0-27 15,2 5-29-15,-2 6-60 16,1 7-100-16,0 26-41 16,4-4-105-16,6-4-202 0</inkml:trace>
  <inkml:trace contextRef="#ctx0" brushRef="#br0" timeOffset="6894.59">7679 10944 492 0,'0'0'114'0,"0"0"-19"16,0 0-30-16,0 0-29 15,0 0-7-15,0 0 15 16,0 0 15-16,-68 0 28 0,60 0 4 16,-1 0 22-16,3 0 7 15,1 0-11-15,5 0-25 16,-3 0-46-16,3 0-21 15,0 0-4-15,0 0 5 16,0 0 9-16,0 0 11 16,0 0 8-16,0 0 8 15,-3 0-2-15,3 0 1 16,0 0 3-16,0 0-17 16,0 0-31-16,0 0-8 15,21 0-34-15,19 0 34 0,41-16 95 16,46-13 12-1,49-16-39-15,13-9-19 0,-2 0-12 16,-20 4-7-16,-28 5-4 16,-23 9-14-16,-25 11 7 15,-24 4-10-15,-17 7-1 16,2 1-1-16,-3 0-5 16,-7 1 21-16,-17 6-12 15,-14 5-5-15,-7 1 0 16,-4 0 43-16,0 0 24 15,0 0-26-15,0 0-9 16,0 0-15-16,0 0-23 16,0 0 0-16,0 0-110 15,-11 21-193-15,-42 40 27 16,2-3-109-16,-11-2-739 0</inkml:trace>
  <inkml:trace contextRef="#ctx0" brushRef="#br0" timeOffset="7327.61">8002 11542 909 0,'0'0'300'15,"0"0"-100"-15,0 0-27 16,0 0-41-16,0 0-14 16,0 0-30-16,0 0-14 15,-5-26-34-15,5 26-15 16,0 0-25-16,0 0-25 15,0 12 20-15,5 10 5 16,9 10 21-16,1 12 19 16,1 6 20-16,-1 3-14 15,-1 1-11-15,-6-4-23 16,-1-4 0-16,-5-8 0 16,-2-4 3-16,0-4-8 0,0-4-7 15,0-2-84-15,0-2-87 16,0-2-165-16,0-6-170 15,0-10-491-15</inkml:trace>
  <inkml:trace contextRef="#ctx0" brushRef="#br0" timeOffset="7611.61">8358 11748 1119 0,'0'0'377'0,"0"0"-191"15,0 0-100-15,0 0-58 16,0 0-28-16,0 0 1 16,0 0 29-16,32-23-16 15,3 9 24-15,9-4 22 16,12-3-14-16,7-1-15 15,1 2-17-15,3 2-14 16,13-4-88-16,-17 4-200 16,-14 0-347-16</inkml:trace>
  <inkml:trace contextRef="#ctx0" brushRef="#br0" timeOffset="8211.52">8971 11223 1270 0,'0'0'530'0,"0"0"-334"16,0 0-74-16,0 0-108 16,0 0-14-16,0 0-32 15,0 0 28-15,38 88 4 16,-19-30 48-16,6 7-17 15,0-1-18-15,2-6 1 0,-3-8-14 16,-2-10 6-16,-6-10 0 16,-7-10-5-16,-3-5 2 15,-3-8-2-15,-3-4 16 16,0-3-16-16,0 0 13 16,0 0 22-16,-16-9 10 15,-11-14-24-15,-6-10-22 16,-5-7-12-16,3-8-7 15,6-2 1-15,6 0-10 16,10 1 22-16,8 3-1 16,5 2 5-16,0 0 1 15,16 0-5-15,13 0 5 16,7 2-6-16,6 0 5 16,3 4 1-16,-3 10-8 15,1 6 8-15,-6 9-6 0,-3 9 5 16,-3 4 4-16,-4 0-7 15,-5 15 16-15,-7 5-16 16,-6 2 11-16,-7 0 0 16,-2 2 27-16,0 0 7 15,-17 0-2-15,-17 4-5 16,-6 2-8-16,-9-2-9 16,-7-2-6-16,0-4-9 15,6-5 7-15,0-4-8 16,13-7-10-16,8-2-31 15,11-4-56-15,9 0-103 16,5-10-375-16</inkml:trace>
  <inkml:trace contextRef="#ctx0" brushRef="#br0" timeOffset="11635.23">3663 12033 179 0,'0'0'56'0,"0"0"-56"15,0 0-36-15,0 0 36 16,0 0-11-16</inkml:trace>
  <inkml:trace contextRef="#ctx0" brushRef="#br0" timeOffset="23362.2">7796 8552 198 0,'0'0'140'15,"0"0"-101"-15,0 0-18 16,-148 6-19-16,105-28-2 16,10-6-15-16,1-6-113 0</inkml:trace>
  <inkml:trace contextRef="#ctx0" brushRef="#br0" timeOffset="24983.82">1003 10834 423 0,'0'0'128'0,"0"0"-18"15,0 0-47-15,0 0 20 16,0 0 28-16,0 0-21 16,0 0-18-16,-60-104-6 15,54 94-18-15,-1 4-3 0,2 0-7 16,1 2-2-16,2 2 9 16,2 2 7-1,0 0-29-15,0 0-5 0,0 0-18 16,0 0-1-16,0 4 1 15,0 16 1-15,0 12 31 16,-3 12 42-16,1 10-6 16,2 4-14-16,0 0-42 15,0-1 7-15,0-7 1 16,7-4-5-16,2-2-5 16,0-4 0-16,0 0-4 15,-3 0 4-15,4-4-4 16,-2 0-5-16,-1-1 2 15,4-3-3-15,2-4-52 16,5-2-86-16,25 0-61 0,-4-8-43 16,-3-14-47-16</inkml:trace>
  <inkml:trace contextRef="#ctx0" brushRef="#br0" timeOffset="25582.84">1718 10880 834 0,'0'0'155'0,"0"0"-67"16,0 0-14-16,0 0-6 15,0 0-32-15,0 0-24 16,0 0-10-16,-100 70 0 16,86-26-1-16,4 9 15 15,3 1 4-15,1-2 3 16,0-4 5-16,6-6-6 16,0-7-22-16,0-8 9 15,0-3 1-15,0-3 3 16,0-3-1-16,0-4-1 15,0 0-9-15,0-5 11 16,6-2-13-16,0-3 0 16,3-2-8-16,3-2 8 15,-2 0 2-15,5 0 24 0,4-8 2 16,-1-12 11-16,1-5 2 16,0-7-17-16,-4-4 11 15,-3-1 6-15,-8-6 6 16,-4-1-34-16,0 2-12 15,-4 4 18-15,-15 6 0 16,-3 8-19-16,0 4-11 16,0 6 11-16,1 5 9 15,6 5-8-15,-1 4-1 16,5 0 0-16,5 0-24 16,-2 0-65-16,2 7-45 15,-1 8 45-15,5 8 37 0,2-1-47 16,0 8-27-16,21-6-60 15,0-10-161-15</inkml:trace>
  <inkml:trace contextRef="#ctx0" brushRef="#br0" timeOffset="26131.44">2204 10836 371 0,'0'0'579'0,"0"0"-431"0,0 0-5 15,0 0-78 1,0 0-20-16,0 0 26 0,0 0-19 16,-111-90-18-16,111 88-24 15,0 2-10-15,0 0-17 16,0 0-4-16,4 0 20 15,8 8 1-15,3 10-11 16,5 12 11-16,3 8 1 16,8 14 25-16,2 11 22 15,7 9-13-15,2 4-2 16,1 2-14-16,-3-6-10 16,-5-5-9-16,-4-9 10 15,-8-8-4-15,-11-2-5 16,-11 0 0-16,-1 0 11 0,-7 0 1 15,-18 1 7-15,-8-9-12 16,0-8 17-16,-2-14 14 16,-3-14 37-16,2-4-25 15,3-26-30-15,2-24-21 16,13-35 0-16,11-1 2 16,7-12 12-16,18-3-8 15,15 23 10-15,-1 0-16 16,-4 20 1-16,-8 20 4 15,-6 16-5-15,-7 14-61 16,-3 8-86-16,0 0-115 0,1 4 39 16,0 20-90-1,2-2 42-15,-7-8-393 0</inkml:trace>
  <inkml:trace contextRef="#ctx0" brushRef="#br0" timeOffset="26681.02">3064 9988 753 0,'0'0'171'0,"0"0"-24"16,0 0-44-16,0 0-41 15,0 0-10-15,0 0-11 16,0 0-19-16,-78 10-6 15,51 22 2-15,-6 16 1 16,-9 28 10-16,4 5 28 16,1 11 1-16,2 6 8 15,9-8 1-15,4 10-19 16,10-1-18-16,9-3 16 16,3-2-26-16,15-4-1 0,18-1 29 15,11-7-18-15,10-6-13 16,6-7-6-16,5-10 8 15,3-6-9-15,0-7 3 16,-1-6-3-16,-5-6 2 16,1-6-6-16,-1-6 10 15,-2-6-15-15,-4-4-1 16,0-6-26-16,-5 0-51 16,-2 0-100-16,11 0-69 15,-11 0-29-15,-14-6-261 0</inkml:trace>
  <inkml:trace contextRef="#ctx0" brushRef="#br0" timeOffset="27198.12">4488 9916 350 0,'0'0'536'0,"0"0"-361"16,0 0-55-16,0 0-3 15,0 0-91-15,0 0-24 16,0 0-2-16,81-18 16 16,-33 39 50-16,8 16-39 15,4 15 47-15,5 14 9 16,-5 13-14-16,-6 8-24 15,-7 2-20-15,-5-5-5 0,-11-6-10 16,-6-8 5 0,-8-3-9-16,-7-5 1 0,-10-2 6 15,0-4 6-15,0-6 12 16,-14-3 4-16,1-7-19 16,-1-8-1-16,3-6-15 15,0 2-18-15,10 4-84 16,1 12-200-16,18-8-18 15,5-22-483-15</inkml:trace>
  <inkml:trace contextRef="#ctx0" brushRef="#br0" timeOffset="28278.91">7342 9627 584 0,'0'0'122'15,"0"0"-59"-15,0 0-5 16,0 0-22-16,0 0 38 15,-133-10 24-15,113 2 2 16,-1 2-35-16,6 0-6 0,3 4 76 16,4 0-43-1,4 2-44-15,1 0-31 0,1 0-16 16,0 0-1-16,-3 6-16 16,-4 18 16-16,-4 16 10 15,-3 16 32-15,1 17 12 16,3 9 7-16,6 26-17 15,6 24 18-15,0-11-8 16,0-13-21-16,4-18-8 16,6-30-12-16,-2 0-1 15,3 1-12-15,1-15 0 16,1-8 0-16,5-4-8 0,1 2 8 16,6 4 0-1,6 4 15-15,3 7 7 0,3 4-12 16,0 8 12-16,0 11-21 15,1 24 37-15,0 30-1 16,-2 27-5-16,4 1 4 16,-11-30-11-16,-7-39-2 15,-4-37-20-15,-1-12-3 16,6 0 0-16,4 4 0 16,2-2 1-16,0-7 5 15,0-5-5-15,2-6 13 16,-2-4-14-16,-2-6 5 15,0-2-5-15,-4-6-1 0,6-4 0 16,3 0-7 0,8 0-12-16,11-2-64 0,14-8-72 15,26-4-59 1,41-22-45-16,-19 1-91 0,-10-9-296 0</inkml:trace>
  <inkml:trace contextRef="#ctx0" brushRef="#br0" timeOffset="29145.22">8791 9242 889 0,'0'0'149'0,"0"0"-39"15,0 0-16-15,0 0-14 16,0 0-21-16,0 0 22 0,0 0-81 16,-56-94-4-16,89 92 4 15,19 0 17-15,21 0 49 16,34 2 5-16,29 0-8 15,24 2-9-15,6 22-5 16,-16 10-12-16,-32 4 8 16,-33 2-8-16,-22 0-17 15,-14 10 1-15,9 29-2 16,-5 33 0-16,-4 36 19 16,-15 8 13-16,-24-5-1 15,-5-18-19-15,-5-35-1 16,0-22-7-16,0-22-8 0,0-12-5 15,0 2 1-15,-11 8 1 16,-6 8 5-16,-10 1 26 16,-12 3-1-16,-5 2 5 15,-4-4-13-15,0-8-13 16,11-11 4-16,8-15-11 16,6-10 11-16,7-4 2 15,3-2-10-15,-2 2-3 16,1 4-14-16,-1 2 0 15,1 0 1-15,3-2 0 16,0-2 0-16,4-4 1 16,1-2-1-16,3-4 5 15,3-4-5-15,0 0 8 16,0-2 6-16,0 0-1 16,0 0 3-16,0 0-4 0,0 0-1 15,0 0-4-15,0 0-1 16,0 0 11-16,0 0 6 15,0 0 6-15,0 0-2 16,0 0-9-16,0 0-11 16,0 0-8-16,-2 0-52 15,-33 18-117-15,1 8-298 16,-17-4-322-16</inkml:trace>
  <inkml:trace contextRef="#ctx0" brushRef="#br0" timeOffset="34708.68">6137 10078 111 0,'0'0'156'0,"0"0"-48"0,0 0-28 16,0 0 0-16,0 0-15 16,0 0-37-16,9-74-14 15,-7 66 34-15,-2 0-11 16,2 2-14-16,-2 0-2 16,0 2 49-16,0 0-23 15,0-2 9-15,0 2 12 16,0-2-12-16,0 0-20 15,0 0-11-15,0 2-8 16,0 0 14-16,0 4-1 16,0 0-8-16,0 0-22 0,0 0 0 15,0 0-27 1,0 0 12-16,0 4 7 0,0 12 8 16,9 8 12-16,0 10 12 15,4 10 11-15,0 8 19 16,1 9-5-16,-1 1 8 15,3 0-30-15,-1-4-5 16,1-10-12-16,1-10 10 16,-5-8-4-16,1-10-14 15,-3-6 3-15,-4-3-5 16,-1-6-6-16,-3-3 6 16,-2-2 8-16,0 0 24 0,0 0-17 15,0 0 4 1,0 0-19-16,0 0 0 0,0 0-63 15,2 0-143-15,0-4-468 0</inkml:trace>
  <inkml:trace contextRef="#ctx0" brushRef="#br0" timeOffset="35550.61">6630 10135 608 0,'0'0'105'0,"0"0"-9"15,0 0-34-15,0 0-10 16,0 0-16-16,0 0 9 16,0 0 14-16,-16-11-3 15,13 11-2-15,3 0-16 16,0 0-17-16,0 0-6 16,0 0-15-16,0 0-2 15,0 0 2-15,0 0-1 16,0 8 2-16,0 10 0 0,0 8 6 15,0 13 3-15,0 7-1 16,0 4 5-16,5 0-2 16,3-8-12-16,2-6 2 15,1-8-2-15,-5-8 6 16,2-4-4-16,-4-6-1 16,0-2 1-16,-2-4-2 15,-2 0 1-15,0-2 1 16,0-2-1-16,0 2 6 15,0-2 3-15,0 0 15 16,0 0 18-16,0 0 24 16,0 0 13-16,0-5-29 0,0-12-29 15,0-5-21 1,0-8 8-16,3-6-8 0,1-4 9 16,0-6-10-16,-2-2 10 15,3 2-9-15,0-1 1 16,-1 4-2-16,3 2 7 15,-1 5-7-15,1 6-10 16,0 6 10-16,-2 8 5 16,1 8-5-16,-2 2-13 15,3 6-13-15,5 0 16 16,-2 0-5-16,3 2-5 16,3 12 20-16,-3 6 0 15,-1 4 9-15,1 4-9 16,-1 2 3-16,-1-2 6 0,-1-2-8 15,2-5-1-15,-1-3 8 16,-3-3-8-16,2 0 1 16,-1-4 0-16,-1 3 0 15,1 3 0-15,3 2-1 16,-1 4 0-16,5 1-1 16,1 4-23-16,17-2-136 15,-3-6-116-15,-9-16-308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54:14.804"/>
    </inkml:context>
    <inkml:brush xml:id="br0">
      <inkml:brushProperty name="width" value="0.05292" units="cm"/>
      <inkml:brushProperty name="height" value="0.05292" units="cm"/>
      <inkml:brushProperty name="color" value="#FF0000"/>
    </inkml:brush>
  </inkml:definitions>
  <inkml:trace contextRef="#ctx0" brushRef="#br0">20682 6252 196 0,'0'0'287'0,"0"0"-144"15,0 0-76-15,0 0-30 16,0 0 1-16,0 0-8 15,0 0-1-15,0 0 11 16,0 0 46-16,0 0 13 16,0 0-3-16,0 0-15 15,0 0-38-15,22 0-34 16,16 0 8-16,20 0 36 16,38-4-3-16,35-6-15 15,31 2-6-15,6 2-10 16,-14 2-6-16,-36 4 3 0,-34-2-15 15,-16 2 12-15,-6 0-4 16,7 0-8-16,6 0-1 16,10 0 6-16,-7 0-5 15,-2 0 7-15,-5 0-8 16,-7 0 6-16,-10 0-6 16,-9 0 9-16,-16 0-9 15,-12 0 2-15,-10 0 4 16,-7 0 13-16,0 0 14 15,-7 0-5-15,-28 0-17 16,-40 0-10-16,-54 8-1 16,-43 2 0-16,-29 2-3 15,1-4-2-15,17-2 4 0,27-4-6 16,29-2 7 0,30 0 2-16,28 0-2 0,19 0 1 15,0 0-1-15,8 0 1 16,6 0 15-16,21 0 23 15,15 0-39-15,0 0-10 16,15 0-26-16,28 0 15 16,19 0 21-16,34 0 6 15,31 0 3-15,-2-2 4 16,-14-2-12-16,-13-2 5 16,-17 2-6-16,5-4 17 15,3 2-4-15,-13 0-7 0,-23 2-5 16,-16 2-1-16,-20 0-9 15,-12 2 9-15,-5 0 13 16,0 0-5-16,-5 0 5 16,-24 0 6-16,-15 0-5 15,-16 4-8-15,-9 4 3 16,1 0 1-16,6-4-9 16,9 0-1-16,6-4 6 15,5 2-6-15,4-2 1 16,4 0-1-16,8 0 16 15,10 0-3-15,7 0 11 16,5 0-8-16,4 0-15 16,0 0 8-16,0 0-7 15,0 0 10-15,0 0-11 16,0 0 0-16,-2 0-1 0,-6 0-12 16,-7 2-152-1,-45 32-97-15,2 0 48 0,-4-8-190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12:42:02.178"/>
    </inkml:context>
    <inkml:brush xml:id="br0">
      <inkml:brushProperty name="width" value="0.05292" units="cm"/>
      <inkml:brushProperty name="height" value="0.05292" units="cm"/>
      <inkml:brushProperty name="color" value="#FF0000"/>
    </inkml:brush>
  </inkml:definitions>
  <inkml:trace contextRef="#ctx0" brushRef="#br0">2842 7056 658 0,'0'0'124'0,"0"0"-71"15,-116-60-34-15,89 36-7 16,23 0-12-16,6-8-43 16,42-8-139-16,28-8 144 15,45-16-44-15,-12 11-29 16,-20 11-299-16</inkml:trace>
  <inkml:trace contextRef="#ctx0" brushRef="#br0" timeOffset="1669.52">1502 4810 147 0,'0'0'162'16,"0"0"-84"-16,0 0-9 15,0 0 26-15,0 0 9 16,0 0-37-16,0 0-34 16,0 0-10-16,0 0-23 15,0 0 6-15,0 0 1 16,0 0 3-16,0 0 6 0,0 0 65 15,0 0-16-15,0 0-14 16,0 0-11-16,0 0-12 16,0 0 17-16,0 0-9 15,0 0 3-15,0 0 0 16,0 0-10-16,0 0 1 16,0 0 4-16,0 0-21 15,0 0 4-15,0 0-10 16,0 0-5-16,0 0 11 15,0 0 6-15,0 0 13 16,0 0-8-16,0 0-3 16,0 0-11-16,0 0-9 15,0 0 12-15,0 0 4 0,0 0-1 16,0 0-3-16,0 0 8 16,0 0 11-16,0 0 3 15,0 0 1-15,0 0-1 16,0 0-3-16,0 0-11 15,2 0 1-15,1 0 1 16,-1 0-8-16,-2 0 4 16,0 0-9-16,0 0 2 15,0 0-2-15,0 0-3 16,0 0 9-16,0 0 0 16,0 0 5-16,0 0-5 15,0 0 3-15,0 0 2 0,0 0-4 16,0 0-16-16,0 0 5 15,0 0-5-15,0 0 0 16,0 0 4-16,0 0-4 16,0 0 1-16,0 0 0 15,0 0-2-15,0 0 2 16,0 0-1-16,0 0-1 16,0 0 7-16,0 0-7 15,0 0 0-15,0 0 9 16,0 0-6-16,0 0 16 15,0 0 0-15,0 0 11 16,0 0-1-16,0 0 1 16,0 0-8-16,0 0-12 15,0 0-4-15,0 0 1 16,0 0-7-16,0 0 0 16,0 0 0-16,0 0 0 0,1 0 0 15,2 0 0-15,0 0 0 16,-1 0 0-16,-2 0-10 15,0 0-37-15,0 28-145 16,-16 7-187-16,-4-9-405 0</inkml:trace>
  <inkml:trace contextRef="#ctx0" brushRef="#br0" timeOffset="2985.7">3260 4471 51 0,'0'0'543'0,"0"0"-406"15,0 0-46-15,0 0 12 16,0 0-34-16,0 0-34 15,0 0-8-15,-22-14-8 16,22 14-16-16,0-1 7 16,0 1 6-16,0 0 4 15,0-3 24-15,0 3 6 16,0 0-2-16,0 0-13 16,0 0 0-16,0 0 23 0,-2 0-13 15,2 0-3-15,0 0-6 16,0 0 2-16,0 0 7 15,0 0-6-15,0 0-2 16,0 0 11-16,0 0 1 16,0 0 1-16,0 0-25 15,0 0 9-15,0 0-21 16,0 0-13-16,0 0-8 16,0 0 7-16,0 0 1 15,0 0-1-15,0 0 0 16,0 0 0-16,0 0-1 15,0 0 1-15,0 0-14 16,0 0 6-16,7 0 9 0,10 8 0 16,6-2 6-1,4 2-5-15,2-3-1 0,2-4 21 16,0-1-13-16,0 0-7 16,-2 0 12-16,2-6-12 15,-4-6 13-15,-1-2-8 16,1-1-3-16,-4-2 4 15,-1-2 0-15,-2-2 20 16,-2-1-26-16,2-2 27 16,-3-4-3-16,-1 0-18 15,0-2 5-15,-2-2 16 16,-6 0-20-16,-1-4 0 0,-2 1-7 16,-2 3 8-1,-3 2 2-15,0 5-11 0,0 0 1 16,0 1 0-16,0 4-1 15,3 0 1-15,0 2-1 16,-3 0 0-16,0 0 1 16,0 0-1-16,0 0 6 15,0-1 1-15,0 1-7 16,-6 0-1-16,-7 0-5 16,0 3 6-16,-3-2 0 15,-4 2 0-15,3 0-1 16,-2 5 1-16,2 0-1 15,-1 5 1-15,-3-2 0 16,2 5-3-16,-3 0-3 16,0 2 6-16,-3 0 0 0,3 0 0 15,-1 0 0-15,1 2-1 16,2 14-32-16,-2 9-111 16,-10 30-42-16,6-1-77 15,1-7-261-15</inkml:trace>
  <inkml:trace contextRef="#ctx0" brushRef="#br0" timeOffset="4269.83">2470 5342 117 0,'0'0'366'0,"0"0"-254"15,0 0-19-15,0 0 7 16,0 0-48-16,0 0-36 15,0 0 72-15,-27-108-49 16,23 95-19-16,-2 5 6 16,4 1 31-16,0 0-11 15,2 3-23-15,-2 0-8 16,0 0-5-16,-3 2-10 16,-1 1 0-16,-6-4 0 0,-1 3-15 15,-7-2 9 1,-5 2-1-16,-6 0-3 0,-7 0 1 15,-1-2-4-15,-7-2 6 16,4 0 0-16,1 2 7 16,5 0 9-16,2 0-9 15,6 2 0-15,1 0-1 16,6 0 1-16,5 0 0 16,1 0 3-16,4 0-3 15,0 2 0-15,-2 0-2 16,-3 0-6-16,1 0 8 15,-4 0 0-15,2 0 6 16,-1 0 2-16,3 0 17 16,1 0 31-16,1 0-12 15,-1 0 12-15,5 0 31 0,3 0-52 16,2 0 19 0,4 0-15-16,0 0-32 0,0 0-5 15,0 0-2-15,0 0 1 16,0 0-1-16,0 0-10 15,10 0 10-15,15 0 1 16,6 0 48-16,7-6 11 16,6-8 0-16,5-6-9 15,5-8 0-15,4-6-13 16,0-6-3-16,2-9-6 16,-2-1 2-16,-7-4-25 15,-9 0 12-15,-11 2-17 16,-10 0 8-16,-14 0-8 0,-7 0 10 15,0 2-11-15,-22 0 0 16,-12 1-1-16,-7 3 1 16,-1 2 0-16,-5 8 0 15,1 4-2-15,3 8 1 16,1 6 1-16,0 6-5 16,-1 6 5-16,-1 3 0 15,-3 3-1-15,3 0 0 16,2 5 0-16,3 5 1 15,3 4-1-15,5 0-1 16,0 6 1-16,-2 6-10 16,2 6 5-16,-1 4 5 15,1 6-1-15,4 4 1 16,0 1 1-16,8-1-9 0,-1 0 9 16,4-2 9-16,5-2-9 15,4-6 0-15,5-2-1 16,2-6 1-16,0-4 0 15,0-4-1-15,4-5 0 16,7-8-7-16,5 1 8 16,-1-5 9-16,6-3-1 15,1 0 1-15,-1 0 10 16,0-3-10-16,0-5-8 16,-8 2 10-16,-7 1-9 15,-2 2 3-15,0 3-5 16,-2 0-36-16,6 0-214 15,1 0-126-15,-5 0-401 0</inkml:trace>
  <inkml:trace contextRef="#ctx0" brushRef="#br0" timeOffset="5125.42">660 4936 778 0,'0'0'146'0,"0"0"-28"15,0 0 47-15,0 0-16 16,0 0-31-16,0 0-18 0,0 0-5 15,-35-50-6 1,35 50-7-16,0 0-18 0,0 0-30 16,0 0-31-16,0 0-3 15,0 0-16-15,4 14 8 16,11 9 8-16,4 3 0 16,0 2 1-16,1-2-1 15,-1-6-1-15,-4-6 1 16,-1-6 14-16,-1-8-11 15,1 0 3-15,5-12 4 16,6-20 9-16,2-12-4 16,2-10-5-16,-10-3 0 15,-5 5-1-15,-10 6-9 16,-4 10 6-16,0 10-5 16,0 12 0-16,0 6 6 0,0 8-7 15,0 0-17-15,0 0-8 16,2 22-6-16,7 14 20 15,9 12 10-15,5 10 2 16,6 9 0-16,2-1-1 16,2 0 3-16,-4-4-3 15,-5-6 0-15,-4-6 1 16,-9-7 0-16,-1-14 0 16,-8-11 0-16,-2-7 6 15,0-7-5-15,-2-4 46 16,-23 0 21-16,-6 0-48 15,-11 0-5-15,-3-15 0 16,3-3-6-16,1-4 21 16,12-2 11-16,5 5-19 15,10 2-4-15,6 5 14 0,8 5-20 16,0-2-13-16,2 1-34 16,29-6-71-16,16-4-82 15,49-16-87-15,-9 6-76 16,-5-6-571-16</inkml:trace>
  <inkml:trace contextRef="#ctx0" brushRef="#br0" timeOffset="5809.74">3283 4353 666 0,'0'0'215'16,"0"0"-124"-16,0 0 51 16,0 0-37-16,0 0-40 15,0 0-33-15,0 0-21 16,-11 0-11-16,11 4-32 16,11 2-14-16,13 4-15 15,10 0-22-15,6 0-51 16,11 0 8-16,12-2 24 15,10 0-35-15,12 0 77 16,26 4-23-16,23 5 3 16,22 4-13-16,-27 0 10 15,-27-8-101-15</inkml:trace>
  <inkml:trace contextRef="#ctx0" brushRef="#br0" timeOffset="5961.35">4727 4543 36 0,'0'0'146'0,"0"0"-39"15,149 0-31-15,-100 0-8 16,-12 0-7-16,-6 3-37 15,-8 1-24-15,-3 2-22 16,1-5 13-16,-2 3 9 16,6-4 32-16,8 0-19 15,7 0-13-15,14 0-35 16,41 0-83-16,-12 0-87 16</inkml:trace>
  <inkml:trace contextRef="#ctx0" brushRef="#br0" timeOffset="6485.46">6310 4578 185 0,'0'0'186'15,"0"0"-98"-15,0 0-35 16,139 10-5-16,-97-6-18 16,3-2 32-16,8 0-33 15,7 0 3-15,16 0-10 16,27-2-12-16,28 0-1 15,32 0-8-15,6-8 8 16,-13-6-1-16,-31 0-8 16,-38 2 11-16,-21 3 2 15,-10 4 19-15,4-1 27 0,-2-1-23 16,-9 2 34-16,-20 2-18 16,-13 2 37-16,-14-1 174 15,-2 2 68-15,0-3-110 16,0 3-126-16,-4-1-45 15,-1-2 5-15,3 3-26 16,-1 0-19-16,3 0-10 16,0 0-7-16,0 0 7 15,0 0 1-15,0 0-1 16,0-1 0-16,0 1 7 16,0 0 2-16,0 0-9 15,0 0 2-15,0 0-2 16,0 0 1-16,0 0-1 0,0 0 12 15,0 0 13 1,0 0 5-16,0 0 7 0,0 0 4 16,0 0-5-16,0 0-20 15,0 0 2-15,0 0-17 16,0 0 0-16,0 0-1 16,3 0-69-16,15 8-263 15,4-5-268-15</inkml:trace>
  <inkml:trace contextRef="#ctx0" brushRef="#br0" timeOffset="9692.12">15105 4814 360 0,'0'0'163'16,"0"0"-62"-16,0 0 17 0,0 0 22 15,0 0-34 1,0 0-48-16,0 0 34 0,0-12-35 15,0 8-8-15,0 2 6 16,0 2-13-16,0 0 7 16,0 0-29-16,0 0-19 15,0 0 18-15,0 0 19 16,0 0-10-16,0 0-14 16,0 0 23-16,0 0-10 15,0 0-27-15,0 0 10 16,0 0-10-16,0 0 0 15,0 0 33-15,0 0-32 16,0 0 8-16,0 0 19 16,0 0-19-16,0 0-9 0,0 0 2 15,0 0 14-15,0 0 39 16,0 0 4-16,0 0-34 16,0 0 5-16,0 0-5 15,0 0-1-15,0 0-24 16,0 0 0-16,0 0 0 15,0 0 0-15,0 0 0 16,0 0 2-16,0 0-1 16,0 0 0-16,0 0 8 15,0 0-9-15,0 0 3 16,0 0-5-16,0 0 3 16,0 0-1-16,0 0 1 15,0 0 0-15,0 0 0 0,0 0 0 16,0 0 5-16,0 0-5 15,0 0-1-15,0 0 1 16,0 0-1-16,0 0 1 16,0 0 7-16,0 0-7 15,0 0 5-15,0 0-6 16,0 0-5-16,0 0 5 16,0 0-1-16,0 0-6 15,0 0 7-15,0 0 0 16,0 4-1-16,0 2 1 15,9 4 0-15,9 1-1 16,1 3 1-16,6 1 0 16,2 2 0-16,0 1 4 15,2-2 3-15,-2 2-14 16,2-4 9-16,2 2-2 0,0 0 10 16,7-2-9-16,4 2 14 15,3-4-14-15,5-2 0 16,4 0 18-16,0-4-5 15,4-2-3-15,0 2 3 16,4-4 3-16,3 2-4 16,1 0-12-16,5 0 0 15,6 2 24-15,2 0-23 16,8 0 8-16,5 0-10 16,1-4 2-16,1 0 14 15,-1-2-9-15,-1 0 2 16,-1 0 7-16,-4-4-4 0,-4-4 0 15,-3 0-12-15,-6 0 1 16,-8 0 5-16,-5 0 0 16,-11-2-6-16,0 0 1 15,-11-4 0-15,-1-2 15 16,-1-2 11-16,-2 0-15 16,3-2 24-16,2 0-35 15,2-2 16-15,5-3-16 16,0 1-1-16,-1-2 0 15,2 0 6-15,-6 0 5 16,-5 0-4-16,0 0-6 16,-6 0 19-16,-5-4-8 15,1-4-12-15,-3-2 0 0,-1-6 10 16,-1-4-3-16,-2 1-8 16,-2 3 2-16,-3 6 10 15,-3 6-7-15,-3 6 4 16,-5 4 4-16,-2 2-11 15,-2 0 6-15,0-4 1 16,0 0-1-16,0-4-5 16,-9-4 4-16,-6-2-6 15,1-4 1-15,-4 1 7 16,-3 2-8-16,-2-2 0 16,-6 3 1-16,-2 2-1 15,-5-2-1-15,-6 0-6 16,-5 2 7-16,-2-2 1 0,-2 4-1 15,-3-1 2 1,1 6-1-16,-3 1-1 0,3 1 0 16,-5 5-1-16,0 0 1 15,0 2 0-15,0 4-1 16,0 0 1-16,3 2-1 16,1 2 0-16,0 0 1 15,1 2 0-15,-1 0 0 16,-1 0-1-16,-1 0 1 15,-2-2 1-15,0 0-1 16,-4-2 0-16,-1 2 0 16,-3 2 0-16,-1 0 0 15,-3 0 7-15,-3 2-7 16,-4 2 0-16,-8 0-1 16,-2 0 0-16,-1 0-6 0,-3 0 7 15,0 0 0 1,-3 0 1-16,-4 4-1 0,-2 4-1 15,-1 4-3-15,1 0 4 16,2 2 1-16,7 2 0 16,6 2-1-16,6 2 0 15,2 4-1-15,4 6 0 16,6 2 0-16,1 7-4 16,6 1 4-16,4 4-6 15,6 2 7-15,6 4-1 16,9 0 1-16,6 1-9 15,4-5 3-15,4-5 6 0,6 0-1 16,4-3-11-16,2 4 12 16,3 0 5-16,6-2-5 15,0 0 0-15,0-4 1 16,2-4-1-16,11-1 0 16,7-3 0-16,5-1 4 15,4-2-4-15,2-3-4 16,4-2 4-16,3-6 0 15,-2-2 1-15,-3-2 11 16,-4-2-12-16,-4-2 0 16,-5-2 6-16,-7 0-6 15,-4-2 1-15,-4 0 0 16,-3-2 0-16,0 2 7 0,-2-2-7 16,0 0 8-1,0 0 2-15,0 2-10 0,0-2 13 16,0 0-13-16,0 0 0 15,0 0-1-15,0 0 8 16,0 0-5-16,0 0 4 16,0 0-7-16,0 0 1 15,0 0-1-15,0 0 0 16,0 0 1-16,0 0 0 16,0 0 7-16,0 0-8 15,0 0 0-15,0 0-1 16,0 0 1-16,0 0 1 15,0 0 3-15,0 0-4 16,0 0 0-16,0 2-23 16,11 4-125-16,49 10-72 0,0 0-41 15,15-8-145-15</inkml:trace>
  <inkml:trace contextRef="#ctx0" brushRef="#br0" timeOffset="12680.72">15986 3789 20 0,'0'0'143'16,"0"0"-69"-16,0 0 12 16,0 0 21-16,0 0 32 15,0 0-25-15,0 0-28 16,0 15 14-16,0-15-16 16,0 2-34-16,-4-2-22 15,4 1-17-15,0 2 2 16,0-3 6-16,-2 0-16 15,2 2 13-15,0-2-16 16,0 0 6-16,0 2-5 16,0-2-1-16,0 4 1 0,0 0 9 15,0 2-1-15,2 6 13 16,10 0 17-16,5 6-3 16,2 0 10-16,5-2-4 15,-1 0-16-15,5-4 12 16,1-6 1-16,0-6 16 15,2 0 34-15,-2 0-28 16,-2-12-30-16,0-6 7 16,-5-4-17-16,-4 0-5 15,-6-2-15-15,-6 2 32 16,-6-3-22-16,0 6-11 16,-6-2 0-16,-13 3 0 0,-5 3 14 15,-3 2-14-15,-4 5 1 16,-1 4-1-16,-1 4 0 15,-5 0-26-15,-4 11 25 16,-1 8 1-16,4 2 1 16,3 0-1-16,7 0 0 15,4-2 0-15,9 4-7 16,3 1 5-16,7 6 1 16,2 6-9-16,4 2 10 15,0-2 0-15,0 0 0 16,8-6 0-16,4-6 0 15,1-6 1-15,0-6 11 16,1-3-12-16,1-4 9 0,1-2 4 16,1-2 13-1,1 2 7-15,-2-3-9 0,-5 0-10 16,-2 2-13-16,-5-2 1 16,-4 0 11-16,2 2-13 15,-2-2 0-15,0 0 1 16,3 0 0-16,-3 0 3 15,2 0-4-15,2 0-7 16,6 0-36-16,21 0-36 16,0-12-170-16,-2-13-549 0</inkml:trace>
  <inkml:trace contextRef="#ctx0" brushRef="#br0" timeOffset="14187.31">16331 3537 462 0,'0'0'227'0,"0"0"-159"15,0 0 18-15,0 0 24 16,0 0-20-16,0 0 2 16,0 0-8-16,-16 0-39 15,16 0 4-15,0 0-5 0,0 0-9 16,0 0 2-1,0 0-31-15,0 0 2 0,0 0-7 16,0 0 5-16,0 0-5 16,0 0-1-16,0 0 9 15,0 0 7-15,0 0-10 16,0 0 7-16,0 0 4 16,0 0 20-16,0 0 5 15,0 0-7-15,0 0 3 16,0 0 4-16,0 0-7 15,0 0-18-15,0 0-8 16,0 0 1-16,0 0-9 16,0 0 0-16,0 0 8 15,0 0-2-15,0 0 5 16,0 0-2-16,0 0-9 0,0 0 24 16,0 0-12-16,0 0-1 15,0 0 7-15,0 0-18 16,0 0 12-16,0 0-13 15,0 0 1-15,0 0 7 16,0 0-8-16,0 0 1 16,0 0 10-16,0 0 1 15,0 0 1-15,0 0 5 16,0 0 1-16,0 0 1 16,0 0-8-16,0 0 4 15,0 0 7-15,0 0 8 16,0-6 3-16,0-4-25 15,0-2 0-15,4 0-9 0,8-4-1 16,3 2-18 0,3 2 13-16,-3 0-1 0,1 1-5 15,-3 6 11-15,-6 1-23 16,-6 2 6-16,2 2 6 16,-3 0 12-16,0 0 6 15,0 0-6-15,0 0 1 16,0 0 0-16,0-2 0 15,0 2 12-15,0-2-11 16,0-2-2-16,0 2 0 16,0-2 0-16,-3 2 0 15,2-3 0-15,-2 4 0 0,3-2 0 16,-2 2-1-16,2-2 1 16,0 3 0-16,-2 0 1 15,2 0-1-15,0 0-1 16,0 0 1-16,0 0 1 15,0 0-1-15,0 0-1 16,0 0-6-16,0-1 7 16,0 1 0-16,0 0 0 15,0 0 0-15,0 0 0 16,0-2-9-16,8 0-20 16,15-3 17-16,8 0 12 15,5 1 16-15,-3-2-16 16,-6 3 0-16,-9 2 2 0,-9 1-1 15,-5 0-2-15,-4 0-8 16,0 0 9-16,0 0 1 16,0 0-1-16,0 0-23 15,-2 11 22-15,-15 10 2 16,-10 9-1-16,-12 8 0 16,-3 2 7-16,1 0-1 15,3-4-6-15,9-6 7 16,6-6-6-16,7-4-1 15,8-7-1-15,5-4-8 16,1-3 9-16,2-3 0 16,0-3 0-16,0 0 0 15,2 0 1-15,17 0-1 16,7 0 2-16,10-4 7 16,2-9 8-16,1-1 6 0,-1 0-8 15,-7 2-2-15,-4 2-11 16,-9 4-2-16,-9 2 0 15,-2 4 8-15,-5 0-8 16,0 0-8-16,1 0-57 16,3 10-133-16,-1 8-116 15,-3-2-247-15</inkml:trace>
  <inkml:trace contextRef="#ctx0" brushRef="#br0" timeOffset="15397.87">15843 5043 150 0,'0'0'204'15,"0"0"-204"-15,0 0-15 16,0 0 15-16,0 0 3 16,0 0 13-16,0 0 3 0,46-56 30 15,-46 56 1-15,0 0 30 16,0 0 6-16,0 0-19 16,0 0 54-16,0-2-55 15,0 2-2-15,0-2-6 16,0 2 7-16,0 0 13 15,0 0-32-15,0 0-5 16,0 0 15-16,-2 0-24 16,2 0 22-16,0 0-11 15,-2 0 11-15,2 0-28 16,-3 0 6-16,1 0 37 16,0 0-17-16,0 0-23 15,0 0 5-15,0 0-12 16,2 0-15-16,0 0-6 15,0 0 0-15,0 0 0 0,0 0-2 16,0 0 0-16,0 0 1 16,0 0 0-16,0 0-12 15,0 0 11-15,0 0 1 16,0 0-1-16,0 0 0 16,0 0 1-16,0 0 4 15,6 0-3-15,1 0 7 16,0 0-8-16,4 0 1 15,0 0 0-15,-3 0 13 16,4 0 8-16,-3 0 11 16,1-6 9-16,2-2-17 15,1 0 9-15,1-3-1 0,1 0-12 16,-4 3 1-16,1 0-9 16,-8 3-12-16,-2 1 0 15,0 4-1-15,-2 0 13 16,0-1-12-16,0-2 18 15,0 0-15-15,0-4 2 16,0-1-4-16,-11-2-2 16,-2 2 0-16,-7 2 0 15,-5 1 0-15,-8 5-25 16,-2 0 17-16,-6 0 8 16,3 4 0-16,5 10 0 15,4 4-2-15,6 1 1 16,6 8-10-16,6 1 3 0,2 4 4 15,4 0-6-15,5-4 10 16,0-2 0-16,5-6 3 16,11-4-2-16,1-6 1 15,3-2-1-15,0-2 1 16,0-2-2-16,1-4 1 16,-2 0-1-16,-3 0 1 15,-1 0 5-15,1 0-6 16,-1-6-9-16,12-16-91 15,-2 4-161-15,-5-6-257 0</inkml:trace>
  <inkml:trace contextRef="#ctx0" brushRef="#br0" timeOffset="15855.84">16150 4762 916 0,'0'0'130'0,"0"0"-64"16,0 0 9-16,0 0-11 16,0 0 7-16,0 0-7 15,0 0-34-15,29-22-9 0,-2 10-4 16,1 2-16-1,0 2 16-15,0 2-17 0,-3 2 0 16,-1 0 0-16,-6 4 20 16,0 0-20-16,-8 0-5 15,-2 0-10-15,-6 0 15 16,-2 2 0-16,-2 14-8 16,-29 8 8-16,-16 12 0 15,-11 6 16-15,-5 1 16 16,7-7-23-16,14-10-3 15,15-11 4-15,12-6-9 16,13-7 5-16,2 0-5 16,0-2-1-16,25 0 0 15,19 0 1-15,12 0 28 16,11 0 5-16,10-8-28 0,31-10-6 16,-21 0-123-16,-14-5-420 0</inkml:trace>
  <inkml:trace contextRef="#ctx0" brushRef="#br0" timeOffset="16777.59">17318 4929 400 0,'0'0'62'16,"0"0"-35"-16,0 0-26 16,0 0 1-16,0 0 32 15,0 0 46-15,0 0-5 16,-123 36-6-16,107-32 13 16,3 0-28-16,-1 0-20 15,-1 2-21-15,1 2-11 16,1-2 15-16,2 2-10 15,0-4 2-15,4 2-6 16,3-4-2-16,2 2 12 0,2-4 9 16,0 2-13-16,0-2 5 15,0 0 9-15,0 0-7 16,0 0-7-16,0 0-8 16,0 0 42-16,-2 0 40 15,2 0 21-15,0 0-5 16,0 0-14-16,0 0-13 15,0 0 13-15,0 0-7 16,0 0-24-16,0 0-24 16,0 0 8-16,0 0-7 15,0 0 10-15,0 0-33 16,0 0 8-16,2 0 9 16,13 0 8-16,7-8 4 0,10-4 5 15,1-4-18-15,8 2-2 16,-2-2-13-16,-1 2-8 15,0 2 18-15,-5 2-18 16,-6 2-1-16,-4 2 1 16,-11 4 8-16,-5 0-9 15,-4 2 0-15,-3 0 7 16,0 0 20-16,0 0-20 16,0 0 5-16,0 0-3 15,0 0-9-15,2 0 1 16,3 0-1-16,12 0-96 15,53 0-141-15,-2 0-29 16,12 0-539-16</inkml:trace>
  <inkml:trace contextRef="#ctx0" brushRef="#br0" timeOffset="17252.91">22589 4963 487 0,'0'0'77'0,"0"0"-69"0,0 0 17 15,0 0-11-15,0 0-13 16,0 0 0-16,0 0 30 16,-78-34 15-16,67 32-23 15,2-2-23-15,2 2-63 16,5-2-253-16</inkml:trace>
  <inkml:trace contextRef="#ctx0" brushRef="#br0" timeOffset="19068.64">17366 5432 765 0,'0'0'282'0,"0"0"-201"0,0 0-44 15,0 0 4-15,0 0-15 16,0 0-3-16,0 0-1 15,50 2-6-15,-34-2 7 16,7 0 23-16,4 0 6 16,2 0-25-16,5 0 22 15,1-2-24-15,2-8-6 16,-3 0 14-16,-5-2-21 16,-6 2 4-16,-9 0-15 15,-8 4-1-15,-6 2 44 16,0 0-2-16,-12 2-1 0,-17 2-41 15,-17 0 9 1,-14 12-9-16,-9 16-22 0,-6 8 22 16,11 6 18-16,12 2-18 15,13-2-8-15,15 0 7 16,10-3 1-16,14-6-4 16,0-2-2-16,2-7 12 15,21-4-5-15,6-6 25 16,6-2 2-16,7-6 14 15,1-4 1-15,4-2-12 16,-4 0-8-16,-6 0-23 16,-6-12-31-16,7-28-86 15,-9 4-161-15,-9-10-1038 0</inkml:trace>
  <inkml:trace contextRef="#ctx0" brushRef="#br0" timeOffset="19427.77">17917 5133 1028 0,'0'0'224'16,"0"0"-172"-16,0 0-36 15,0 0 10-15,0 0-1 16,0 0 24-16,0 0 15 16,2 0-7-16,4 0-22 15,10 0-21-15,9 0 40 0,13-8-22 16,8-4 0-16,3 0-17 16,1 2-14-16,-10 2 9 15,-5 2 5-15,-4 0-14 16,-6 2 1-16,-5 2-1 15,-5-2-1-15,-2 2 0 16,-5 0-43-16,-4-2-79 16,-4 2-80-16,0-8-365 0</inkml:trace>
  <inkml:trace contextRef="#ctx0" brushRef="#br0" timeOffset="19909.77">18478 4859 1084 0,'0'0'201'15,"0"0"-144"-15,0 0-38 16,0 0-19-16,0 0-9 16,0 0 9-16,0 0 19 0,56 0 36 15,-11 0 13-15,3 0-36 16,4 0 9-16,-6 0-35 16,-5 12 11-16,-8-1-17 15,-14 7 0-15,-4 3 0 16,-13 5-1-16,-2 2-4 15,-9 4 5-15,-22 2 6 16,-8-2 5-16,-1-4-2 16,3-4 0-16,10-10 3 15,11-4-5-15,9-6 0 16,7-4-7-16,0 2-4 16,7-2 4-16,21 0 0 15,18 0 39-15,14 0 47 0,7 0-49 16,2 0-4-1,-11-6-33-15,-9 2-23 0,-18 4-119 16,-18-2-205-16</inkml:trace>
  <inkml:trace contextRef="#ctx0" brushRef="#br0" timeOffset="20742.18">18636 5839 1152 0,'0'0'180'15,"0"0"-21"-15,0 0 1 16,0 0-82-16,0 0-21 15,0 0-35-15,0 0 30 16,-13 0-8-16,13 0-12 16,0 0-32-16,0 0-10 15,0 0 10-15,0-4 1 16,9-2 9-16,2-4-8 16,0 0-2-16,-4-2 6 15,-4 2-6-15,0-2 11 16,-3 2-11-16,0 2-17 0,0 2 17 15,-4 2 17 1,-3 2-17-16,-1 0 9 0,-1 2-7 16,2 0-2-16,0 0-1 15,5 0 1-15,2 0 0 16,0 0 0-16,0 0-20 16,0 0-3-16,0 6-119 15,0 8-35-15,4-2-222 0</inkml:trace>
  <inkml:trace contextRef="#ctx0" brushRef="#br0" timeOffset="21193.78">19529 5697 1001 0,'0'0'623'0,"0"0"-540"16,0 0-83-16,0 0-2 15,0 0-31-15,0 0 14 16,0 0 19-16,21-6 17 16,1-12 5-16,7-6-6 15,-2-1-4-15,-3 1-2 16,-6 1-9-16,-8 2 17 15,-4 3-17-15,-6 0-1 0,0 4-6 16,-14 4-15 0,-19 8 20-16,-19 2-15 0,-14 10 1 15,-10 22 15-15,2 9 0 16,10 5 6-16,15-2-5 16,18-4-1-16,15-6 1 15,16-6-1-15,0-8 0 16,20-4 0-16,22-8 38 15,19-6 44-15,12-2-15 16,9 0-33-16,3-14-33 16,-4-4-1-16,19-28-73 15,-23 4-126-15,-14-7-407 0</inkml:trace>
  <inkml:trace contextRef="#ctx0" brushRef="#br0" timeOffset="21771.64">19722 4997 1144 0,'0'0'171'0,"0"0"-123"16,0 0-38-16,0 0-10 0,0 0 0 16,0 0-1-16,0 0 7 15,-8 0-3-15,8 0 38 16,0 0-25-16,16 0 8 16,5 0 32-16,8 0-19 15,6 0-2-15,5 0 0 16,4 0-4-16,6-6-2 15,1 0-9-15,-2-2-8 16,-4 4 6-16,-12 0-8 16,-10 2-10-16,-13 2 0 15,-7 0-19-15,-3 0 19 16,0 0-11-16,-27 18 11 16,-13 8 1-16,-7 8-1 0,-6 2 23 15,3-2-14-15,11-6-8 16,7-5 1-16,8-5-2 15,10-7 1-15,5 0-1 16,7-8 1-16,2 1-1 16,0-4-12-16,8 3 11 15,19-3 1-15,16 0 30 16,8 0 43-16,7 0-32 16,2-5-21-16,-4-4 1 15,-10-2-20-15,-9 5-1 16,-15 2 0-16,-22 4-119 15,0 0-249-15,-18 0-638 0</inkml:trace>
  <inkml:trace contextRef="#ctx0" brushRef="#br0" timeOffset="22478.4">18052 5681 933 0,'0'0'41'16,"0"0"-41"-16,0 0-153 16,0 0-3-16,0 0-107 0</inkml:trace>
  <inkml:trace contextRef="#ctx0" brushRef="#br0" timeOffset="23469.49">19574 6238 462 0,'0'0'188'16,"0"0"-63"-16,0 0-58 16,0 0-47-16,0 0-10 15,0 0-10-15,0 0 0 16,-89-4 13-16,85 4-12 16,2 0 6-16,0 0-6 15,2 0 5-15,-3 0 42 16,-4 0 46-16,-6 0-5 0,-10 2-52 15,-12 4-30 1,-11 4-6-16,-10 2 0 0,-7-2 14 16,1 0-8-16,4-3-7 15,9-4 6-15,9-1 66 16,9 0-47-16,6 0 4 16,10-2 20-16,7 0 56 15,8 0-15-15,0 0-70 16,23 0 2-16,22-2 11 15,35-12-22-15,38-8 19 16,31-4 5-16,12-2 12 16,-28 4-32-16,-30 8 20 15,-36 4 16-15,-3 2-9 16,5-2 1-16,7-2-14 0,0 2 2 16,-12 0 16-16,-14 4-18 15,-17 2-4-15,-13 2 2 16,-11 1 5-16,-7 3 9 15,-2 0 7-15,0 0-26 16,0 0-4-16,0 0-18 16,0 0 0-16,0 0 0 15,0 0-38-15,0 0-127 16,-4 27-219-16,-12 1 104 16,-8 2-214-16</inkml:trace>
  <inkml:trace contextRef="#ctx0" brushRef="#br0" timeOffset="23947.46">19651 6657 1175 0,'0'0'184'15,"0"0"-94"-15,0 0 5 16,0 0-20-16,0 0-38 16,0 0-14-16,0 0-8 15,69-54 2-15,-28 36 14 16,9-2-12-16,0 2-3 16,2 0 6-16,-8 4-13 15,-7 2-9-15,-14 4 0 0,-11 4 9 16,-8 0 7-16,-4 2 2 15,0 2 27-15,0-2-11 16,-22 2-6-16,-11 0-27 16,-17 4-1-16,-10 18 0 15,-5 6-1-15,3 8 0 16,14 4 1-16,16 0-1 16,16-2-9-16,16-2 10 15,0-6 0-15,14-5 0 16,20-10 2-16,10-5 21 15,14-10 40-15,6 0-12 16,7-5-26-16,-3-15-16 16,-6-5-9-16,-11-3-53 0,1-22-65 15,-17 6-134-15,-10 0-437 16</inkml:trace>
  <inkml:trace contextRef="#ctx0" brushRef="#br0" timeOffset="24413.24">20287 6288 1111 0,'0'0'192'15,"0"0"-111"-15,0 0-24 16,0 0-24-16,0 0 20 16,0 0 22-16,0 0 4 15,7-14-32-15,15 4-37 16,7 0 2-16,5 0 7 16,1 0-19-16,3 4 17 15,-2 0 1-15,-5 6-8 16,-9 0 1-16,-8 0-11 15,-12 0-10-15,-2 16 0 16,-22 12-2-16,-23 8 12 0,-10 3 19 16,-4-2-7-1,8-8 1-15,15-11 3 0,16-8 25 16,11-9 7-16,9-1-21 16,0 0-27-16,7 0 0 15,24 0 0-15,14 0 31 16,15-9-1-16,11-1-16 15,-1 0-14-15,5-11-108 16,-19 5-171-16,-18 0-678 0</inkml:trace>
  <inkml:trace contextRef="#ctx0" brushRef="#br0" timeOffset="24992.41">19778 5095 337 0,'0'0'915'0,"0"0"-796"15,0 0-44-15,0 0-18 0,0 0-44 16,0 0 7-16,0 0-12 16,-95 104 5-16,18 19 54 15,-19 39 4-15,0 11-24 16,13-13-22-16,17-25-18 16,10-21-7-16,6-8-28 15,15-28-150-15,8-22-392 0</inkml:trace>
  <inkml:trace contextRef="#ctx0" brushRef="#br0" timeOffset="25291.72">20789 5981 1423 0,'0'0'191'0,"0"0"-191"15,0 0-9-15,0 0-23 16,0 0 32-16,-85 123 29 16,29-53 26-16,-6 8-27 0,2 0 1 15,4-5-28 1,12-11 0-16,8-10 6 0,6-12-7 15,9-8-3-15,0-6-78 16,8-8-124 0,4-14-170-16</inkml:trace>
  <inkml:trace contextRef="#ctx0" brushRef="#br0" timeOffset="26666.6">20622 5029 985 0,'0'0'166'16,"0"0"-112"-16,0 0-2 15,0 0-7-15,0 0-2 16,0 0-4-16,0 0-27 15,-7 20 0-15,20-6 1 0,12 4 52 16,15 8 21-16,18 2-2 16,33 6 2-16,36 3 1 15,35-8-14-15,12-3-3 16,-4-12-21-16,-12-10 10 16,-14-4-37-16,9-1 17 15,2-17 2-15,-4-4-8 16,1-9-16-16,-5-7 4 15,-2-6-18-15,3-12 6 16,-2-14-9-16,-5-8 1 16,-23 6 16-16,-27 3-7 15,-26 15-10-15,-9 2 0 16,1-6 0-16,-1-4 1 0,-7-3-2 16,-15 7 1-1,-16 8-5-15,-12 2 4 0,-6-2 1 16,0-2 0-16,-18-4 15 15,-13-6-1-15,-9-3-13 16,-9-1 6-16,-16 0-6 16,-31-6-1-16,-43-1 0 15,-42-3 0-15,-14 6-13 16,15 12-8-16,44 14 19 16,49 16-8-16,25 10 10 15,2 8 0-15,-11 2 0 16,-37 8 0-16,-36 0 0 15,-36 32-9-15,-10 18 8 16,14 12-6-16,40-2 7 16,43-7 1-16,23-3 6 0,-1 20-7 15,-20 34-14-15,-7 33 12 16,0 11-6-16,34-12 8 16,30-20 1-16,25-27 0 15,9-17 1-15,0-16-2 16,11-6 0-16,21 2 0 15,9 1 15-15,18-2-15 16,12-10 0-16,26-13 6 16,36-12 3-16,-7-10 24 15,-13-6-26-15,-14 0 9 16,-30 0-4-16,-2-10-11 16,-5 2 17-16,-22 0-17 0,-13 2 5 15,-15 2 3-15,-10 2-3 16,-2 2-6-16,0 0-1 15,0 0-54-15,-2 0-90 16,-15 0-181-16,-3 0-766 0</inkml:trace>
  <inkml:trace contextRef="#ctx0" brushRef="#br0" timeOffset="28949.45">7282 5456 182 0,'0'0'0'16</inkml:trace>
  <inkml:trace contextRef="#ctx0" brushRef="#br0" timeOffset="29759.51">14822 5544 375 0,'238'10'0'0,"21"-10"-25"0,-47-13 1 16,-21-28 24-16,-22-1 58 16,-39 12 44-16,-40 10 27 15,-34 14-41-15,-20 6-54 16,-11 8-34-16,-16 8-375 0</inkml:trace>
  <inkml:trace contextRef="#ctx0" brushRef="#br0" timeOffset="30406.95">17765 7692 383 0,'0'0'63'0,"0"0"-37"15,0 0-25-15,0 0 1 16,0 0 4-16,0 0-6 15,0 0 0-15,-77 14 2 16,71-14-2-16</inkml:trace>
  <inkml:trace contextRef="#ctx0" brushRef="#br0" timeOffset="31005.36">17162 7557 189 0,'0'0'121'16,"0"0"-77"-16,0 0 54 15,0 0-3-15,0 0 38 16,0 0-54-16,0 0-30 0,-116-68-34 15,114 62-15 1,-1 4-32-16,-4 0-27 0,0 2-55 16,-1 0 23-16,-3 0 72 15,1 0 16-15,4 0 3 16,4 0 108-16,0-2 21 16,-1-1-70-16,3 0 104 15,0-1-17-15,0 2-42 16,0 2-17-16,0 0-16 15,0-2-40-15,11 2-30 16,18-2 19-16,19-4 9 16,33 0 19-16,43-6 12 15,53-4-8-15,35-8 3 16,17 0-6-16,12-2 19 16,-2 4 8-16,4 4 0 0,-7 8-20 15,-9 4-8-15,-17 6-35 16,-15 0 11-16,-14 0-14 15,-17 0-2-15,-14 0-7 16,-14 0 0-16,-27 0-1 16,-26-2 7-16,-25 2 2 15,-14 0 6-15,-2 0-14 16,-6 0-2-16,-9 0-3 16,-14 0-28-16,-13 0 7 15,-4 0-37-15,-85 8-93 16,-1 10-367-16,-14 0-395 0</inkml:trace>
  <inkml:trace contextRef="#ctx0" brushRef="#br0" timeOffset="32102.96">16393 8486 1520 0,'0'0'280'0,"0"0"-195"15,146-26-78-15,8-8 0 16,29-4 2-16,9 0-8 0,-5 2 15 16,-10 1-3-16,16 1 27 15,9 4 36-15,6 4-20 16,1 6 1-16,-3 2-9 15,-11 6-31-15,-16 4 14 16,-21 0-14-16,-38 4 6 16,-33 2-4-16,-29 0-4 15,-18 2 9-15,-2-2 0 16,-7 0 1-16,-6 0 11 16,-14 2 1-16,-7 0 12 15,-4 0 10-15,0 0-23 16,0 0-8-16,0 0 1 15,0 0-9-15,0 0 1 16,0 0-4-16,0 0-2 16,0 0 6-16,0 0-19 0,0 0 7 15,0 0 6-15,0 0-14 16,0 0 0-16,0 0-1 16,0 0 6-16,0 0-6 15,0 0 0-15,0 0 0 16,0 0 0-16,0 0 0 15,0 0 1-15,0 0-1 16,0 0 0-16,0 0 0 16,0 0 1-16,0 0 0 15,0 0 4-15,0 0-5 16,0 0-1-16,0 0 1 16,0 0 0-16,0 0 1 15,0 0 0-15,0 0 1 0,0 0-2 16,0 0 1-1,0 0 0-15,0 0 0 0,0 0-1 16,0 0 1-16,0 0 8 16,0 0-8-16,0 0 7 15,0 0-1-15,0 0-5 16,0 0 5-16,0 0-6 16,0 0 7-16,0 0-8 15,0 0 9-15,0 0 13 16,0 0 1-16,0 0 8 15,0 0 5-15,0 0-6 16,0 0-3-16,0 0-11 16,0 0-8-16,0 0-1 15,0 0-6-15,0 0 0 0,0 0 0 16,0 0 0-16,0 0 0 16,0 0 0-16,0 0 0 15,0 0-1-15,0 0 1 16,0 0 9-16,0 0-10 15,0 0 1-15,0 0 2 16,0 0 3-16,0 0 3 16,0 0-8-16,0 0 1 15,0 0-1-15,0 0 0 16,0 0-1-16,0 0 0 16,0 0-10-16,0 0 10 15,0 0 7-15,0 0-7 16,0 0 0-16,-4 2-1 0,4-2 1 15,0 0 0-15,-3 2-7 16,3-2 7-16,0 0 0 16,0 0 0-16,0 0-19 15,-2 0-39-15,2 0-50 16,-6 6-86-16,-32 12-123 16,0-2-223-16,-7-8-356 0</inkml:trace>
  <inkml:trace contextRef="#ctx0" brushRef="#br0" timeOffset="35120.75">17397 9310 1367 0,'0'0'174'0,"0"0"-68"16,0 0-45-16,0 0-48 15,0 0-12-15,0 0-1 0,0 0-1 16,0 0 0-16,12 0 1 15,7 0 5-15,15 0 19 16,13 0 9-16,15 2 8 16,34-2 7-16,31-2 4 15,38-20-14-15,15-8-13 16,5-4 1-16,-4 2 0 16,-12 4-5-16,-4 2 7 15,-9 2 12-15,-13 0-20 16,-30 3-7-16,-24 3 8 15,-22 2-12-15,-11-2-3 16,4-4 6-16,0-6-5 0,2-6 15 16,-12-8 8-1,-13-6 1-15,-10-2 3 0,-8-4-10 16,-13 1 14-16,-6 3-10 16,-6 4-16-16,-23 6-1 15,-12 2 6-15,-10 2-6 16,-11 4-10-16,-32 0-1 15,-42 2 0-15,-58 12 0 16,-40 12-18-16,-16 6-5 16,-1 22 11-16,24 16 12 15,15 10 0-15,25 10 1 16,44 0 0-16,43-4-1 16,38-4 0-16,19 0-11 15,7 13 0-15,7 9 0 16,10 10 11-16,19-2 0 0,6-7 1 15,36-10 6-15,23-8-7 16,33-13 0-16,40-18 0 16,39-18 22-16,14-6-5 15,-8-18-6-15,-17-16-3 16,-12-10-7-16,6-6 13 16,8-12-14-16,-3-7 0 15,-14 1 1-15,-33 8 4 16,-39 14 9-16,-39 12-14 15,-22 6 1-15,-17 2-1 16,-1-2-12-16,-26 2 1 16,-57 12 5-16,-59 14-1 15,-58 22-1-15,-17 24-6 0,32 0 14 16,56-8 0 0,63-18 11-16,25-6-11 0,8 2 0 15,8-2-1-15,12 4-14 16,13 0 1-16,11 0 14 15,34 0 0-15,40-2 0 16,52-12 2-16,34-4 10 16,-5-12 1-16,-35-10 2 15,-48 2-5-15,-37 8-8 16,-3 0 5-16,-12 2 2 16,-6 4-3-16,-19 2 0 15,-6 4 33-15,0-2 16 16,-5 0 12-16,-10-2-36 15,-3-2-18-15,1 0 1 16,5 0 2-16,5 4 10 0,5 0-13 16,2 2-7-16,0 0-3 15,0-2-3-15,0 2 0 16,0 0-3-16,0-2-2 16,0 2 5-16,0 0 6 15,0 0 9-15,0 0-14 16,0 0 8-16,0 0-2 15,0 0 13-15,0 0-7 16,0 0 7-16,0 0-7 16,0 0-2-16,0 0-3 15,0 0-7-15,0 0 4 16,0 0-5-16,0 0-1 0,-2 0-26 16,-16 0-71-16,-68 28-145 15,-1 4-283-15,-17-12-564 0</inkml:trace>
  <inkml:trace contextRef="#ctx0" brushRef="#br0" timeOffset="36344.28">3177 6797 1079 0,'0'0'100'16,"0"0"-100"-16,0 0-46 15,0 0-39-15,108-126-12 16,-25 94-108-16,-14 6-49 16,-9 6-55-16</inkml:trace>
  <inkml:trace contextRef="#ctx0" brushRef="#br0" timeOffset="38227.65">1674 7890 694 0,'0'0'161'15,"0"0"-91"-15,0 0 2 16,0 0-10-16,0 0-17 16,0 0-7-16,0 0-30 15,-18 0 11-15,18 0 1 16,0 0-4-16,0 0-1 16,0 0-14-16,0 0 0 15,0 0-1-15,0 9 0 16,0 0 9-16,0 5 17 15,0-1-4-15,0-1 12 0,0-1-13 16,0-1-4-16,0 1 18 16,4-4-13-16,8 2-1 15,1 1 3-15,10-4 19 16,6 0 12-16,8-2 5 16,17-4 1-16,13 0-1 15,33-14-6-15,33-16 0 16,30-8-11-16,8-2-20 15,-5 4 5-15,-22 7-15 16,-17 7-3-16,-24 4-9 16,-23 2-1-16,-20 4 1 15,-15 2-1-15,1-2 1 16,-1 0-1-16,-3 0 1 0,-13 4-1 16,-12 2 1-16,-9 4 0 15,-6 2 11-15,-2 0 38 16,0 0 20-16,0 0 11 15,0 0-19-15,0 0-23 16,-16 0 1-16,-10 0-40 16,-12 0-6-16,-15 6-28 15,-15 10 7-15,-16 4 5 16,-27 12-15-16,-29 10 0 16,11 1 5-16,15-7 12 15,22-4-13-15,28-10 32 16,-5-3 0-16,10-1 1 15,15-5 0-15,17-8 11 0,14-2 22 16,11-1-33-16,2 0 0 16,4 0-37-16,27 2-14 15,16-2 21-15,16-2 30 16,39 0 1-16,32-15 7 16,34-16-8-16,-6-1 1 15,-33 1 5-15,-38 12-6 16,-33 6 0-16,4 1 0 15,-4 2 11-15,-4 2-11 16,-23 5 0-16,-15 0 11 16,-12 3-5-16,-4 0 39 15,-7 0 33-15,-22 0-47 16,-8 0-20-16,-8 0-10 0,-4 0 6 16,4 4-1-1,7-4 10-15,7 0 14 0,9 0-5 16,7 0-9-16,5 0 5 15,6 0-8-15,4 0-11 16,0 0-1-16,0 0 0 16,0 0 0-16,0 0-1 15,0 0 0-15,0 0 0 16,0 0 0-16,0 0 19 16,0 0-17-16,0 0 2 15,0 0 4-15,0 0 11 16,0 0 0-16,0 0-5 0,0 0-1 15,0 0 11 1,0 0-8-16,0 0-1 16,0 0-13-16,0 0-2 0,0 0 0 15,0 0-58-15,2 0-107 16,14 0-128-16,32 6 93 16,0 2-105-16,5-8-309 0</inkml:trace>
  <inkml:trace contextRef="#ctx0" brushRef="#br0" timeOffset="39242.56">11399 7467 150 0,'0'0'111'0,"0"0"-80"16,0 0-31-16,-119 30-12 15,78-20-131-15</inkml:trace>
  <inkml:trace contextRef="#ctx0" brushRef="#br0" timeOffset="39264.51">11168 7524 13 0,'0'0'0'0</inkml:trace>
  <inkml:trace contextRef="#ctx0" brushRef="#br0" timeOffset="40902.75">11415 7099 760 0,'0'0'121'16,"0"0"1"-16,0 0 25 15,0 0-53-15,0 0 40 16,0 0-41-16,0 0 26 15,-8-107-13-15,5 95 11 16,-2 4-44-16,2 0-22 16,2 2-10-16,-1-2 15 15,-3 0-22-15,3 0 5 16,-4-4-5-16,1 0 5 16,-2-2-8-16,-4 0-17 15,0 0-12-15,-3 0 16 16,-3-2 1-16,-3 2-18 0,-5 0 6 15,-6 1-7 1,-5 1 0-16,-8 2 0 0,-7 2 0 16,-7 5 1-16,-7 0 0 15,-6 3-1-15,0 0 0 16,-3 4 0-16,1 9 0 16,1 1 2-16,3 0 4 15,2 2-5-15,3 2 0 16,1 0 9-16,10 0-10 15,5 2 1-15,9 0-1 16,5 6-1-16,5 6-1 16,2 6 2-16,4 6-2 15,2 2 1-15,3 2 1 16,3-1-8-16,3-4 8 16,6-6-1-16,-1-3-6 0,5-4 6 15,0 2 1-15,0 2 0 16,2 2 0-16,0 4 0 15,0 1 1-15,2 0-2 16,9 2 1-16,5-1 0 16,5 0-2-16,2-2-7 15,4 2 9-15,0 2 1 16,4-2 0-16,0 5-1 16,5-1 6-16,1 2-5 15,8 0-1-15,-1 0 6 0,8-2-5 16,2 0 0-1,3-2 0-15,3 1 8 0,6-5 0 16,4-4-2 0,4-4 5-16,6-6 3 0,5-6-8 15,-1-6 8-15,3-4-3 16,0-4-6-16,-2-6 0 16,-1 0-6-16,1 0 0 15,0-10 7-15,0-10 1 16,2-4 6-16,-3-6-2 15,-1-8 9-15,-6-5-6 16,-3-3-2-16,-7-4-11 16,-5-2 8-16,-6-4-2 15,-4-6 4-15,-8-2 1 16,-7-7-7-16,-3-1-5 0,-10-4 10 16,-10-2-11-16,-11 1 0 15,-3 5 2-15,-14 3 7 16,-20 0-8-16,-10 3 0 15,-10 2-1-15,-4 0-17 16,-6 3 17-16,4 7 1 16,2 8 16-16,6 8-4 15,6 10-3-15,6 4-4 16,2 4-5-16,0 6 0 16,2 2-1-16,3 4-1 15,0 2 1-15,1 2 0 16,5 2 0-16,3 2 1 15,6 0 8-15,2 0-9 0,3 0 0 16,2 0 5 0,2 0-5-16,-2 0 5 0,-3 0-5 15,4 0 0-15,-5 0 15 16,3-2-10-16,-1 2-4 16,-1 0-1-16,3 0 8 15,-3-2 7-15,3 2-14 16,1 0 0-16,2 0 4 15,4 0-5-15,-1 0 0 16,3 0 11-16,2 0-11 16,-2 0 1-16,2 0-1 15,0 0 9-15,0 0 1 16,0 0-4-16,0 0 0 16,0 0-5-16,0 0 0 0,0 0 5 15,0 0-6-15,0 0-30 16,0 0-107-16,11 30-184 15,9 2-8-15,1-14-425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54:13.380"/>
    </inkml:context>
    <inkml:brush xml:id="br0">
      <inkml:brushProperty name="width" value="0.05292" units="cm"/>
      <inkml:brushProperty name="height" value="0.05292" units="cm"/>
      <inkml:brushProperty name="color" value="#FF0000"/>
    </inkml:brush>
  </inkml:definitions>
  <inkml:trace contextRef="#ctx0" brushRef="#br0">6092 3323 39 0,'0'0'98'0,"0"0"-98"0,-158 9-73 16</inkml:trace>
  <inkml:trace contextRef="#ctx0" brushRef="#br0" timeOffset="74.36">5707 3291 129 0,'0'0'170'0,"0"0"-102"16,0 0-29-16,0 0-39 15,0 0-45-15,0 0-45 0</inkml:trace>
  <inkml:trace contextRef="#ctx0" brushRef="#br0" timeOffset="1487.48">5707 3291 205 0,'138'-9'182'16,"-138"9"-113"-16,0 0-31 15,0 0-8-15,0 0-29 16,0 0 43-16,0 0 11 16,0 0-6-16,0 0 12 15,0 0-4-15,0 0-28 16,0 0-4-16,0 0-19 15,0 0 5-15,0 0-10 16,0 0 6-16,0 0-7 16,0 0 11-16,0 0-2 15,0 0 21-15,0 0 22 0,0 0 22 16,0 0-20-16,0 0 9 16,0 0-37-16,0 0-11 15,0 0-9-15,0 0 12 16,0 0 0-16,2 0-2 15,0 0 8-15,0 0 7 16,3 0-11-16,4 0 18 16,2 0-12-16,5 0-17 15,6 0 14-15,5 0-10 16,9-2-12-16,4-2 16 16,2 2-4-16,0 1 6 15,-1 1-9-15,-4 0-9 0,-1 0 0 16,-3 0 0-16,-6 1-1 15,-7 3 0-15,-2 0 0 16,-7-2 7-16,-4 1-6 16,-5-3 0-16,0 1 1 15,-2-1-1-15,0 0 6 16,0 0-7-16,0 0-14 16,0 3-10-16,-4-3 24 15,-11 1 6-15,-12 3-6 16,-12 2-49-16,-9 2 37 15,-6 1 12-15,-4 0 10 16,5 0 22-16,8-1-32 16,3-4 7-16,8 2 0 0,8-5-7 15,8 3 8-15,7-1 19 16,4-3 5-16,4 1-17 16,3-1-4-16,0 0-4 15,0 0-7-15,0 0-26 16,0 0 20-16,0 0 5 15,10 0 1-15,3 3-88 16,7-1 86-16,5 2 2 16,6-3 22-16,7 3-2 15,4-4-5-15,7 0 2 16,4 0 1-16,1 0-7 16,-1 0 0-16,-3 0-9 15,-8 0 4-15,-9 3-5 16,-8-2 6-16,-8-1-5 15,-9 0-1-15,-6 3-1 16,-2-3 0-16,0 0-1 16,0 0 1-16,-16 0 13 0,-11 0 5 15,-9 0-16 1,-12 0-2-16,-6 2 0 0,-8 3-3 16,2 2-6-16,1-1 9 15,10 0 1-15,11-3 16 16,12 0-17-16,10-3 6 15,7 2-4-15,7-2 11 16,2 0-2-16,0 0 0 16,0 0-11-16,0 0-13 15,0 0-13-15,0 0 26 0,0 0 0 16,0 0-6-16,7 0-12 16,4 0-1-16,7 0 19 15,6 0 19-15,7 0-13 16,8-2 10-16,3-4-14 15,3-2 21-15,-3 0-16 16,-2 2 9-16,-9-1 3 16,-7 3-19-16,-7 3 1 15,-7-2 4-15,-5 3-3 16,-5-1 22-16,2 1 13 16,-2 0 4-16,0 0 1 15,0 0 2-15,0 0 10 16,0 0-14-16,0 0-7 0,0 0-12 15,0 0-5-15,0 0-7 16,0 0 10-16,0 0-19 16,0 0 0-16,0 0 10 15,0 0-2-15,0 0-1 16,0 0-5-16,0 0 18 16,0 0-19-16,0 0 6 15,0 0 6-15,0 0-12 16,0 0 0-16,0 0-1 15,0 0 0-15,0 0-27 16,2 0-106-16,29 16-237 16,-2 6 7-16,9-4-146 0</inkml:trace>
  <inkml:trace contextRef="#ctx0" brushRef="#br0" timeOffset="5422.01">15118 4271 36 0,'0'0'527'0,"0"0"-410"16,0 0-45-16,0 0-10 16,0 0 5-16,0 0-6 15,0 0-28-15,0-56-13 16,0 54-13-16,0 2-7 15,0 0-32-15,0 0-38 16,-2 0-14-16,2 0-10 16,-2 0 51-16,2 0 43 15,-3 0 11-15,3 0 15 16,0 0 16-16,0 0 4 16,0 0 11-16,0 0-8 15,0 0-9-15,0 0-2 0,-2 0-8 16,2 0 29-16,0 0 8 15,0 0-6-15,0 0-8 16,0 0-18-16,0 0 4 16,0 0-23-16,0 0-16 15,0 0-6-15,0 0-8 16,0 0 4-16,0 0 10 16,0 0 11-16,0 0 2 15,0 0-7-15,0 0 2 16,0 0 33-16,0 0 13 15,0 0 2-15,0 0 7 16,0 0 1-16,0 0-19 0,0 0 27 16,0 0-7-16,-4 0-21 15,0-2-20-15,-2-4 2 16,4 1 8-16,0 0 7 16,2 1-21-16,-2 2 12 15,2 0-17-15,0 0-3 16,0 2-5-16,0 0-7 15,0 0 0-15,0 0 1 16,0 0-1-16,0 0 0 16,2-3 0-16,21 2 17 15,12-3-4-15,15-2-12 16,8 2-1-16,4 0-9 16,0 0 9-16,-4 2 0 15,-3 0 15-15,-3-3-14 16,-3 4 8-16,-9-3-8 0,-9 1-1 15,-10 2 2-15,-11-1-2 16,-7 2 10-16,-3 0-3 16,0-2-7-16,-3 0-47 15,-16-2 46-15,-11 0 2 16,-12 0 23-16,-7 2-24 16,-2-1-7-16,-3 3-14 15,3 0 12-15,4 0-10 16,-2 6 2-16,3 2 15 15,1-1-5-15,7-1-6 16,9-2 4-16,12 0 8 16,9-2 1-16,6-2-1 15,2 2-29-15,0-2-33 0,0 0 30 16,0 2-17-16,0 2 41 16,12 0 3-16,5 2-16 15,8-2 5-15,10 1 17 16,5-2 11-16,7 1 3 15,-5-2 10-15,-1-2-11 16,-12 2-5-16,-5-2-2 16,-8 2-4-16,-7-2 7 15,-5 2-8-15,-4-2-1 16,0 0 34-16,0 0-20 16,-7 0-14-16,-22 0 16 15,-13 0 16-15,-13 3-1 0,-3 0-9 16,4-3-9-16,12 2-12 15,13-2 1-15,14 0-2 16,7 0 0-16,8 0 9 16,0 0-7-16,0 0-2 15,0 0-31-15,0 0 31 16,0 0 0-16,0 0 0 16,0 0 6-16,0 0-6 15,2 2 2-15,2-2 9 16,-2 0-2-16,-2 0-8 15,2 0 14-15,-2 0 19 16,0 0-7-16,0 0-2 16,0 0 15-16,0 0-5 0,0 0-16 15,0 0 9 1,0 0-17-16,0 0 10 0,0 0-20 16,0 0 9-16,0 0-9 15,0 0 0-15,0 0-1 16,0 0-4-16,0 0-3 15,0 0 14-15,0 0-13 16,0 0 6-16,0 0 0 16,0 0 10-16,0 0 2 15,0 0-12-15,0 0 1 16,0 0 4-16,0 0 19 16,0 0-9-16,0 0-6 15,0 0-2-15,0 0-7 16,0 0-1-16,0 0 1 15,0 0 12-15,0 0-11 0,0 0-1 16,0 0-7-16,0 0 7 16,0 0 2-16,0 0-1 15,0 0 0-15,0 0 0 16,0 0 0-16,0 0 0 16,0 0 0-16,0 0 14 15,0 0-15-15,0 0-10 16,0 0 9-16,0 0 1 15,0 0 0-15,0 0 15 16,0 0-15-16,0 0 1 0,0 0 6 16,0 0-5-1,0 0 5-15,0 0-7 0,0 0 5 16,0 0-11-16,0 0 6 16,0 0 0-16,0 0 1 15,0 0-1-15,0 0-2 16,0 0 2-16,0 0 0 15,0 0 0-15,0 0-1 16,0 0 1-16,0 0 0 16,0 0 6-16,0 0-12 15,0 0 6-15,0 0 0 16,0 0 6-16,0 0-5 16,0 0-1-16,0 0-1 15,0 0-3-15,0 0 4 16,0 0 0-16,0 0 0 0,0 0 0 15,0 0-4 1,0 0 4-16,0 0 1 0,0 0 0 16,0 0-1-16,0 0 1 15,0 0-1-15,0 0 0 16,0 0 1-16,0 0-7 16,0 0 15-16,0 0-15 15,0 0 6-15,0 0 0 16,0 0 4-16,0 0-4 15,0 0 0-15,0 0 2 16,0 0 6-16,0 0-7 16,0 0 1-16,0 0-2 15,0 0 1-15,0 0-10 0,0 0 9 16,0 0 0 0,0 0 0-16,0 0 0 0,0 0 1 15,0 0 10-15,0 0-5 16,0 0 0-16,0 0-5 15,0 0-1-15,0 0-1 16,0 0-1-16,0 0 2 16,0 0 1-16,0 0 9 15,0 0-10-15,0 0 8 16,0 0-8-16,0 0 9 16,0 0-8-16,0 0 9 15,0 0-3-15,0 0 1 16,0 0-2-16,0 0-1 15,0 0-4-15,0 0-2 16,0 0 2-16,0 0-2 0,0 0 7 16,0 0-11-16,0 0 5 15,0 0 0-15,0 0 5 16,0 0-5-16,0 0 0 16,0 0 8-16,0 0-8 15,0 0 6-15,0 0-12 16,0 0 6-16,2 0 0 15,-2 0 9-15,2 0-9 16,-2 0 1-16,0 0-9 16,0 0 16-16,0 0-7 15,0 0 6-15,0 0-7 16,0 0 0-16,0 0 0 0,0 0-3 16,0 0-4-16,0 0 7 15,0 0 0-15,0 0 11 16,0 0-11-16,0 0 6 15,0 0-6-15,0 0 0 16,0 0 0-16,0 0 0 16,0 0 7-16,0 0-7 15,2-2 0-15,1 0 12 16,-1 2-10-16,0-3-1 16,-2 2-1-16,0 1 8 15,0 0-8-15,2 0 1 16,-2 0-1-16,0 0 1 15,0 0-1-15,0 0 1 0,0 0 0 16,2 0 0 0,-2-2-1-16,0 2-8 0,0 0 7 15,0 0 1-15,0 0-1 16,0 0 2-16,0 0 1 16,0 0 4-16,0 0-6 15,0 0 0-15,0 0 0 16,0 0-6-16,0 0 9 15,0 0-3-15,0 0 0 16,0 0 1-16,0 0 0 16,0 0-1-16,0 0-6 15,0 0 6-15,0 0 9 16,0 0-9-16,0 0 0 16,0 0 0-16,0 0 0 15,0 0-1-15,0 0 9 0,0 0-7 16,0 0-1-16,0 0-8 15,0 0 8-15,0 0 1 16,0 0-1-16,0 0-1 16,0 0 1-16,0 0 0 15,0 0 10-15,0 0-10 16,0 0-6-16,0 0 6 16,0 0 0-16,0 0 2 15,0 0-2-15,0 0-1 16,0 0 1-16,0 0 0 15,0 0 10-15,0 0-10 16,0 0-8-16,0 0 8 0,0 0 6 16,0 0-4-16,0 0-1 15,0 0-1-15,0 0 0 16,0 0 0-16,0 0 2 16,0 0-2-16,0 0 1 15,0 0-1-15,0 0 7 16,0-2 1-16,4-2-7 15,4-2-1-15,3-2 0 16,-5 2 0-16,0-1 0 16,2 4 0-16,-6-1 5 15,3 0-5-15,-1 1-1 16,-2-1 1-16,2 0 3 16,1 1 4-16,-3-1-11 0,3 0 11 15,-3 0-7-15,0 1 6 16,-2 3-5-16,3 0-1 15,-3 0 1-15,0 0-1 16,0 0-9-16,0 0 8 16,0 0 2-16,0 0-2 15,0 0 7-15,0 0-6 16,0 0 1-16,0 0-1 16,0 0-5-16,0 0-2 15,0 0 7-15,0 0 0 16,0 0 6-16,0 0-6 15,0 0 0-15,0 0-13 16,0 0 0-16,0 0-3 16,0 0-13-16,0 0-9 15,0 0-16-15,0-1-4 0,0 1-60 16,0 0-21-16,-7 0 14 16,-42 4-96-16,5 14-170 15,-12-4-175-15</inkml:trace>
  <inkml:trace contextRef="#ctx0" brushRef="#br0" timeOffset="10675.09">9427 12781 476 0,'0'0'55'0,"0"0"-55"0,0 0-55 16,0 0 17-16,0 0-2 16,0 0 34-16,-50 0 6 15,45 0 23-15,0 0 7 16,3 0 9-16,-2 0-18 16,-1 0-21-16,-1 0-42 15,-3 0-17-15,2 6-53 16,2 0-41-16</inkml:trace>
  <inkml:trace contextRef="#ctx0" brushRef="#br0" timeOffset="13308.72">9427 12781 202 0,'-108'37'276'16,"108"-37"-115"-16,0 0-94 15,0 0-38-15,0 0-12 16,0 0 10-16,0 0 4 16,0 0 6-16,0 0 8 15,0 0 3-15,0 0-1 0,0 0-3 16,0 0 2-1,0 0-4-15,0 0 3 0,0 0-5 16,0 0-11-16,0 0-16 16,0 0 3-16,0 0 6 15,0 0 3-15,0 0 4 16,0 0-5-16,0 0 2 16,0 0-1-16,0 0-8 15,0 0 7-15,0 0-7 16,0 0 6-16,0 0-2 15,0 0 0-15,0 0 7 16,0 0 0-16,0 0 2 16,0 0 4-16,0 0-4 15,0 0 0-15,0 0-6 16,0 0-2-16,0 0-6 0,0 0 2 16,0 0-6-16,0 0 1 15,0 0-3-15,0 0-9 16,0 0 5-16,0 0-5 15,0 0 0-15,0 0 6 16,0 0-7-16,0 0 1 16,0 0 9-16,0 0-3 15,0 0 11-15,0 0-1 16,0 0 2-16,0 0 0 16,0 0-4-16,0 0 0 15,0 0-9-15,0 0 7 16,0 0-4-16,0 0 4 15,0 0 7-15,0 0-4 16,0 0-3-16,0 0-12 16,0 0 1-16,0 0-2 0,0 0 0 15,0 0 0 1,0 0 1-16,0 0-2 0,0 0 1 16,0 0 0-16,0 0 0 15,0 0 0-15,0 0 4 16,2 0-4-16,6 0 0 15,4 0 0-15,3 0 7 16,4 0 3-16,-2-3-9 16,1-1 5-16,-1 2-5 15,-1-2 0-15,-2 2 7 16,-1 0-8-16,-4 2-1 16,-3 0 1-16,2 0-1 0,-6 0 1 15,-2 0 0-15,0 0 0 16,0 0-1-16,0 0 0 15,0 0 0-15,0 0-14 16,0 0 6-16,0 0 0 16,0 0 8-16,-5 0-7 15,-8 0-4-15,-7 2 12 16,-4 4 10-16,-8 4 0 16,3-1-9-16,2-4 7 15,7 1-8-15,5-4 12 16,5 0-11-16,4-2 4 15,4 3-5-15,0-3 0 16,2 0 1-16,0 0 0 0,0 0 0 16,0 0 5-16,0 0-6 15,0 0 1-15,0 0 7 16,0 0-7-16,0 0-1 16,0 0 0-16,0 0-9 15,0 0-3-15,0 0-2 16,0 0-3-16,0 1 7 15,13 2 10-15,3 1 2 16,4-3 6-16,-1 2-7 16,2-3 8-16,-4 0-8 15,-1 0 6-15,-3 0-6 16,-3 0 8-16,-4 0-8 16,-2 0 0-16,-1 0 0 0,-3 0 7 15,0 0-7 1,0 0-1-16,0 0 8 0,0 0 0 15,0 0 1-15,0 0-2 16,0 0-4-16,-11 0-3 16,-7 1 8-16,-9 1-7 15,-9 1 8-15,-4-2-9 16,-5 2 1-16,6-2 0 16,1 2 5-16,9-2 1 15,8-1-6-15,9 3 5 16,5-3 0-16,2 0-6 15,5 0 0-15,0 0-1 0,0 0-5 16,0 0 5-16,0 0 0 16,0 0-17-16,0 0 9 15,5 0 2-15,4 0 7 16,4 0 1-16,5 0 0 16,2 0 14-16,4 0-3 15,1 0-3-15,2 0 1 16,-1 0 3-16,-1 0 14 15,-1-4-2-15,-2-3-1 16,-3 1-14-16,-6 2-3 16,-7 3 1-16,-1 1-7 15,-2 0 0-15,-3 0 13 16,0 0 9-16,0 0 1 16,0 0 7-16,0 0-6 15,0 0 12-15,0 0-1 0,0 0-6 16,0 0-17-16,0 0-11 15,0 0 14-15,0 0-4 16,0 0-5-16,0 0-6 16,0 0 5-16,0 0 1 15,0 0 5-15,0 0-4 16,0 0 2-16,0 0-2 16,0 0-6-16,0 0-1 15,0 0 0-15,0 0-1 16,0 0 1-16,0 0-1 15,0 0 6-15,0 0-6 16,0 0 1-16,0 0-1 16,0 0 1-16,0 0 4 0,0 0-4 15,0 0-1-15,0 0 1 16,0 0 6-16,0 0-6 16,0 0 0-16,0 0-1 15,0 0 2-15,0 0-1 16,0 0 8-16,0 0-7 15,0 0 5-15,0 0-7 16,0 0 6-16,0 0-5 16,0 0-1-16,0 0 1 15,0 0 0-15,0 0 0 16,0 0-1-16,0 0-1 16,0 0 1-16,0 0 0 15,0 0 1-15,0 0-1 16,0 0 1-16,0 0-1 0,0 0 2 15,0 0-1-15,0 0 0 16,0 0-1-16,0 0 10 16,0 0-9-16,0 0 5 15,0 0-6-15,0 0 0 16,0 0 0-16,0 0 1 16,0 0-1-16,0 0 1 15,0 0 0-15,0 0-1 16,0 0 0-16,0 0 2 15,0 0 4-15,0 0-5 16,0 0 0-16,0 0 7 16,0 0-2-16,0 0-6 15,0 0 1-15,0 0 0 0,0 0 5 16,0 0-6-16,0 0 0 16,0 0 0-16,0 0 1 15,0 0 0-15,0 0 0 16,0 0 7-16,0 0-8 15,0 0 2-15,0 0-2 16,0 0 2-16,0 0-1 16,0 0-1-16,0 0 1 15,0 0 1-15,0 0-1 16,0 0 6-16,0 0-6 16,0 0-1-16,0 0 1 0,0 0 0 15,0 0-1 1,0 0 1-16,0 0 6 0,0 0-7 15,0 0 1-15,0 0-1 16,0 0 0-16,0 0 7 16,0 0-7-16,0 0 6 15,0 0-6-15,0 0 0 16,0 0 1-16,0 0-1 16,0 0 0-16,0 0 0 15,0 0 0-15,0 0 0 16,0 0 0-16,0 0 1 15,0 0 0-15,0 0 0 16,0 0-1-16,0 0 0 16,0 0 0-16,0 0 1 15,0 0 0-15,0 0-1 0,0 0 0 16,0 0-5-16,0 0-15 16,0 0-15-16,0 0-33 15,0 0-48-15,0-3-88 16,0 2-97-16,0-8-340 0</inkml:trace>
  <inkml:trace contextRef="#ctx0" brushRef="#br0" timeOffset="-160436.84">7342 13305 97 0,'281'-105'71'16,"-19"25"-34"-16,-14 16 1 0,-25 16-31 15,-29 16-7-15,-34 10 0 16,-42 12 4-16,-33 7 32 16,-9 3 7-16,-29 3-28 15,-12 11-15-15</inkml:trace>
  <inkml:trace contextRef="#ctx0" brushRef="#br0" timeOffset="-158087.66">10872 12677 140 0,'0'0'123'16,"0"0"-73"-16,0 0-5 15,0 0 31-15,0 0 11 16,0 0-11-16,0 0-18 16,-1-10-22-16,1 10-3 0,-2-2-5 15,2 2 9-15,0 0-8 16,0 0-16-16,0 0 9 16,0 0 18-16,0 0 1 15,0 0 2-15,0 0 12 16,0 0 4-16,0 0 9 15,0 0-13-15,0 0-4 16,0-2 3-16,0 2-2 16,0-2-4-16,0 0-24 15,6-2-16-15,8-2-7 16,4 0 12-16,2-2-7 16,3 0 4-16,-6 2-1 15,-1 0-9-15,-2 2 6 0,-6 0-5 16,-1 2 11-16,-5 2-12 15,-2 0 2-15,0 0 14 16,0 0 27 0,0 0-37-16,-6 0 23 0,-13 0 3 15,-3 0-26-15,-4 0 10 16,-5 0-6-16,2 0 5 16,2 0-14-16,7 0 8 15,7 0 1-15,5 0 0 16,7 0-3-16,1 0-7 15,0 0-1-15,0 0-10 16,0 0-39-16,0 0 49 16,4 0-13-16,11-2 14 15,6 0 9-15,2-2-8 0,5 2 7 16,0-2 2-16,-7 0-9 16,-6 2 12-16,-8 0-13 15,-5 2 2-15,-2 0 5 16,0 0 8-16,0 0-15 15,0 0-34-15,-13 0 34 16,-7 0 26-16,-9 0-8 16,-2 2-9-16,2 2 7 15,6-4-15-15,8 2 23 16,8-2 0-16,7 0-10 16,0 0-14-16,0 0-19 15,0 0-11-15,0 0 29 16,0 0-10-16,14 0 11 0,1 0 2 15,7 0 6 1,3 0 4-16,-3-2-11 0,-4 0-1 16,-7 0 8-16,-4 2 1 15,-5 0-8-15,-2 0 0 16,0 0 4-16,0 0-5 16,0 0-54-16,-11 0 54 15,-5 2 16-15,-6 4-6 16,-2 0 5-16,6 0-5 15,4-2-1-15,8-4 5 16,6 0 8-16,0 0-17 16,0 0-5-16,0 0-19 15,0 0 19-15,0 0-9 16,9 0 9-16,4 0 8 16,3 0-7-16,6 0 11 0,-4 0-5 15,-5 0-1-15,-4 0-5 16,-7 0-1-16,-2 0 2 15,0 0 8-15,0 0-10 16,0 0-6-16,-2 0-28 16,-14 4 34-16,-6 4 21 15,-5 0-5-15,-2 0-6 16,5-2-3-16,8-2 2 16,10-2 7-16,6-2 5 15,0 0-21-15,0 0-24 16,0 0 24-16,0 0 1 15,13 0 0-15,5 0-1 16,7 0 18-16,-3 0-12 16,2 0 1-16,-6-2-5 15,-7 2 6-15,-7 0-7 0,-2 0 18 16,-2 0-5-16,0 0 6 16,0 0-1-16,0 0-11 15,0 0 3-15,0 0-8 16,-4 0 19-16,-5 0-9 15,3 0-1-15,-3 0-2 16,8 0 3-16,-1 0-12 16,2 0 4-16,0 0-5 15,0-2-19-15,0 2-1 16,0 0 20-16,0-2 16 0,0 2 3 16,0 0 6-1,0 0 6-15,0 0 17 0,0 0 2 16,0 0 9-16,0 0 0 15,0 0-8-15,0 0-17 16,0 0-6-16,0 0-10 16,0 0-5-16,0 0-12 15,0 0 1-15,0 0-2 16,0 0-76-16,0 0-127 16,-17 32-290-16,-8 4-5 15,-10 4-247-15</inkml:trace>
  <inkml:trace contextRef="#ctx0" brushRef="#br0" timeOffset="-156518.87">10250 15440 525 0,'0'0'139'16,"0"0"-68"-16,0 0 8 15,0 0 15-15,0 0-13 16,0 0-18-16,0 0-16 16,-7 0-13-16,7 0-34 0,0 0-13 15,0 0-37-15,0 0-14 16,0 0-14-16,0 0 22 15,0 0 56-15,0 0 10 16,0 0 35-16,0 0 15 16,0 0 10-16,0 0-17 15,0 0-8-15,0 0 9 16,0 0 2-16,0 0 11 16,0 0-6-16,0 0-3 15,0 0 9-15,0 0 13 16,0 0 4-16,0 0-20 15,0 0 27-15,0 0-5 16,0 0 2-16,0 0-12 16,0 0 1-16,0 0-6 15,0 0-24-15,0 0-17 0,0 0 2 16,0 0-4 0,0 0 1-16,0 0-16 0,0 0-7 15,0 0-2-15,0 0-4 16,2 0-9-16,7 0-4 15,9-8-8-15,11-6 21 16,9-2 5-16,4 0 4 16,-1 0-9-16,-4 6 2 15,-10 2-1-15,-7 4 0 16,-11 2-1-16,-4 2-5 16,-5 0 5-16,0 0 5 15,0 0-5-15,0 0-16 0,-11 0-83 16,-12 0 82-16,-10 10 17 15,-12 2 0-15,-2 2 12 16,-4-6-12-16,5 2 8 16,7-8 1-16,8 0-8 15,9 0 5-15,6-2-4 16,8 0 4-16,5 0-5 16,1 0-1-16,2 0-13 15,0 0-18-15,0 0 31 16,7 0-11-16,7 0-12 15,11 0 23-15,9 0 16 16,7-4-2-16,1-2-13 16,-3-2 8-16,-3 2-3 15,-7 2 8-15,-9 4-8 16,-7-4 0-16,-5 4-6 0,-8 0 0 16,0 0 9-16,0 0 4 15,0 0-13-15,-21 0-20 16,-6 8 20-16,-10 0 24 15,-3 4-12-15,1 0-2 16,8-4-3-16,14-6 16 16,7 0 2-16,8 0-25 15,2-2-30-15,0 0 21 16,0 0-2-16,0 0-9 16,10 0-14-16,3 0 21 15,7 2 13-15,5 0 6 16,-2 2-4-16,-2-4 11 15,-5 0-1-15,-7 0 3 0,-5 0 1 16,-4 0 5-16,0 0 3 16,0 4 8-16,0-4-2 15,0 0-2-15,0 0 11 16,0 0 1-16,0 0-3 16,-2 0 2-16,0 0-18 15,2 0-5-15,0 0-14 16,0 0-2-16,0 0-1 15,0 0-5-15,0 0-9 16,0 0-35-16,-9 6-89 16,-7 6-169-16,-5-2-479 0</inkml:trace>
  <inkml:trace contextRef="#ctx0" brushRef="#br0" timeOffset="-156227.81">7919 15749 426 0,'0'0'130'0,"0"0"-130"16,0 0-120-16,0 0-3 16,0 0-105-16</inkml:trace>
  <inkml:trace contextRef="#ctx0" brushRef="#br0" timeOffset="-155120.75">7712 15695 45 0,'0'0'284'0,"0"0"-76"15,0 0-77-15,0 0-27 16,0 0-33-16,0 0-2 16,0 0-15-16,0 0 5 0,0-4 6 15,0 4-4-15,0 0 11 16,0 0-8-16,0 0 4 15,0 0 28-15,0 0 8 16,0 0 27-16,0 0-2 16,0 0-8-16,0 0-24 15,0 0-24-15,2 0-5 16,7 0-9-16,5-6 0 16,8 4 8-16,4-4-8 15,12 2-17-15,7-6-1 16,9 2-20-16,8-2-4 15,9 2 6-15,9-6-15 16,11 6-7-16,8-5 10 0,3 4-5 16,8-1 1-1,-1 2-6-15,0 3-1 0,-2 0 6 16,-6 1-5-16,-7 0-1 16,-7 4 2-16,-12-5 7 15,-15 5-9-15,-12 0 1 16,-10-4-1-16,-11 4 0 15,-7-1 1-15,-7-2-1 16,-3 3 1-16,-6 0 0 16,0 0 6-16,-4 0 1 15,0 0-1-15,0 0 7 16,0 0-2-16,0 0-6 0,0 0-5 16,0 0 0-16,0 0-1 15,0 0-36-15,0 0-1 16,-8 0-27-16,-8 0-15 15,-13 0 39-15,-11 8-15 16,-18 2-10-16,-13 3 37 16,-12 0-10-16,-4-3 8 15,7 3 4-15,8-9 26 16,20 0 0-16,13-3 0 16,12 2 22-16,14-3-20 15,7 0 6-15,6 2-7 16,0-2-2-16,0 0-14 15,0 2-7-15,10 0 2 16,17 6 20-16,13-4 4 16,20 2 8-16,17-2 6 0,12-4 4 15,11 0 16-15,2 0-7 16,3-14-4-16,-7 2 5 16,-6 2-4-16,-17 6-10 15,-13-2-9-15,-17 2 7 16,-18 4-10-16,-12 0-6 15,-10 0 9-15,-5 0 61 16,0 0 15-16,0 0 4 16,0 0-8-16,0 0-23 15,0 0 5-15,0 0-25 16,0 0-24-16,0 0 1 16,0 0-2-16,0 0 1 15,0 0-8-15,0 0 0 16,0 0-5-16,0 0 0 15,0 0 7-15,0 0-5 0,0 0-3 16,0 0 1-16,0 0 4 16,0 0 1-16,0 0 1 15,0 0 5-15,0 0 5 16,0 0-1-16,0 0-4 16,0 0 4-16,0 0 7 15,0 0-4-15,0 0 8 16,0 0-1-16,0 0-4 15,0 0-4-15,0 0-4 16,0 0-14-16,0 0 3 0,0 0-3 16,0 0-101-16,-25 6-166 15,-11 10-526-15,-10-16-938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56:29.040"/>
    </inkml:context>
    <inkml:brush xml:id="br0">
      <inkml:brushProperty name="width" value="0.05292" units="cm"/>
      <inkml:brushProperty name="height" value="0.05292" units="cm"/>
      <inkml:brushProperty name="color" value="#FF0000"/>
    </inkml:brush>
  </inkml:definitions>
  <inkml:trace contextRef="#ctx0" brushRef="#br0">8590 9964 335 0,'0'0'202'16,"0"0"-38"-16,0 0-50 15,0 0-21-15,0 0-44 16,0 0-1-16,0-36 51 16,-2 27-22-16,-1 2 3 15,1-1-53-15,0 2-17 0,2 2 18 16,0 2 21-1,0 0-4-15,0-1-13 0,0 3-3 16,0 0-20-16,0 0 21 16,0 0-8-16,0 0 0 15,0 0-9-15,0 0-6 16,0 0-6-16,0 0-1 16,0 0 0-16,0 0-9 15,0 0-5-15,0 0 3 16,0 0 3-16,0 0 8 15,4 5 0-15,6 3 0 16,1 0-1-16,0 0 1 16,2 0-8-16,0 2 16 15,4 2-5-15,0-2-2 16,-1 2 8-16,-1-2-9 0,1-2 0 16,-3 0 0-16,0 0 2 15,-1-2-2-15,1-2 0 16,-2-2 2-16,2-2 4 15,0 0 7-15,-1 0-3 16,1 0 3-16,-1 0 3 16,-1 0 1-16,1-4-1 15,5-6 0-15,5-4-5 16,5-6 3-16,1-6 8 16,3-4-10-16,0 0-2 15,-4 0 0-15,-2 1 0 16,-7 4-9-16,-5 3 12 15,-1 1-11-15,-3 3 12 0,-3 2-13 16,-4 0 8 0,-2-2 3-16,0 2-11 0,0-4 18 15,0 0-7-15,-6-2-12 16,-1 0-5-16,3 2 4 16,-4-1 0-16,4 3 1 15,-2 3 5-15,-3-3-4 16,-1 0-1-16,2 0 2 15,-3 0 8-15,-1 1-10 16,1 1 0-16,1 4 0 16,0 0 2-16,1 0-2 15,-1 5 6-15,-2-2-6 16,-1 1-4-16,-4 0 4 16,3 0 0-16,-4 2-1 0,0 0 1 15,0 4-7-15,3 0 7 16,-1 2-11-16,1 0 3 15,-1 0-23-15,-2 0 24 16,-2 4 7-16,-3 8 1 16,-2 2 14-16,2 2-14 15,-2 5 11-15,1-2-12 16,-3 7 0-16,2 1 8 16,-2 1-8-16,3 2-12 15,0-4 11-15,1 0 0 16,4-2-1-16,1-2-14 15,4-2 16-15,1 0 0 16,2-2 0-16,2 2 0 0,0 0-7 16,4 2-9-1,3 0-2-15,2 1 11 0,0-1 6 16,0-3-6-16,0 2 6 16,7-3-2-16,2 0 3 15,2-3 4-15,0 4-4 16,0-3-5-16,0-2 5 15,0 2 10-15,1-4-10 16,-1-2 1-16,-5-2-8 16,2 0 4-16,-4-4 3 15,0 0 0-15,-2-2 9 16,1 0-9-16,-3 0 0 16,2-2 0-16,-2 2 3 15,0-2-1-15,0 0-1 16,0 0 8-16,2 0-8 0,-2 0 4 15,0 0-4-15,0 0 10 16,0 0-5-16,0 0-5 16,0 0-1-16,0 0 1 15,2 0-1-15,2 0-50 16,5 0-42-16,9 0 11 16,29 0-73-16,-2 0-30 15,-2 0-462-15</inkml:trace>
  <inkml:trace contextRef="#ctx0" brushRef="#br0" timeOffset="2778.81">10549 10547 170 0,'0'0'97'0,"0"0"-71"16,0 0-26-1,0 0-193-15</inkml:trace>
  <inkml:trace contextRef="#ctx0" brushRef="#br0" timeOffset="6384.14">10694 13134 502 0,'0'0'147'0,"0"0"-72"16,0 0 11-16,0 0-47 15,0 0 18-15,0 0-3 16,0 0-12-16,-10-12 10 16,10 12-23-16,0 0-12 15,0-2-4-15,0 0 13 16,0-2-4-16,0 0-5 16,0-2-10-16,0 2 5 15,0 0 37-15,0 2 6 16,0-2-5-16,0-2-13 15,7-2-21-15,2-4-7 0,4-2-8 16,-1-2 5-16,3 2-5 16,1-2 0-16,1 2-1 15,6 0 6-15,4 0-6 16,6 0-2-16,7 0 2 16,5 2 0-16,3-1 17 15,6 1-17-15,-2 1-6 16,-2 1 5-16,0-1 2 15,-4 0-1-15,3-2 7 16,-2 1-7-16,2-2 1 16,-5 4 1-16,-5 2-2 15,-8 4-3-15,-6 2-4 0,-10 2 7 16,-7 0-1-16,0 0 0 16,-6 0 1-16,-2 0 0 15,0 0 0-15,0 0 16 16,0 0-8-16,0 0 2 15,2 0-9-15,-2 0-1 16,0 0 0-16,0 0 1 16,2 0-1-16,-2-2 0 15,0 2 0-15,3 0 0 16,-3 0 7-16,2-2-6 16,0 2 6-16,0 0 3 15,0 0 6-15,0 0-16 16,-2 0 11-16,0 0-5 0,0 0-6 15,0 0 1 1,0 0-1-16,0 0 1 0,0 0 11 16,0 0-11-16,0 0 25 15,0 0 2-15,-8 0-8 16,-1 0-8-16,-1 0-3 16,4 0 1-16,2 0-3 15,-1 0-1-15,3 0-4 16,2 0 8-16,0 0 3 15,0 0-6-15,0 0 3 16,0 0-9-16,0 0 5 16,0 0-6-16,0 0 13 15,0 0 2-15,0 0 4 16,0 0-9-16,0 0-8 0,0 0 8 16,0 0-10-16,0 0-11 15,0 0 11-15,0 0 2 16,0 0-2-16,0 0 2 15,0 0 4-15,0 0-4 16,0 0 3-16,0 0-4 16,0 0 5-16,0 0-6 15,0 0 8-15,0 0-8 16,0 0 0-16,0 0-7 16,0 0-73-16,-6 24-133 15,-6 4-165-15,-7 5 28 0</inkml:trace>
  <inkml:trace contextRef="#ctx0" brushRef="#br0" timeOffset="9226.56">8724 15516 117 0,'0'0'154'0,"0"0"-89"16,0 0-33-16,0 0-9 15,0 0-4-15,0 0 5 16,0 0 2-16,-2 0-7 16,2 0-12-16,0 0-6 15,0 0 6-15,0 0 9 16,0 0 14-16,0 0 28 15,0 0 17-15,0 0 13 16,0 0-1-16,0 0-17 0,0 0 7 16,0 0-6-16,0 0-9 15,0 0 9-15,0 0 14 16,0 0-12-16,0 0-11 16,-3 0-23-16,-2 0-12 15,3 0-16-15,0 0 14 16,2 0-9-16,0 0 0 15,0 0-4-15,0 0 4 16,0 0-5-16,0 0 4 16,0 0 5-16,0 0 5 15,0 0 7-15,0 0-1 16,0 0-7-16,0 0-6 16,0 0-6-16,0 0-2 0,0 0 7 15,0 0 1-15,0 0 7 16,0 0-3-16,0 0-3 15,0 0-19-15,0 0 21 16,0 0-12-16,0 0-9 16,0 0 3-16,0 0-3 15,0 0 6-15,0 0-6 16,0 0 1-16,0 0 0 16,0 0 1-16,0 0 9 15,0 0-3-15,0 0 6 16,0 0 4-16,0 0-9 15,0 0 11-15,0 0 18 16,0 0-11-16,0 0-7 0,0 0-2 16,0 0-5-16,0 0-3 15,0 0-1-15,0 0-9 16,0 0 2-16,0 0 4 16,0 0-6-16,0 0 1 15,0 0 1-15,0 0-2 16,0 0 1-16,0 0-1 15,0 0 1-15,0 0 0 16,0 0 6-16,0 0 4 16,0 0 1-16,0 0 2 15,0 0 10-15,0 0-5 16,0 0 5-16,0 0-23 0,0 0 22 16,0 0-6-1,0 0-7-15,0 0-5 0,0 0 2 16,0 0 0-16,0 0-5 15,0 0 4-15,0 0-6 16,0 0-5-16,0 0 4 16,0 0-64-16,0 0-59 15,0 0-70-15,12-26-138 16,12 2-383-16,-2-16 327 0</inkml:trace>
  <inkml:trace contextRef="#ctx0" brushRef="#br0" timeOffset="11933.34">7933 15731 41 0,'0'0'160'16,"0"0"-72"-16,0 0-36 15,0 0-6-15,0 0-6 16,0 0-2-16,0 0-14 15,0 0 14-15,0 0-2 16,0 0 3-16,0 0 7 16,0 0-17-16,0 0-16 0,0 0 0 15,0 0 17-15,0 0 5 16,0 0-11-16,0 0 8 16,0 0-3-16,0 0-2 15,0 0-27-15,0 0-4 16,0 0-28-16,0-4-18 15,15 0-18-15,12-2 49 16,33-24-69-16,-2 2-82 16,-2-8-230-16</inkml:trace>
  <inkml:trace contextRef="#ctx0" brushRef="#br0" timeOffset="12461.26">8793 15368 502 0,'0'0'137'0,"0"0"-67"15,0 0-40-15,0 0-24 16,0 0-6-16,0 0 1 15,0 0 6-15,0 0 3 16,0 0 6-16,0 0 0 16,0 0-4-16,0 0 15 15,0 0 2-15,0 0 7 16,0 0-3-16,0 0 6 16,0 0 11-16,0 0 7 0,0 0-18 15,0 0-14-15,0 0-3 16,0 0-21-16,0 0 0 15,0 0 6-15,0 0-7 16,0 0 0-16,0 2-58 16,0 2-72-16,25 4 32 15,-2-4-74-15,2-4-393 0</inkml:trace>
  <inkml:trace contextRef="#ctx0" brushRef="#br0" timeOffset="17236.04">10150 15629 29 0,'0'0'92'16,"0"0"-47"-16,0 0-20 15,0 0-18-15,0 0-7 16,0 0 0-16,0 0-11 16,-11 9-21-16,11-6 31 15,0-3-21-15,0 0 16 16,0 0 6-16,0 0 85 16,0 0 36-16,0 0-8 0,0 0-39 15,-6 0 1-15,2 0 14 16,2 0-27-1,0 0 5-15,0 0-10 0,0 0 10 16,0 0 12-16,2 0-4 16,0 0-25-16,0 0 9 15,0 0-7-15,0 0-3 16,0 0-1-16,0-3-12 16,0 3-21-16,0 0-15 15,0-1 0-15,0 1-12 16,0-4 6-16,6 0 6 15,5 0 8-15,3-2-7 16,0 2 9-16,3-4-10 16,0 2 0-16,6 2 1 15,-3-6-1-15,5 3 6 0,-1-3-2 16,0 2-2-16,3-2-2 16,2-2 0-16,0 2 7 15,2 0-6-15,0-3 0 16,1 0 6-16,-3 1-7 15,0 6-1-15,-2-4 1 16,-6 6 3-16,0 0-3 16,-1 0 0-16,-5-2 0 15,3 2 0-15,-2 0-1 16,-1 0 0-16,-2-2 1 16,1 0 0-16,-1 0 8 0,-4 2-8 15,-2 0 0 1,-2 2-6-16,-1 2 5 0,-4 0 1 15,0 0 1-15,0 0 0 16,0 0 0-16,0 0 0 16,0 0 0-16,0 0 5 15,0 0-6-15,0 0-15 16,0 0 6-16,0 0 9 16,0 0 19-16,-9 0-7 15,-7 0-5-15,-8 10-7 16,-5 0-3-16,-9 4-8 15,-2 2 0-15,-5 2 10 16,1-6 2-16,2 2 5 16,1-4-5-16,6 0 8 15,1-2-9-15,7 0 9 0,3-2-6 16,4 2-2-16,6-3 1 16,4-1 30-16,3-4-22 15,5 0-1-15,0 1-9 16,0-1 0-16,2 0-1 15,0 0-9-15,0 0-11 16,0 0-40-16,6 3-53 16,9 2 76-16,6 0 38 15,1-1 7-15,5-4 3 16,1 1-8-16,1-1 5 16,2 0-6-16,0 0 7 15,1-1 1-15,-1-8-8 0,3 0 6 16,-1 0-6-1,-1-3-1-15,-1 6 10 0,-4-2-4 16,-4 2-4-16,-2 2-2 16,-6 4-1-16,-1-4 1 15,-6 4 1-15,-3 0-1 16,-3 0 0-16,-2 0 0 16,0 0 2-16,0 0 6 15,0 0-1-15,0 0 10 16,0 0 4-16,0 0-4 15,0 0-8-15,0 0-2 16,0 0 5-16,0 0-5 16,0 0-6-16,0 0-1 15,0 0-11-15,0 0-33 0,0 0-44 16,0 0-47-16,0 0-25 16,0 0-209-16</inkml:trace>
  <inkml:trace contextRef="#ctx0" brushRef="#br0" timeOffset="19083.52">10568 15484 347 0,'0'0'156'0,"0"0"-54"16,0 0-1-16,0 0-26 15,0 0-16-15,0 0-18 16,0 0-15-16,-6 0-26 15,6 0 0-15,0 0-6 16,0 0 6-16,0 0 10 16,0 0 6-16,0 0-4 15,0 0 8-15,0 0-20 16,0 0-1-16,0 0 1 16,4 0 1-16,8 0 18 15,5-4-17-15,3 0 7 0,5 0-8 16,0-6 7-16,1 6-7 15,0-6 6-15,-1 4-7 16,-2 0 9-16,-6 2-9 16,-3 0-11-16,-3 2-3 15,-5 2 8-15,-1 0 5 16,-5 0 1-16,0 0-12 16,0 0-1-16,0 0-39 15,0 0 52-15,-2 0 25 16,-14 0 18-16,-4 4-18 15,-4 6-12-15,-1-4-12 16,-2 6 12-16,5-4-4 16,3 2-7-16,5-4-2 0,3 0 0 15,4 0-12-15,4-6-8 16,3 0 3-16,0 0-18 16,0 0-44-16,0 0-27 15,8 0 99-15,5 0 7 16,5 0 0-16,1 0 2 15,2 0-2-15,-1 0-45 16,-3 0-28-16,-1 4-20 16,-3-2-32-16,-4 6 37 15,1 0 7-15,-8-2-82 0</inkml:trace>
  <inkml:trace contextRef="#ctx0" brushRef="#br0" timeOffset="19617.91">10900 15587 582 0,'0'0'57'16,"0"0"-57"-16,0 0-183 16,0 0 102-16,0 0-10 0</inkml:trace>
  <inkml:trace contextRef="#ctx0" brushRef="#br0" timeOffset="19836.77">10900 15587 515 0,'123'-4'33'0,"-123"18"-33"15,0-6-115-15,0 2-28 0</inkml:trace>
  <inkml:trace contextRef="#ctx0" brushRef="#br0" timeOffset="20045.75">11157 15502 743 0,'0'0'207'0,"0"0"-51"15,0 0-49-15,0 0-104 16,0 0-3-16,0 0-208 15,0 0 108-15,11 0-45 16,4 14-149-16</inkml:trace>
  <inkml:trace contextRef="#ctx0" brushRef="#br0" timeOffset="20235.25">11157 15502 757 0,'85'-4'190'0,"-92"-8"-15"16,-6 2 29-16,1-2-80 16,5 6-66-16,3 2-58 15,2 4-47-15,2 0-143 16,0 46-41-16,0 1 31 16,0-1-207-16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12:42:47.720"/>
    </inkml:context>
    <inkml:brush xml:id="br0">
      <inkml:brushProperty name="width" value="0.05292" units="cm"/>
      <inkml:brushProperty name="height" value="0.05292" units="cm"/>
      <inkml:brushProperty name="color" value="#FF0000"/>
    </inkml:brush>
  </inkml:definitions>
  <inkml:trace contextRef="#ctx0" brushRef="#br0">15047 7171 400 0,'0'0'203'16,"0"0"-119"-16,0 0-28 16,0 0 9-16,0 0 25 15,0 0-2-15,0-14 3 16,0 11-17-16,0 2-11 16,0 1-10-16,0-3-16 15,0 3-12-15,0 0-18 16,0 0 0-16,0 0 2 15,0 0-8-15,0 0-1 16,0 0-1-16,0 0 1 16,0 0-3-16,0 0-3 0,0 0 7 15,0 0-2-15,0 0 1 16,0 0-2-16,0 4 1 16,0 5-5-16,2 3 6 15,2 2 1-15,3 1 7 16,3-1 4-16,2 3-2 15,1-5 0-15,6-2 35 16,3-2 10-16,1-4-18 16,5 0-18-16,3-4 8 15,3 0 20-15,2 0-1 16,4-4-12-16,-3-14 1 16,-1-2 1-16,-3-8-3 15,-6-3-6-15,-2-5 13 0,-3-4 1 16,-5-4-10-16,0-2-18 15,-7-2-3-15,-2 2 0 16,-6 2 0-16,-2 0-9 16,0-1 8-16,0 5 6 15,-7 0 0-15,-4 0-14 16,2 2 12-16,3-2 3 16,-2 4 13-16,4 2-4 15,0 2-3-15,-1 0-14 16,1-1 1-16,0 4-8 15,-4 0 9-15,2 3-3 16,-1 0 3-16,-4 4-2 16,0 4-7-16,-2 0 11 15,-3 0-11-15,-2 0 0 16,-4-2 0-16,-3 2 1 0,-4 0-1 16,-2 2 2-16,-5 2-3 15,-3 6-1-15,-7 2-9 16,-2 4 10-16,-8 2 0 15,2 0 1-15,4 0-1 16,5 0 0-16,7 4 1 16,7 4-1-16,4 6 0 15,-2 6-3-15,0 6 2 16,-2 6 1-16,2 4-1 16,4 7 0-16,4-2 0 0,4 1 1 15,4 2-1-15,2-1 0 16,4 1 1-16,1 0-1 15,1 0 0-15,5-2 1 16,0 0 0-16</inkml:trace>
  <inkml:trace contextRef="#ctx0" brushRef="#br0" timeOffset="2417.84">14993 7136 652 0,'0'0'149'16,"0"0"-31"-16,0 0-47 15,0 0 7-15,0 0 12 16,0 0-5-16,0 0-12 16,0-16 14-16,0 10-7 15,0 5-11-15,0-2-3 16,0 2-22-16,-2 1-8 16,2 0-8-16,-2 0-9 15,2 0-2-15,-2 0-4 16,2 0-7-16,0 0-5 15,0 0 1-15,0 0-1 16,0 0 9-16,0 0-4 16,0 0-5-16,0 0-1 15,0 0 13-15,-2 0-4 16,2 0 3-16,0 0 4 0,0 0 4 16,0 0 1-1,0 0 8-15,0 0-5 0,-3 0-2 16,3 0 1-16,0 0-4 15,-2 0-8-15,0 0 0 16,-5 0-3-16,0-3-8 16,-4-1-1-16,-5 4-1 15,-7 0-30-15,-58 38-132 16,6 11-133-16,-14-1-450 0</inkml:trace>
  <inkml:trace contextRef="#ctx0" brushRef="#br0" timeOffset="4092.72">8793 10317 742 0,'0'0'125'0,"0"0"-29"16,0 0-17-16,0 0-14 15,0 0 5-15,0 0-15 16,0 0 0-16,0-6-15 15,0 6-15-15,0 0 3 16,0 0-5-16,0 0 10 16,0 0 1-16,0 0 14 15,0-2-2-15,0 0-7 0,0 0-2 16,0 0-17-16,0 0-8 16,0 0-11-16,0 2-1 15,0 0-18-15,0-6-59 16,0 0-73-16,0-5-160 0</inkml:trace>
  <inkml:trace contextRef="#ctx0" brushRef="#br0" timeOffset="5978.06">3802 7357 671 0,'0'0'119'16,"0"0"-51"-16,0 0 19 15,0 0 16-15,0 0-1 0,0 0-6 16,0 0-12-16,-6 0-20 16,6 0 17-16,0 0-39 15,0 0-14-15,2 0-25 16,13-8-2-16,12-8-1 15,12-6 19-15,15-8-7 16,9-6-7-16,5-5-3 16,9 0-2-16,2-4 1 15,4 4-1-15,-2 2 0 16,-10 5 6-16,-13 6-5 16,-21 10 6-16,-18 8 1 15,-19 8-8-15,-12 2-19 16,-37 10 0-16,-20 18-11 15,-15 8 9-15,-12 3 21 16,-3 2 9-16,1-1-8 0,7-3 2 16,9-5 9-16,8-4-7 15,16-10 19-15,18-6-13 16,13-4 21-16,19-6 9 16,8-2-41-16,8 0-26 15,35-14 26-15,33-24 10 16,8-6 0-16,16-9-2 15,7-1-8-15,-16 10-2 16,10 0-8-16,-15 8-3 16,-11 8-31-16,-20 12 25 15,-21 10-21-15,-26 6-80 16,-10 10-45-16,-42 24 139 16,-28 10 26-16,-19 10 7 0,-11 3 2 15,-3-6 16-15,2-4 24 16,12-11 29-16,13-8-12 15,20-10-20-15,23-6-1 16,16-8 13-16,17-2-58 16,2-2-26-16,31 0-55 15,21-10 81-15,17-14 1 16,16-10 25-16,8-6-11 16,-1-3-14-16,-11 10-1 15,-18 4-4-15,-20 15-11 16,-24 8-30-16,-19 6-84 15,-4 6 83-15,-36 24 46 0,-18 10 13 16,-13 6 17 0,-7 3-12-16,2-7 21 0,10-10-3 15,14-6 28-15,17-10-33 16,14-6-4-16,15-6-27 16,6-4-29-16,4 0-28 15,27 0 57-15,14-10 5 16,12-10 14-16,11-6-6 15,-1 0-3-15,-9 0-3 16,-14 6-6-16,-13 5-1 16,-15 8 0-16,-12 5-16 15,-4 2 16-15,0 0 3 16,-22 0 21-16,-5 9-9 16,-4 4-14-16,0-1 10 15,2-2-3-15,6-2-8 0,8 2 0 16,6 6-36-16,5 0-137 15,1-8-346-15</inkml:trace>
  <inkml:trace contextRef="#ctx0" brushRef="#br0" timeOffset="9266.04">8704 9940 162 0,'0'0'206'0,"0"0"-98"16,0 0-30-16,0 0-24 0,0 0-30 15,0 0-17-15,0 0-5 16,-23 8 6-16,23-8-8 16,0 0 15-16,0 0-1 15,0 0-1-15,0 0-13 16,0-2-38-16,0-4-13 15,0-2 17-15,2 0 15 16,-2 0 19-16,0 0 0 16,0 1 23-16,0 0 19 15,0 0 33-15,0 2-16 0,0-1-11 16,-2-1 25 0,-2 3-34-16,2 0-14 0,-1 3-24 15,3-1 15-15,0 0-3 16,0 2-1-16,0-2-2 15,0 2-5-15,0 0-5 16,0 0 0-16,0 0 0 16,0 0 1-16,0 0-1 15,0 0 13-15,0 0-13 16,0 0 7-16,0 0-1 16,0 0-6-16,0 0 1 15,0 0 8-15,0 0-8 16,0 0 0-16,0 0 8 0,0 0 1 15,0 0 10-15,0 0 11 16,0 0 8-16,0 0-2 16,0 0-2-16,0 0-3 15,0 0 3-15,0 0-12 16,0 0-12-16,0 0 4 16,0 0-14-16,0 0 15 15,0 0-9-15,0 0 2 16,0 0 1-16,0 0-10 15,0 0 6-15,0 0-4 16,0 0 11-16,0 0-7 16,0 0 2-16,0 0-8 15,0 0 1-15,0 0-1 16,0 0 1-16,0 0-1 16,0 0 0-16,0 0 1 0,0 0-1 15,0 0 0-15,0 0 2 16,0 0-2-16,0 0 1 15,0 0 2-15,0 0 4 16,0 0 6-16,0 0 0 16,0 0 5-16,0 0 5 15,0 0 15-15,0 0 8 16,0 0-5-16,0 0-3 16,0 0-10-16,0 0-8 15,0 0-1-15,0 0-6 16,0 0 0-16,0 0-5 15,0 0 3-15,0 0-3 16,0 0-1-16,0 0 0 0,0 0 6 16,0 0 3-1,0 0-1-15,0 0-2 0,0 0-4 16,0 0-2-16,0 0-1 16,0 0 6-16,0 0-6 15,0 0-5-15,0 0 14 16,0 0-14-16,0 0 4 15,0 0-5-15,0 0 0 16,0 0 0-16,0 0-1 16,0 0 1-16,0 0 0 15,0 0-1-15,0 0 1 16,0 0-2-16,0 0 1 0,0-4 0 16,0 0-7-1,5-5 8-15,6 0 8 0,2-1-7 16,0-2 0-16,1 2 1 15,1-1-2-15,2 0 8 16,-2-2-8-16,5 1 1 16,0-2 0-16,-2 0-1 15,0 2 7-15,-7 4-6 16,-5 2-1-16,-4 4-1 16,-2 2 1-16,0 0-16 15,-19 14-98-15,-17 14 92 16,-9 8 22-16,-6 4 5 15,2-1 2-15,6-7-6 0,11-10 1 16,7-8 4 0,11-4-5-16,6-6 16 0,3-2-17 15,5-2 0-15,0 0-10 16,0 0 10-16,0 0 3 16,16 0-3-16,10-16 0 15,10-2 9-15,7-6 0 16,3 2-3-16,1 0-5 15,-7 5 0-15,-4 3 0 16,-12 6 0-16,-9 4 0 16,-5 4-1-16,-10 0-1 15,0 0 0-15,0 0-22 16,-22 14-17-16,-12 11 40 16,-8 1 17-16,-1 0 1 15,1-6-9-15,13-6 2 0,9-6 16 16,9-6 3-1,9-2-15-15,2 0-5 0,0 0-10 16,0 0 0-16,0 0-1 16,9 0-2-16,11-14 3 15,2 0 5-15,0 0-5 16,-4 1 0-16,-5 8 0 16,-4 1 1-16,-6 2 5 15,-3 2-5-15,0 0 10 16,0 0-2-16,0 0 7 15,0 0-14-15,0 0 14 16,0 0 9-16,0 0-2 16,0 0-3-16,0 0-9 15,0 0-3-15,0 0-8 0,0 0 1 16,0 0 3-16,0 0-4 16,0 0 2-16,0 0 5 15,0 0-7-15,0 0 1 16,0 0 7-16,0 0-8 15,0 0 0-15,0 0 1 16,0 0-1-16,0 0 3 16,0 0 3-16,0 0-6 15,0 0 6-15,0 0 0 16,0 0 0-16,0 0-4 16,0 0-1-16,0 0-1 15,0 0 2-15,0 0-1 0,0 0-1 16,0 0 0-16,0 0 0 15,0 0 0-15,0 0-12 16,2 0-61-16,29 0-73 16,1 0-68-16,1-2-99 0</inkml:trace>
  <inkml:trace contextRef="#ctx0" brushRef="#br0" timeOffset="11301.23">15595 6724 336 0,'0'0'0'0</inkml:trace>
  <inkml:trace contextRef="#ctx0" brushRef="#br0" timeOffset="13412.33">12830 11065 116 0,'0'0'262'15,"0"0"-262"-15,0 0-92 16,0 0-22-16</inkml:trace>
  <inkml:trace contextRef="#ctx0" brushRef="#br0" timeOffset="14130.56">12830 11065 65 0,'-76'34'232'0,"76"-34"-103"16,0 0-41-16,0 0-9 16,0 0-11-16,0 0-7 15,0 0 8-15,0 0 7 16,0 0 10-16,0 0-13 15,0 0 7-15,0 0 10 16,0 0-5-16,0 0-20 16,0 0-2-16,0 0-23 0,0 0 21 15,0 0-16-15,0 0-5 16,0 0-4-16,0 0 2 16,0 0 7-16,0 0-1 15,0 0-8-15,0 0 1 16,0 0-21-16,0 0 18 15,0 0-12-15,0 0-6 16,0 0 0-16,0 0 22 16,0 0 3-16,0 0-5 15,0 0-18-15,0 0 3 16,0 0 8-16,0 0-5 16,0 0 1-16,0 0 3 15,0 0-18-15,0 0 9 0,0 0 12 16,0 0-19-16,0 0-11 15,0 0-1-15,0 0 2 16,0 0 21-16,0 0-15 16,0 0-1-16,0 0 1 15,0 0 2-15,0 0-10 16,0 0 25-16,0 0 0 16,0 0-19-16,0 0 16 15,0 0-16-15,0 0 2 16,0 0-2-16,0 0-6 15,0 0 7-15,0 0-4 16,0 0-3-16,0 0 2 16,0 0 1-16,0 0-3 0,0 0 0 15,0 0 0 1,0 0 18-16,0 0-8 0,0 0-2 16,0 0-2-16,0 0 6 15,0 0 2-15,0 0-13 16,0 0 5-16,0 0-6 15,0 0 0-15,0 0-34 16,0 18-85-16,0 0-217 16,-11 4-278-16</inkml:trace>
  <inkml:trace contextRef="#ctx0" brushRef="#br0" timeOffset="16429.8">10504 12937 933 0,'0'0'235'0,"0"0"-83"15,0 0-28-15,0 0-13 16,0 0-6-16,0 0-13 16,0 0 16-16,5 0-41 15,-3 0 4-15,-2 0-26 16,2 0-22-16,-2 0 1 0,4 0-7 16,5 0-8-16,7 0 4 15,10-3-2-15,17-8 20 16,13 0 0-16,8-4-2 15,14 4-8-15,5 1-3 16,8 2 1-16,7 1 8 16,1 5-5-16,3 2-16 15,0 0 1-15,16 0-6 16,-9 0-1-16,0-1 2 16,2-6 5-16,-14 2-7 15,9-5 6-15,-1-1 3 16,-6 4 6-16,-10 3-9 15,-7-1-5-15,-10 5 1 16,-6 0-1-16,-6 0 0 16,1 0-1-16,-3 0 2 0,4 0-1 15,5 0 0-15,4 0-1 16,4-4 1-16,8-5 5 16,2-2-5-16,0-1-1 15,4 2 0-15,-2 2 2 16,-1 2-2-16,1 2 6 15,0 4-3-15,0 0-3 16,-1 0 0-16,3 0 10 16,5 0-9-16,5 0 13 15,3-6-6-15,2-2-7 16,4 0 10-16,-4-2-11 0,17 0 0 16,-14 0 2-1,0-2 4-15,0 2 4 0,-17 2-10 16,14 0 15-16,-9 2-9 15,-3 2-6-15,-5-2 1 16,0 2 3-16,-3-4 2 16,5 0-6-16,2-2 7 15,-1 2 2-15,1 0-1 16,0 2-7-16,-4 2 6 16,0 0-7-16,-3 2 0 15,-3 0 0-15,0 0 0 16,-4 0 1-16,1-3-1 15,-2 1 2-15,0-3 3 16,-1-4-5-16,-4-3-9 16,-1 0 9-16,-5-1 16 0,-3-1-16 15,-4 2 0-15,-5 0 2 16,1 1-1-16,-3 1 1 16,-2 2-1-16,-2-2-1 15,-3 0 0-15,1 0 1 16,-3 0 5-16,3-2-6 15,-5-2 1-15,-2 0-1 16,-5-4 1-16,-2 0 5 16,-4-4 0-16,-7 2 0 15,-2-2-5-15,-9 2 7 16,-2-1-1-16,-5 0-5 16,-2-1 0-16,0-2 4 0,0-1-4 15,-4 1 8-15,-8 4 2 16,-5 0-1-16,-2 0-10 15,-5 2-1-15,-10 0-10 16,-6 0 10-16,-11-2-7 16,-16 2-10-16,-10 0 6 15,-35 4 0-15,-35 4-8 16,-43 4-11-16,-19 4-10 16,2 4 22-16,13 0 12 15,15 0 5-15,2 4-1 16,-6 6-7-16,-6 4 9 15,-3 2-9-15,-11 4 9 16,-2 0 0-16,-5-2-1 0,0 0 0 16,0-2-5-1,0 0 6-15,1 0 0 0,-3-2 0 16,-4 2-35-16,-3 0 29 16,1 0 3-16,4 0-12 15,19 2 12-15,14 0 2 16,13 3 1-16,15 1 13 15,13 3-12-15,26-3 6 16,27-3 1-16,20-1-5 16,9-4 3-16,-4 6 5 15,-5 2 7-15,-2 4-12 16,9 0-6-16,10 2-1 16,9 0 1-16,7 2-1 15,7-4 0-15,9 2-6 16,5 3-2-16,5 3-1 0,0 4 9 15,5 2 0 1,2 2 0-16,1-2 1 0,0-2-1 16,4-4 0-16,19-4-7 15,10-1 1-15,12-6 6 16,11-5-1-16,6-1 2 16,3-7-1-16,2-5 1 15,-7-1 2-15,-4-1-2 16,-4-1 1-16,-2-2 1 15,-1 0-1-15,4 0 5 16,3-6 0-16,2-6 7 16,2-1-3-16,-6-1-2 0,-6 3-2 15,-7 3-5-15,-13 1 5 16,-5 3-5-16,-9 2 8 16,-8 1-3-16,-2 1-3 15,-4 0 13-15,0 0 11 16,0 0 24-16,0 0-17 15,0 0 9-15,0 0-4 16,0 0-15-16,0-3-5 16,0 3-13-16,0 0 18 15,0 0-8-15,0 0-5 16,0 0-11-16,0 0 1 16,0 0 15-16,0 0-15 15,0 0 7-15,0 0-2 0,0 0 1 16,0 0-7-16,0 0 1 15,0 0 7-15,0 0-8 16,0 0 0-16,0 0 0 16,0 0-1-16,0 0-9 15,0 0-27-15,0 0-57 16,15-10-67-16,2-2-137 16,1-8-536-16</inkml:trace>
  <inkml:trace contextRef="#ctx0" brushRef="#br0" timeOffset="21120.24">9261 12976 330 0,'0'0'0'0,"0"0"-53"0</inkml:trace>
  <inkml:trace contextRef="#ctx0" brushRef="#br0" timeOffset="22019.68">9086 12796 576 0,'0'0'74'0,"0"0"-31"16,0 0 9-16,0 0 28 16,0 0 65-16,0 0-12 15,0 0-67-15,-75 7-6 16,75-7-18-16,0 0-27 15,0 0 20-15,0 0-27 16,0 0 24-16,0 0-14 16,0 2-11-16,0-2 26 15,0 0-12-15,0 0 29 16,0 0 4-16,0 0 4 0,0 0-10 16,0 0-26-16,11 0 18 15,16 0 36-15,10 0 57 16,13-8-48-16,10-4-34 15,7 0-23-15,2 0-19 16,-5 4 4-16,-2 2-13 16,-8 4-9-16,-7 2-17 15,-13 0 5-15,-12 0-8 16,-9 0 6-16,-11 0 2 16,-2 0 21-16,-10 2 29 15,-26 10-14-15,-20 8-7 16,-14 8-8-16,-13 4 19 15,-5 2-17-15,4 1 3 16,6-7-4-16,16-5 24 16,12-6-24-16,21-5 21 0,11-6 2 15,14-4-21-15,4-2-3 16,4 0-28-16,25 0-7 16,14 0 35-16,17-6 0 15,11-8 25-15,8-4-6 16,5-3-19-16,-4 3 9 15,-7 3 15-15,-15 2-24 16,-13 5-29-16,-18 4 7 0,-18 3-14 16,-9 1 36-1,0 0 31-15,-29 0-15 0,-16 8-15 16,-10 6 19-16,-10 4 5 16,-2-2-11-16,9-2 17 15,11-4 14-15,16-4-4 16,13-4-13-16,9 0 5 15,7-2-32-15,2 0-1 16,0 0-53-16,9 2-76 16,42-2-3-16,-4 0-42 15,2 0-205-15</inkml:trace>
  <inkml:trace contextRef="#ctx0" brushRef="#br0" timeOffset="22847.15">21261 10882 222 0,'0'0'149'16,"0"0"-71"-16,0 0-78 15,-124 67-48-15</inkml:trace>
  <inkml:trace contextRef="#ctx0" brushRef="#br0" timeOffset="23672.41">19327 12516 415 0,'0'0'1054'0,"0"0"-803"0,0 0-104 16,0 0-80-1,0 0-29-15,0 0-3 0,0 0 41 16,-15 0 47-16,15 0-48 16,0 0-11-16,0 3-33 15,9 4-19-15,4 8 29 16,5-1-27-16,1 2-3 15,6-2 7-15,-2-2-18 16,-1-4 11-16,3-6-10 16,1-2 40-16,5 0 0 15,3-14 7-15,6-8-21 16,-5-2-12-16,-8-2-9 16,-7 2-5-16,-6 2-2 15,-10 0 1-15,-4 4 0 0,0-1 9 16,-6 6 1-16,-19 4-10 15,-11 9-6-15,-13 0 3 16,-18 30 3-16,-11 25 26 16,-2 13 0-16,4 12 13 15,13 2-38-15,17-2 6 16,13-8-6-16,12-10 5 16,13-9 3-16,6-15 0 15,2-10-3-15,10-12 3 16,22-10 15-16,19-6 38 15,18-6 10-15,14-20-40 16,4-8-4-16,-5-2-28 16,-15-3-16-16,-12 2-61 15,-10-6-18-15,-11-1-77 0,10-26-38 16,-11 10-315-16,-4 2-235 16</inkml:trace>
  <inkml:trace contextRef="#ctx0" brushRef="#br0" timeOffset="24370.09">19865 11935 565 0,'0'0'534'16,"0"0"-386"-16,0 0-74 15,0 0-13-15,0 0 36 16,0 0 28-16,0 0 19 0,-6 0-1 16,4 0-41-16,0 0-25 15,0 0-5-15,0 0-13 16,2 0-23-16,0 0-17 15,0 0-19-15,0 0-6 16,0 4 6-16,0 0-2 16,0 0 1-16,0 0-10 15,0 0 1-15,10-2-5 16,9-2-10-16,3 0 25 16,2 0 25-16,-1-12 3 15,-5 2-4-15,-10 0 11 16,-3 2 11-16,-5 2-13 15,0 0 45-15,-2 2-21 0,-7 0-30 16,-3 2-27-16,4 0 10 16,1 2-10-16,5 0 0 15,2 0 0-15,0 0-14 16,0 0 4-16,0 0 10 16,0 0 0-16,0-2 9 15,0 2-9-15,0 0 14 16,0 0-7-16,0 0-7 15,0-2-33-15,0-12-84 16,13 2-190-16,5-8-416 0</inkml:trace>
  <inkml:trace contextRef="#ctx0" brushRef="#br0" timeOffset="24852.43">20557 11283 1722 0,'0'0'217'15,"0"0"-138"-15,0 0-63 16,0 0 10-16,0 0-26 16,-114-5 1-16,87 28 16 15,8 5-5-15,5 7-12 16,14 5 0-16,4 2 0 0,32 4 6 15,11 0-6 1,9-2 0-16,-6-4 18 0,-2-6-9 16,-15-5-7-16,-10-7-1 15,-13-3 0-15,-10-1 6 16,0-1 7-16,-22 1 14 16,-16-4 34-16,-6-2-28 15,-5-6 3-15,2-6-2 16,7 0 20-16,13-4-3 15,12-12-12-15,12-4-24 16,3-8-16-16,23-11-56 16,15-3 56-16,4 0 10 15,-2 4 11-15,-4 6 1 16,-14 10-1-16,-6 4 0 16,-10 4 6-16,-4 2-27 0,-2 0-12 15,0 2-52-15,0 0-7 16,0 2-61-16,0 1-143 15,0 2-215-15</inkml:trace>
  <inkml:trace contextRef="#ctx0" brushRef="#br0" timeOffset="25286.14">21272 11201 1463 0,'0'0'251'16,"0"0"-158"-16,0 0-43 15,0 0-41-15,0 0 42 16,0 0 52-16,-141 100 11 15,99-54-2-15,5 7-71 16,5 3-17-16,14-2 1 16,10-4-25-16,8-4 15 15,0-8-14-15,18-8-1 16,13-11-4-16,9-9-38 0,6-10 42 16,10 0 29-1,0-23 23-15,-2-7-21 0,-10-2-11 16,-15 0 21-16,-13 2-13 15,-16 8-19-15,-2 6 20 16,-33 6-29-16,-11 8-27 16,-12 2-15-16,-2 8 11 15,8 34-89-15,17-6-163 16,15-2-314-16</inkml:trace>
  <inkml:trace contextRef="#ctx0" brushRef="#br0" timeOffset="27142.75">20341 12368 1510 0,'0'0'310'0,"0"0"-174"16,0 0-109-16,0 0-17 16,0 0 40-16,0 0 7 15,0 0 24-15,82 10-3 16,-26-8-24-16,13-2-22 16,9 0 5-16,7 0-36 15,4-8 15-15,2-4-6 16,3-4-8-16,18-8-1 15,25-12 0-15,15-10 5 16,-12-5-4-16,-31 8-2 0,-33 3 1 16,-23 1 8-1,8-13-3-15,1-12 0 0,-2-12-5 16,-10 0 29-16,-17 1 22 16,-14 6 8-16,-9 8 2 15,-10 7-27-15,0 4-4 16,-5 4-16-16,-10 2 12 15,-6-3-26-15,0 1 29 16,-2 2-9-16,1 2-11 16,-3 0 2-16,-2 4-6 15,-1 0-6-15,-13 0 0 16,-5 0-17-16,-14-1 5 16,-12 2 2-16,-10 2 10 15,-5 6-5-15,-5 4 5 16,1 7 0-16,2 6-7 15,-5 10 0-15,-17 2 7 16,-21 12-1-16,-21 22-16 0,13 2 17 16,24-2 10-16,31-3 0 15,18-3-8-15,-13 12 10 16,-10 8 0-16,-10 14-2 16,7 6-2-16,1 4-8 15,5 4-2-15,6 3 2 16,0-1 4-16,8 0-4 15,8-8-1-15,14-5 1 16,15-13 0-16,7-6 0 0,9-4 0 16,7-6 0-1,2 2-2-15,4-4 2 0,7-2-16 16,0 2 14-16,11 0 4 16,21 2-2-16,7 3 1 15,15-1-1-15,6-2 7 16,7-2-1-16,2-8-6 15,0-4 0-15,-1-6-13 16,0-6 13-16,1-4 6 16,0-2-6-16,0-4 10 15,-3 0-8-15,-6 0 10 16,-1 0-11-16,-10 0 9 16,-3-4-9-16,-3-2 12 15,-5 0-13-15,-1-2 6 16,1 2 9-16,-4-2-3 0,0 2 7 15,-5-2-10 1,2 0-7-16,-2 2-4 0,-5 0 10 16,-2 0-5-16,-3 2-3 15,-2 0-9-15,-1 0 9 16,-1 2 1-16,-1-2 9 16,-3 2-10-16,-3 2 1 15,0 0 3-15,-4 0 8 16,-4 0-3-16,2 0-8 15,-2 0 9-15,0 0 14 16,0 0-7-16,0 0-16 16,0 0 29-16,0 0-22 0,0 0 7 15,0 0 6 1,0 0-13-16,0 0-8 0,0 0 0 16,0 0 1-16,0 0 0 15,0 0 11-15,0 0-7 16,0 0-4-16,0 0 13 15,0 0-7-15,0 0 7 16,0 0-1-16,0 0 2 16,0 0 0-16,0 0-13 15,0 0 14-15,0 0-5 16,0 0-11-16,0 0 1 16,0 0 0-16,0 0 6 15,0 0-4-15,0 0 3 16,0 0-6-16,0 0 1 15,0 0 0-15,0 0-1 0,0 0 0 16,0 0-1 0,0 0 1-16,0 0 0 0,0 0 5 15,0 0-5-15,0 0 0 16,0 0 0-16,0 0 3 16,0 0-2-16,0 0-1 15,0 0-1-15,0 0 1 16,0 0-8-16,0 0 16 15,0 0-8-15,0 0 0 16,0 0 1-16,0 0 0 16,0 0-1-16,0 0 1 15,0 0 4-15,0 0-5 16,0 0-1-16,0 0 1 16,0 0 6-16,0 0 3 15,0 0 9-15,0 0-3 0,0 0-3 16,0 0 1-16,0 0-1 15,0 0-11-15,0 0 8 16,0 0 9-16,0 0-5 16,0 0-5-16,0 0-1 15,0 0-7-15,0 0 2 16,0 0 4-16,0 0-5 16,0 0 0-16,0 0-1 15,0 0-1-15,0 0 1 16,0 0-1-16,0 0-33 0,0 0-12 15,0 0-19 1,0-6-20-16,0-4-35 0,0-24-104 16,-4 1-531-16,-8 0-636 15</inkml:trace>
  <inkml:trace contextRef="#ctx0" brushRef="#br0" timeOffset="29040.32">19327 12818 1121 0,'0'0'252'15,"0"0"-158"-15,0 0-43 16,0 0-36-16,0 0 49 16,0 0 26-16,0 0-10 15,0 3 11-15,0-3-6 16,0 0 4-16,0 0-2 16,0 0-21-16,0 0 0 15,0 0 0-15,0 0-18 0,0 0-24 16,0 0 6-16,0 0 5 15,0 0-3-15,0 0 15 16,0 0-29-16,2 0-9 16,0 0 12-16,3 0-20 15,3 0 8-15,11 0 2 16,5 0-1-16,12 0 5 16,1-3-8-16,6-6-1 15,-1 1 2-15,-4-4-8 16,0 2 13-16,-7-2-13 15,-4 0 0-15,-7 2 1 16,-9 2 0-16,-4 2 10 16,-4-2 8-16,-3 0 6 15,0-4-5-15,0-2-14 16,0 0 12-16,0 0 1 0,0 0-7 16,0 2 1-16,-3 0-6 15,0 2-6-15,0 0-2 16,2 2-8-16,-3 0 4 15,-1 0 5-15,-1 2 0 16,-3-1 6-16,-3 2-6 16,-1 1 2-16,-3 0-2 15,-3 2-7-15,-6-1 1 16,1 2 6-16,-1 1 0 16,-1 0 0-16,6 0 0 0,-1 0 0 15,-1 0 1 1,-5 6 1-16,-2 6-1 0,-7 4-1 15,-1 4 10-15,-1-2-10 16,5 2 1-16,1-4 8 16,6 2-9-16,1-2 2 15,3 4 7-15,2 0-8 16,-1 0 9-16,3 4-8 16,5 0-1-16,3-2 5 15,-2 0-6-15,7 1 0 16,1-4-1-16,0 3 1 15,4 1 0-15,0-1-1 16,0 2 1-16,0 0-1 0,6 0-8 16,8 0 9-1,1-4 0-15,4 0-1 0,-2-6 1 16,1 0-1-16,0-4-6 16,-3-2 6-16,3 0-3 15,0 0 4-15,2-2 7 16,2 0-5-16,3 0 4 15,1-1 7-15,6-4-11 16,-1-1 7-16,4 0 0 16,4 0 7-16,1-4-3 15,0-8-12-15,-2 0 15 16,4 0-4-16,-2 0-11 16,-2 0 8-16,-1 0-2 15,0 0 8-15,-2 0-1 16,1 0 8-16,-1 2-16 0,-1-2 8 15,-3 2-1 1,-4 0 18-16,-3 2-23 0,-6 0 10 16,-5 2 1-16,0 0 1 15,-1 0 4-15,-3 2 0 16,-1-2-9-16,2 2 3 16,-6 0 7-16,1 0-7 15,-1 1-3-15,-2 3-3 16,-2 0 9-16,0 0-20 15,0 0 0-15,0-1 7 16,0 1-8-16,0 0 0 16,0-4-22-16,0-6-37 15,9-8-50-15,26-39-151 16,2 6-234-16,3-8-353 0</inkml:trace>
  <inkml:trace contextRef="#ctx0" brushRef="#br0" timeOffset="30670.24">20459 11969 990 0,'0'0'189'16,"0"0"-83"-16,0 0-35 16,0 0 29-16,0 0 64 15,0 0-8-15,0 0-14 16,-7 0-19-16,7 0-35 15,-2 0-24-15,2 0-7 16,0 2-11-16,0-2-15 16,0 0-19-16,0 2-12 15,0 2-13-15,0 2 12 16,9 0-1-16,13 4-5 0,9-2 7 16,12 0 37-1,8-2-10-15,4-4 7 0,6-2-21 16,-1 0 5-16,-2 0-8 15,-7-4-10-15,-6-4 12 16,-12 2-11-16,-11 2 6 16,-11 2-5-16,-9 2 2 15,-2 0 2-15,0 0 27 16,-8 0 2-16,-21 0-8 16,-18 0-27-16,-15 12 0 15,-10 6-2-15,-1 0 2 16,8 3 6-16,16-3-4 0,14-4 7 15,12-4-9 1,10-5 0-16,9-2-3 0,4-3-4 16,0 0 7-16,0 0-1 15,13 0-60-15,18-3 53 16,20-11 8-16,16-5 24 16,12-6-5-16,4-3-10 15,2 0-8-15,-6 0 1 16,-12 2 7-16,-12 4-9 15,-17 6 6-15,-13 6 0 16,-12 6 4-16,-11 2 4 16,-2 2 24-16,0 0 20 15,0 0-10-15,-17 0-36 16,-10 4 7-16,-12 8-8 16,-1 4-10-16,3-2 10 0,5-2-11 15,12-4 0-15,9-4 1 16,7 0 0-16,4-4 8 15,0 0-9-15,0 0 0 16,0 0 0-16,0 0-1 16,0 0 0-16,0 0 1 15,0 0 11-15,0 0-5 16,0 0 21-16,0 0-11 16,0 0 15-16,0 0-20 15,0 0 2-15,0 0 13 16,0 0-11-16,0 0-14 15,0 0 16-15,0 0-16 16,0 0 10-16,0 0-9 0,0 0 8 16,0 0-4-1,0 0 1-15,0 0-6 0,0 0 16 16,0 0 1-16,0 0-12 16,0 0 18-16,0 0-8 15,0 0-14-15,0 0 20 16,0 0-12-16,0 0-9 15,0 0 7-15,0 0-8 16,0 0 0-16,0 0 10 16,0 0-10-16,0 0 1 15,0 0-1-15,0 0 1 16,0 0-1-16,0 0 0 16,0 0-2-16,0 0 2 15,0 0 3-15,0 0-3 16,0 0 0-16,0 0 1 0,0 0 6 15,0 0-8 1,0 0 1-16,0 0 0 0,0 0 0 16,0 0 1-16,0 0 18 15,0 0-18-15,0 0 13 16,0 0-5-16,0 0-1 16,0 0-7-16,0 0 5 15,0 0-4-15,0 0-2 16,0 0-2-16,0 0 2 15,0 0 0-15,0 0 7 16,0 0-7-16,0 0-7 16,0 0 7-16,0 0 12 0,0 0-12 15,0 0 1-15,0 0 5 16,0 0 3-16,0 0-3 16,0 0-5-16,0 0-1 15,0 2 1-15,0 0 5 16,0 0 1-16,0-2-5 15,0 0-2-15,-2 0 2 16,2 0-2-16,0 0 1 16,0 0 3-16,0 0-4 15,0 0 0-15,-2 0 7 16,2 0-7-16,0 0-1 16,0 0 1-16,0 0 9 15,0 0-8-15,0 0-1 0,0 0 0 16,0 0 0-16,0 0 0 15,0 0 10-15,0 0-10 16,0 0-6-16,0 0 6 16,0 0 0-16,0 0-35 15,0 0-98-15,2 0-129 16,13 0-343-16,-1-6-163 0</inkml:trace>
  <inkml:trace contextRef="#ctx0" brushRef="#br0" timeOffset="31760.65">10179 14033 436 0,'0'0'382'15,"0"0"-171"-15,0 0-55 16,0 0-70-16,0 0-64 15,0 0-22-15,0 0 0 0,13-36-13 16,18 19-58-16,-4 3-103 16,-9 6-324-16</inkml:trace>
  <inkml:trace contextRef="#ctx0" brushRef="#br0" timeOffset="32480.42">7763 12439 386 0,'0'0'120'16,"0"0"-120"-16,141-73-61 15,-75 39-9-15,-5 2-230 0</inkml:trace>
  <inkml:trace contextRef="#ctx0" brushRef="#br0" timeOffset="32673.94">7727 12147 123 0,'0'0'128'0,"0"0"-92"16,0 0 75-16,0 0-111 16,0 0-27-16</inkml:trace>
  <inkml:trace contextRef="#ctx0" brushRef="#br0" timeOffset="32990.9">7727 12147 768 0,'-24'-82'239'0,"21"81"-83"15,1-3-14-15,2 1-25 16,0 1 2-16,0 2 6 16,0 0-21-16,0 0 4 15,0 0-1-15,0 0-22 16,0 0-39-16,0 0 4 15,0 0-19-15,0 2-15 16,0 20 9-16,-4 14 34 16,2 13 18-16,-2 9-34 0,4 10 3 15,-3 4-20-15,3 5 0 16,0-5-8-16,0-6-6 16,0-10-6-16,0-8-4 15,0-8 0-15,-2-8-2 16,2-4-50-16,0-2-78 15,25-19-139-15,8-7-121 16,7-5-491-16</inkml:trace>
  <inkml:trace contextRef="#ctx0" brushRef="#br0" timeOffset="33418.15">8564 12214 1340 0,'0'0'170'0,"0"0"-135"16,0 0 32-16,-126 48-21 16,99-26 10-16,8 0 1 15,3 2-14-15,9-2-9 16,5 2-21-16,2-4 0 15,4-2-4-15,17-2 4 16,6-6 36-16,6-7 5 16,5-3 47-16,5 0-44 15,-1-17 29-15,2-9 15 16,-8-4-52-16,-6 0-12 0,-11 2-28 16,-13 2 29-16,-6 2 4 15,0 2-33-15,-19 4 9 16,-8 6 2-16,-4 4-20 15,-3 8-9-15,3 0 9 16,6 0-29-16,9 2 12 16,10 10-60-16,4 4-58 15,2 2-24-15,24 2-70 16,10-4-56-16,3-12-322 0</inkml:trace>
  <inkml:trace contextRef="#ctx0" brushRef="#br0" timeOffset="33788.18">9158 12031 1600 0,'0'0'235'16,"0"0"-144"-16,0 0 20 15,0 0-70-15,-109 106-10 16,98-49 20-16,9 7-17 15,2 10-4-15,0 4-2 16,13-2-12-16,5-3 8 16,-3-7-24-16,-1-10 0 15,-7-8 7-15,-3-12-1 0,-4-8-5 16,0-6-1-16,-18-5 1 16,-10-6 14-16,-9-3-5 15,-1-8 10 1,3 0 0-16,4-12 20 0,12-22 8 15,11-12-32-15,8-10 5 16,2-6-8-16,27-2-12 16,7 8-1-16,11 6-53 15,30-3-95-15,-7 13-145 16,-8 8-240-16</inkml:trace>
  <inkml:trace contextRef="#ctx0" brushRef="#br0" timeOffset="34274.43">9643 12046 152 0,'0'0'862'0,"0"0"-690"15,0 0 14-15,0 0-37 0,0 0-16 16,0 0 3-16,0 0 19 15,-122-21-60-15,105 21-23 16,-6 3-15-16,-6 20 1 16,-7 19-26-16,-3 16 14 15,-2 15-9-15,10 9-1 16,7 2 2-16,14-2-18 16,10-6-14-16,0-11-6 15,12-13 2-15,13-14-2 16,-1-8-17-16,7-10 16 15,2-8-13-15,8-8-6 16,3-4-9-16,8 0 28 16,3-18-28-16,27-30-97 0,-12 6-150 15,-13-4-407-15</inkml:trace>
  <inkml:trace contextRef="#ctx0" brushRef="#br0" timeOffset="34583.61">10780 12133 758 0,'0'0'774'15,"0"0"-601"-15,0 0-81 16,0 0-69-16,0 0-23 16,0 0 15-16,0 0 2 15,80 77-17-15,-44-41-108 16,2-10-486-16</inkml:trace>
  <inkml:trace contextRef="#ctx0" brushRef="#br0" timeOffset="35264.78">17717 11841 466 0,'0'0'119'16,"0"0"-68"-16,0 0 4 15,0 0-31-15,0 0-24 16,33 108-18-16,-14-78 18 16,2 1 76-16,-3-4-76 0,-1-7-27 15,-6-4-66 1,-4-7 50-16,-4-4-3 15,-3-1 46-15,0 1 31 16,0 0 20-16,0 5-51 0,-12 5-13 16,1-4-145-16,2-1-317 0</inkml:trace>
  <inkml:trace contextRef="#ctx0" brushRef="#br0" timeOffset="35693.75">17790 12191 383 0,'0'0'218'16,"0"0"-77"-16,0 0 46 15,0 0-5-15,0 0-45 0,0 0-21 16,0 0-45 0,-7 0 2-16,7 0-63 15,0-1-10-15,0-2-19 0,0 0-29 16,5-1-24 0,5-3-15-16,2 2 19 0,1 1-60 15,-4-2 5-15,-2 2 48 16,0 1 45-16,-5-1 30 15,-2 3 45-15,0-1 56 16,0 2 31-16,0-3 39 16,0 3-38-16,0 0 29 15,0 0-43-15,0 0-8 16,0 0 20-16,0 0-39 16,0 0-7-16,0 0-24 15,-2 13-17-15,-12 15-17 0,-4 18 75 16,-6 12-1-1,-1 14-36-15,2 6-40 0,4 2 11 16,3-1 50-16,3-7-53 16,7-10-30-16,-2-12-3 15,4-11-31-15,4-11-55 16,0-10-54-16,2-9-20 16,47-9-99-16,-2-14-22 15,2-13-88-15</inkml:trace>
  <inkml:trace contextRef="#ctx0" brushRef="#br0" timeOffset="36023.51">18012 12508 85 0,'0'0'1505'16,"0"0"-1206"-16,0 0-120 0,0 0-85 16,0 0-50-16,0 0-7 15,0 0 24-15,-118 49 5 16,107-23-20-16,9 2-28 15,2-2-18-15,4-2 0 16,19-2-1-16,6-8 1 16,6-6-10-16,3-6 10 15,2-2 15-15,-6 0-4 16,-7-14 9-16,-8-4-10 16,-10-6 17-16,-6-4-3 15,-3 0-24-15,-3 2 34 16,-16 4-12-16,-6 5-10 15,2 8-5-15,3 4-7 16,5 4-30-16,8 1-43 16,7 0-114-16,9 0-172 0,18 6-131 15,4-5-873-15</inkml:trace>
  <inkml:trace contextRef="#ctx0" brushRef="#br0" timeOffset="36406.83">18612 12386 1807 0,'0'0'291'0,"0"0"-130"0,0 0-63 16,0 0-63 0,0 0-23-16,0 0-3 0,0 0 32 15,-62 115 16-15,52-54-30 16,8 12-5-16,2 7-7 15,0 6 6-15,0 3 53 16,0 3-43-16,0-4-11 16,-4-5-20-16,-14-14 0 15,-4-12-1-15,-5-17 1 16,-4-18 6-16,-3-14 15 16,-3-8-4-16,4-6 0 15,3-25-2-15,12-12 11 16,16-14 16-16,2-9-20 0,25-4 0 15,17 2-21 1,9 8-1-16,3 8-3 0,2 6-49 16,3 7-72-16,22-11-80 15,-15 10-138-15,-7 4-529 0</inkml:trace>
  <inkml:trace contextRef="#ctx0" brushRef="#br0" timeOffset="36911.43">19385 11805 1328 0,'0'0'224'0,"0"0"-48"16,0 0 23-16,0 0-60 16,0 0-30-16,0 0-19 15,0 0-5-15,-67-51-28 16,34 70-8-16,-12 15-3 15,-17 34 8-15,-7 38 0 0,-3 39 5 16,10 15 11 0,17-3-28-16,21-21-14 0,13-38-5 15,7-22 36-15,4-20-26 16,0-7-13-16,6 5-11 16,17 2-8-16,10 2 5 15,9-8-5-15,14-8 7 16,8-6-1-16,10-10 2 15,6-6 2-15,1-8-11 16,0-6-10-16,0-3-31 16,2-3-59-16,23-7-55 15,57-31-70-15,-23 4-166 16,-2-8-423-16</inkml:trace>
  <inkml:trace contextRef="#ctx0" brushRef="#br0" timeOffset="37669.17">22255 11736 1642 0,'0'0'285'0,"0"0"-156"15,0 0-2-15,0 0-80 16,0 0-21-16,0 0 14 16,0 0 54-16,18-46 11 15,-12 46-5-15,10 8-38 16,8 15 14-16,7 14-16 15,9 30-5-15,-1 39-4 16,-10 36-12-16,-18 21 24 16,-11 4 5-16,-23-8-14 15,-17-10-18-15,-5-5-4 16,1-27-11-16,6-27-11 16,5-26-4-16,-6-14-6 15,-7 3 8-15,-16-3-1 0,-9 0 5 16,-5-14-10-16,0-10 8 15,4-6-2-15,8-8-7 16,13-4 7-16,10-2 3 16,15-4-10-16,10-2-1 15,8 2 0-15,2-2 2 16,6 0 4-16,0 0-6 16,0 0 7-16,0 0 10 15,0 0-17-15,0 0 9 16,0 0-2-16,0 0-5 15,0 0 7-15,0 0 3 16,0 0 3-16,0 0 1 0,0 0-4 16,0 0 2-1,0 0-7-15,0 0 4 0,0 0-10 16,0 0 1-16,0 0 13 16,0 0-14-16,0 0 1 15,0 0 8-15,0 0-8 16,0 0 5-16,0 0-6 15,0 0 0-15,0 0 1 16,0 0-1-16,0 0-1 16,0 0-13-16,0 0-22 15,0 0-44-15,0-40-89 16,8 2-309-16,-8-9-362 0</inkml:trace>
  <inkml:trace contextRef="#ctx0" brushRef="#br0" timeOffset="39492.83">17647 14111 664 0,'0'0'0'0,"0"0"-65"16,0 0-19-16</inkml:trace>
  <inkml:trace contextRef="#ctx0" brushRef="#br0" timeOffset="40550.03">20004 15258 1465 0,'0'0'275'0,"0"0"-108"16,0 0-54-16,0 0-59 15,0 0-29-15,0 0 14 16,0 0-5-16,-8 0-3 15,8 0-30-15,0 0 16 16,0 0-16-16,0 0 17 16,0 0 6-16,0 0 2 15,0 0 23-15,0 0-13 16,0 0-17-16,0-4 3 16,0 2 4-16,0-2 23 0,0 1-8 15,0 2 28 1,0 1-26-16,-5-4-25 0,-6 4-18 15,-2 0 1 1,1 0-2-16,3 0 1 0,5 0-16 16,4 0 5-16,0 0-50 15,0 0 14-15,0 0 7 16,0 0 31-16,0 0 7 16,7 0-25-16,1 0 27 15,0 0 16-15,-4 0-8 16,0 0 24-16,-4-10-15 15,0 2 20-15,0-2 3 16,0 3 15-16,0 2-9 16,0 5-7-16,0-5-22 15,0 5-17-15,0 0 4 0,0 0-4 16,0 0-10-16,0 0-13 16,0 0-14-16,0 0 10 15,2 0 14-15,3 0 5 16,-1 0 7-16,-2 0-4 15,-2 0 5-15,0 0 29 16,0 0 15-16,0 0-14 16,0 0-9-16,0 0-7 15,0 0-14-15,0 0-1 16,10-4-65-16,7-10-125 16,12 0-452-16</inkml:trace>
  <inkml:trace contextRef="#ctx0" brushRef="#br0" timeOffset="41067.53">21037 14634 1681 0,'0'0'233'15,"0"0"-165"-15,0 0-54 16,0 0-13-16,0 0 13 16,-122 22 26-16,98-6 21 15,0-2 5-15,3 8-23 16,8 6-25-16,11 8-17 0,2 11-1 16,25 7 2-16,19 6 12 15,14 0-12-15,4-4-2 16,1-4 0-16,-12-12 14 15,-11-5-7-15,-15-11-7 16,-12-2 22-16,-13-10-5 16,0 2-7-16,-27-4 31 15,-13 0 25-15,-9-2-40 16,-2-8-8-16,0 0 18 16,9-6 0-16,10-6 31 15,10-6-5-15,13 0-8 16,9-4-24-16,0-5-24 15,26-1 9-15,13-6-14 0,5 6 4 16,1-4 13 0,-5 6-12-16,-9 8 0 0,-11 4 2 15,-9 10-8-15,-6-4-1 16,-3 4-36-16,0-4-50 16,10-12-124-16,1-2-271 15,-1 0-134-15</inkml:trace>
  <inkml:trace contextRef="#ctx0" brushRef="#br0" timeOffset="41452.58">21860 14566 1945 0,'0'0'299'15,"0"0"-153"-15,0 0-79 0,0 0-58 16,0 0-8-16,0 0 0 16,0 0 34-16,-137 102 12 15,96-50-19-15,12 4-27 16,14 1-1-16,15-1 0 16,0-4 0-16,10-8-8 15,17-4-2-15,9-16 0 16,5-8-4-16,3-14 14 15,0-2 25-15,-8 0 1 16,-9-16 11-16,-16-2 23 0,-11-6-19 16,-2 0-9-16,-36-4-16 15,-16 6-16-15,-14 6-7 16,-9 6-7-16,-2 10-35 16,2 0-55-16,-16 0-76 15,20 0-294-15,10-4-445 0</inkml:trace>
  <inkml:trace contextRef="#ctx0" brushRef="#br0" timeOffset="45199.15">19429 13453 1247 0,'0'0'172'0,"0"0"-130"0,0 0 3 16,131 20 46-1,-61-12 21-15,8 0-7 0,7-2 11 16,4 0-14-16,-4-2-42 15,-8 0-26-15,-14 0-16 16,-20 0-18-16,-24 0-82 16,-19 0-139-16,-36 6 92 15,-61 4 107-15,-43-2-10 16,-15-4 29-16,20-4 3 16,35-4 25-16,42 0 54 15,15 0 42-15,5 0 10 16,7 0-27-16,7 0-14 15,17 0-38-15,7 0-52 16,8 0-20-16,33 0 20 16,36 9 59-16,37 0 34 0,32 1-16 15,-9 0-25-15,-23-2-1 16,-37 0-38-16,-27-3 4 16,-1 3-7-16,-9-2-10 15,-9-1-4-15,-22-2-54 16,-9-2 53-16,-25-1 5 15,-33 0 27-15,-19 0-9 16,-15 0-12-16,-5 0-3 16,7 0 22-16,19 0-15 15,22 0-1-15,22 0 27 16,18 0-33-16,9 0-3 16,7 0-21-16,31 0 4 15,20 0 17-15,18 0 29 0,17 0-10 16,3 0-6-16,-2 0-12 15,-17 0 14-15,-19 0-15 16,-22 0 0-16,-18 0 0 16,-18 0 0-16,0 0 16 15,-18 0 14-15,-24 0-24 16,-19-1-4-16,-9-6 6 16,-5 0-8-16,9 0 12 15,15 1 14-15,17 5-14 16,19-2 9-16,8 3-20 15,7 0-1-15,0 0-9 16,0 0 9-16,0 0 0 0,0 0 1 16,0 0 1-1,0 0 5-15,0 0 1 0,0 0 4 16,0 0 1-16,0 0 3 16,0 0 11-16,0 0-1 15,0 0 1-15,0 0 7 16,0 0-7-16,0 0-5 15,0 0 2-15,0 0-9 16,0 0 0-16,0 0 2 16,0 0 1-16,0 0-2 15,0 0-2-15,0 0-1 16,0 0-1-16,0 0-1 16,0 0-2-16,0 0 1 15,0 0 1-15,0 0-4 16,0 0 4-16,0 0-1 0,0 0-8 15,0 0 7 1,0 0-8-16,0 0 0 0,0 0 5 16,0 0-4-16,0 0-2 15,0 0 1-15,0 0 5 16,0 0-6-16,0 0 1 16,0 0 0-16,0 0 0 15,0 0 0-15,0 0 0 16,0 0-1-16,0 0 0 15,0 0-5-15,0 0 5 16,0 0 0-16,0 0-1 16,0 0 1-16,0 0 0 15,0 0 2-15,0 0-1 0,0 0-1 16,0 0-1 0,0 0 0-16,0 0-8 0,0 3 3 15,0-3-1-15,0 0 5 16,0 0-4-16,0 0-1 15,0 1 6-15,0-1 0 16,0 0 0-16,0 0 1 16,0 0-1-16,0 0 1 15,0 0 2-15,0 0-2 16,0 0 6-16,0 0 2 16,0 0-7-16,0 0 7 15,0 0-2-15,0 0-5 16,0 0 11-16,0 0-11 15,0 0 0-15,0 0 1 16,0 0-1-16,0 0 5 0,0 0-6 16,0 0 0-16,0 0 1 15,0 0-1-15,0 0 1 16,0 0 5-16,0 0-3 16,0 0-3-16,0 0 1 15,0 0 6-15,0 0-5 16,0 0 8-16,0 0-1 15,0 0-3-15,0 0-6 16,0 0-6-16,0 0 5 16,0 0 1-16,2-1 6 15,-2-2-4-15,0 3 4 16,3-1 4-16,-3-2-8 0,0 3 10 16,0-1-3-16,0 1 7 15,0 0-10-15,0 0-6 16,0 0 0-16,0 0 0 15,0 0-1-15,0 0-6 16,0 0 6-16,0 0-5 16,0 0 0-16,0 0-1 15,0 0 6-15,0 0-5 16,0 0 5-16,0 0 1 16,0 0 0-16,0 0 0 15,0 0 6-15,0 0-6 16,0 0 6-16,0 0-5 15,0 0 0-15,0 0 8 16,0 0-3-16,0 0-5 0,0 0 7 16,0 0 1-16,0 0-8 15,0 0 0-15,0 0 0 16,0 0-1-16,0 0 0 16,0 0-2-16,0 0-4 15,0 0 6-15,0 0-1 16,0 0 0-16,0 0-1 15,0 0-7-15,0 0 9 16,0 0-1-16,0 0 1 16,0 0-1-16,0 0 1 15,0 0 0-15,0 0 0 16,0 0 2-16,0 0-2 16,0 0 1-16,0 0 0 15,0 0-1-15,0 0 0 0,0 0 0 16,0 0-2-16,0 0-16 15,0 0-1-15,2 0-13 16,0 0 9-16,-2 0-3 16,0 0 4-16,0 0 4 15,0 0 4-15,0 0 13 16,0 0-7-16,0 0 8 16,0 0-1-16,0 0 1 15,0 0 0-15,0 0 1 16,0 0-1-16,0 0 0 15,0 0 0-15,0 0-1 0,0 0 1 16,0 0-1-16,0 0-6 16,0 0 7-16,0 0 0 15,0 0 1-15,0 0 0 16,0 0 6-16,0 0 4 16,0 0 5-16,0 0 7 15,0 0 1-15,0 0-5 16,0 0-3-16,0 0 7 15,0 0-7-15,0 0 2 16,0 0-6-16,0 0-6 16,0 0-4-16,0 0-1 15,0 0-1-15,0 0 0 16,0 0-1-16,0 0 1 16,0 0-1-16,0 0 1 0,0 0 0 15,0 0 0 1,2 0 0-16,-2 0 0 0,0 0 0 15,0 0 1-15,0 0-1 16,0 0 0-16,0 0 0 16,0 0 0-16,0 0-1 15,2 0 0-15,-2 0 0 16,0 0-5-16,0 0 0 16,0 0 5-16,0 0-1 15,0 0 1-15,0 0-8 16,0 0 9-16,0 0 0 15,0 0-1-15,0 0 0 16,0 0 1-16,0 0 0 0,0 0 0 16,0 0 0-1,0 0-1-15,0 0 1 0,0 0 2 16,0 0-1-16,0 0 7 16,0 0-8-16,0 0 1 15,0 0 8-15,0 0-8 16,0 0-1-16,0 0-1 15,0 0-14-15,0 0 6 16,0 0 9-16,0 0 0 16,0 0 0-16,0 0 0 15,0 0-1-15,0 0 1 16,0 0-6-16,0 0-3 16,0 0 9-16,0 0 0 15,0 0 0-15,0 0 0 16,0 0 1-16,0 0 0 0,0 0 5 15,0 0-4 1,0 0 13-16,0 0 1 0,0 0-5 16,0 0-1-16,0 0-2 15,0 0-8-15,0 0 0 16,0 0 0-16,0 0 0 16,0 0-1-16,0 0 1 15,2-3-1-15,0 2-5 16,3 1 4-16,-5 0-8 15,0 0-2-15,3 0 10 16,-3 0 2-16,0 0-4 16,0 0 4-16,0 0 6 15,0 0-5-15,0 0 0 0,0 0 8 16,0 0 2-16,0 0-2 16,0 0 1-16,0 0-8 15,0 0 7-15,0 0-8 16,0 0 5-16,0 0-6 15,0 0 0-15,0 0 0 16,0 0 0-16,0 0 0 16,0 0 0-16,0 0 0 15,0 0 0-15,0 0 0 16,0 0 1-16,0 0-1 16,0 0-1-16,0 0 1 15,0 0 0-15,0 0 0 16,0 0 0-16,0 0-1 15,0 0-4-15,0 0 5 0,0 0 0 16,0 0-1-16,0 0 0 16,0 0-1-16,0 0 1 15,0 0 0-15,0 0-7 16,0 0 8-16,0 0-1 16,0 0 0-16,0 0 0 15,0 0 1-15,0 0 0 16,0 0-1-16,0 0 1 15,0 0 1-15,0 0 0 16,0 0 0-16,0 0 0 16,0 0 0-16,0 0 0 15,0 0-1-15,0 0 0 16,0 0 0-16,0 0 0 0,0 0 0 16,0 0 0-1,0 0-5-15,0 0 5 0,0 0-2 16,0 0 2-16,0 0-1 15,0 0 2-15,0 0-1 16,0 0 6-16,0 0-5 16,0 0 0-16,0 0 1 15,0 0-1-15,0 0 0 16,0 0-1-16,0 0-25 16,0 0-74-16,48 0-145 15,4 5-296-15,4-5-192 0</inkml:trace>
  <inkml:trace contextRef="#ctx0" brushRef="#br0" timeOffset="47279.71">19936 15699 1719 0,'0'0'266'0,"0"0"-149"15,0 0-81-15,0 0-26 16,0 0 45-16,0 0 47 16,0 0 16-16,-6 2 3 0,6-2-32 15,3 0-18-15,13 0-17 16,17 0 0-16,35 0-11 16,53 0 9-16,51-2-19 15,29-2-15-15,1 4 5 16,-10 0-22-16,-27 0 10 15,-14 14-2-15,-31-6-3 16,-31 2 4-16,-33-6 5 16,-20 0-15-16,-7 0-12 15,-9-2 11-15,-5 0-28 16,-12 0-41-16,-3-2 27 16,-22 4 10-16,-40 0-14 15,-48 4-41-15,-50 6 12 0,-27-4 29 16,-10-2 15-16,8-4-6 15,22 0 1-15,26-2 13 16,37 2 24-16,37 0 6 16,26 0 49-16,12 0-8 15,14 2-24-15,15 2-23 16,15 6-40-16,64 4 40 16,46-6 29-16,47-2 26 15,10-6-16-15,-26-4-15 16,-43 0-8-16,-45 0 16 15,-12 0 11-15,3 0 5 16,-3 0 7-16,-5-4-10 16,-17 0 0-16,-17 2-2 0,-10 2 0 15,-4 0 34 1,-3 0 1-16,0 0-18 0,0 0-30 16,0 0-2-16,0 0-10 15,0 0 4-15,0 0-22 16,0 0 0-16,0 0 6 15,0 0-5-15,0 0 7 16,0 0-8-16,0 0 0 16,0 0 1-16,0 0 8 15,0 0-2-15,0 0 7 16,0 0-13-16,0 0 8 16,0 0 13-16,0 0-13 0,0 0 3 15,0 0 0 1,0 0-3-16,0 0 0 0,0 0 2 15,0 0-11-15,0 0 8 16,0 0-2-16,0 0 3 16,0 0 1-16,0 0-2 15,0 0 2-15,0 0-4 16,0 0 5-16,0 0-2 16,0 0-2-16,0 0 13 15,-3 0-19-15,3 0 11 16,0 0 0-16,0 0-1 15,0 0-1-15,0 0-4 16,0 0-5-16,0 0 7 16,0 0-7-16,0 0-1 15,0 0 1-15,0 0 0 0,0 0 1 16,0 0-1-16,0 0 8 16,0 0-8-16,0 0 0 15,0 0-1-15,0 0 0 16,0 0 1-16,0 0 0 15,0 0 5-15,0 0-6 16,0 0 1-16,0 0-1 16,0 0 1-16,0 0-2 15,0 0 1-15,0 0 0 16,0 0 0-16,0 0-1 16,0 0 1-16,0 0-1 15,0 0 0-15,0 0 1 16,0 0 0-16,0 0 1 0,0 0-1 15,0 0 0 1,0 0 1-16,0 0-2 0,0 0 2 16,0 0-2-16,0 0 1 15,0 0 0-15,0 0 0 16,0 0 1-16,0 0 0 16,0 0 0-16,0 0 0 15,0 0 8-15,0 0-8 16,0 0 0-16,0 0 1 15,0 0-1-15,0 0 8 16,0 0-9-16,0 0 0 16,0 0 0-16,0 0 0 15,0 0 0-15,0 0 1 16,0 0 0-16,0 0-1 0,0 0 1 16,0 0 1-16,0 0-1 15,0 0-1-15,0 0 1 16,0 0 0-16,0 0 7 15,0 0-8-15,0 0 0 16,0 0-19-16,0 0-26 16,0-2-55-16,-40-22-80 15,-4 2-150-15,-12-4-603 0</inkml:trace>
  <inkml:trace contextRef="#ctx0" brushRef="#br0" timeOffset="49180.49">17746 14379 393 0,'0'0'201'0,"0"0"-119"15,0 0-19-15,0 0-45 16,0 0-18-16,46 121-51 16,-28-105 2-16,-1-10-7 15,-3-2 28-15,-5-4 20 16,0 0 8-16,-3 0-67 16,-1-4-97-16</inkml:trace>
  <inkml:trace contextRef="#ctx0" brushRef="#br0" timeOffset="49530.88">17746 14379 222 0,'137'71'290'0,"-137"-76"-60"16,0 1-1-16,0 0-54 15,0 3-85-15,0 1 0 0,0 0-19 16,0 0-42-16,0-4-4 16,0 4-12-16,0 0-13 15,0 0-32-15,0 0 30 16,0 0 2-16,0-2 0 15,0 2 0-15,0 0 11 16,0 0-11-16,0 0 2 16,0 0-1-16,0 0-1 15,0 0-28-15,0 0-46 16,0 0-32-16,2 0-18 16,1 0 56-16,1 0 24 15,0 0 11-15,1 0 23 16,-2 0 10-16,1 0 7 15,0 0 13-15,1 0-2 16,-3 2 1-16,2 2-2 0,0-4-16 16,4 0 8-16,9 0-9 15,-1 0-107-15,1 0-682 0</inkml:trace>
  <inkml:trace contextRef="#ctx0" brushRef="#br0" timeOffset="49907.65">19088 14508 222 0,'0'0'305'0,"0"0"-219"16,0 0-73-16,0 0-13 15,0 0-11-15,0 0-17 16,0 0-8-16,-26 8 20 15,13 4 16-15,-1 0 7 0,-4 2-6 16,-2 2 0-16,-5 0-1 16,-10 8-102-16,-3 0-36 15,7-2-166-15</inkml:trace>
  <inkml:trace contextRef="#ctx0" brushRef="#br0" timeOffset="49973.66">18828 14686 123 0,'0'0'105'0,"0"0"-60"15,0 0-25-15,0 0-11 16,0 0-9-16,0 0 0 15,-10 40-241-15</inkml:trace>
  <inkml:trace contextRef="#ctx0" brushRef="#br0" timeOffset="50357.58">18828 14686 437 0,'5'28'238'0,"-3"-34"-79"16,0 0 2-16,-2 2-46 0,2 0-42 16,-2 0 2-16,0 4-20 15,0 0 4-15,0 0 7 16,0 0-14-16,0 0-10 15,0 0 16-15,0 0 28 16,0 0-4-16,0 0 30 16,0 0-2-16,0 0-32 15,0 0 4-15,0 0-32 16,0 0 12-16,0 0-22 16,0 0 9-16,0 0-1 15,0 0-8-15,0 0-8 16,0 0-11-16,0 0 0 15,0 0-15-15,0 0 7 16,0 0-7-16,0 0 8 16,0 0-13-16,0 0 1 0,0 0-1 15,0 0-2-15,0 0-6 16,0 0-3-16,0 0-14 16,0 0-9-16,0 0-22 15,0 0-41-15,0 0-44 16,4 0-104-16,5 0 3 15,3 0-43-15,-4 0-436 0</inkml:trace>
  <inkml:trace contextRef="#ctx0" brushRef="#br0" timeOffset="51775.48">20002 15580 613 0,'0'0'1011'0,"0"0"-819"16,0 0-20-16,0 0-89 15,0 0 4-15,0 0 3 0,0 0 15 16,-14 0 18-1,14 0-40-15,0 0-13 0,0 0-16 16,0 0-6-16,0 0-5 16,0 0 2-16,0 0-8 15,0 0 2-15,0 0-3 16,0 0 7-16,0 0-17 16,0 0 13-16,0 0-14 15,0 0 2-15,0 3-5 16,0-3-1-16,0 0-4 15,0 0 1-15,0 0-5 16,0 0-1-16,0 0 0 16,0 0-1-16,0 0-2 0,0 0 1 15,0 0-2 1,0 0-7-16,0 0 0 0,0 0 7 16,0 0-7-16,0 0 0 15,0 0 5-15,0 0 5 16,0 0-10-16,0 0 8 15,0 0-9-15,0 0 0 16,0 0 1-16,0 0 0 16,0 0 9-16,0 0-10 15,0 0-1-15,0 0 1 16,0 0 0-16,0 0 0 16,0 0 0-16,0 0 1 0,0 0-1 15,0 0 1 1,0 0 0-16,0 0 5 15,0 0-6-15,0 0 1 0,0 0 6 16,0 0-6-16,0 0 7 16,0 0-7-16,0 0 6 15,0 0-4-15,0 0 10 16,0 0-11-16,0 0 4 16,0 0-3-16,0 0-3 15,0 0-2-15,0 0 2 16,0 0 0-16,0 0 1 15,0 0-1-15,0 0 13 16,0 0-13-16,0 0-8 16,0 0-30-16,-68 10-100 15,-1-5-188-15,-29-2-585 0</inkml:trace>
  <inkml:trace contextRef="#ctx0" brushRef="#br0" timeOffset="53675.1">8028 15727 918 0,'0'0'162'0,"0"0"-137"15,0 0-6-15,0 0 2 16,0 0-6-16,0 0-5 15,0 0 20-15,5 0 37 16,-5 0-6-16,2 0 22 16,-2 0 7-16,2 0 3 15,-2 0-7-15,2 0-31 16,4 0-14-16,0 0-16 16,5 0 7-16,11 0 44 15,7 4 25-15,15-4-16 16,15 0 2-16,17 0 15 15,26-22-34-15,27-10-3 16,-4 0-14-16,-13 6-21 0,-15 8-20 16,-22 10-10-1,4-1-15-15,2 4-15 0,-19 5 13 16,-18 0-18-16,-17 0-33 16,-14 0-12-16,-11 0 50 15,-2 0 30-15,-2 0 30 16,-27 0 4-16,-17 9-25 15,-19 8-9-15,-15 5 1 16,-12 6 8-16,-3-2-7 16,-5 6 8-16,4-2-3 15,2 2-6-15,14-6-1 16,15-2 0-16,23-10 17 16,17-6 18-16,16-4-5 0,9-4-30 15,7 0-48 1,24 0-2-16,16-16 50 0,13-2 33 15,16-2-4-15,7-6 13 16,11-2-27-16,-3 4 1 16,-1 4-3-16,-5 2-5 15,-8 6-8-15,-18 4 0 16,-10 2-9-16,-15 2-16 16,-16 4 25-16,-12 0-40 15,-6 0 40-15,0 0 28 16,-16 0-2-16,-3 0 13 15,-4 0 9-15,5 0 5 16,3 4-1-16,6-4 2 16,5 0-5-16,4 0-19 15,0 0-15-15,0 0-8 0,0 0-7 16,0 0-8-16,0 0 7 16,0 0-6-16,0 0-2 15,0 0 0-15,0 0 3 16,0 0-1-16,0 0 6 15,0 0-6-15,0 0-7 16,0 0-19-16,0 0-22 16,0 0-21-16,0 0-19 15,0 0-35-15,0 0-57 16,0 0-74-16,0-8-69 16,0-6-379-16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47:46.312"/>
    </inkml:context>
    <inkml:brush xml:id="br0">
      <inkml:brushProperty name="width" value="0.05292" units="cm"/>
      <inkml:brushProperty name="height" value="0.05292" units="cm"/>
      <inkml:brushProperty name="color" value="#FF0000"/>
    </inkml:brush>
  </inkml:definitions>
  <inkml:trace contextRef="#ctx0" brushRef="#br0">8354 8 540 0,'-143'0'93'0,"-35"78"-76"15,-20 84 19-15,-54 85-32 16,-22 56-4-16,13-31-112 16,34-33-86-16,93-85 145 15,50-41 21-15</inkml:trace>
  <inkml:trace contextRef="#ctx0" brushRef="#br0" timeOffset="1175.83">6088 3748 458 0,'0'0'0'15,"0"0"-163"-15</inkml:trace>
  <inkml:trace contextRef="#ctx0" brushRef="#br0" timeOffset="1636.12">3067 5289 380 0,'-139'67'65'16,"-5"11"-62"-16,57-24-3 15,22-10-94-15</inkml:trace>
  <inkml:trace contextRef="#ctx0" brushRef="#br0" timeOffset="2430.69">10314 6330 620 0,'156'0'86'0,"-22"0"-86"15,-58 12-340-15</inkml:trace>
  <inkml:trace contextRef="#ctx0" brushRef="#br0" timeOffset="3242.79">10871 6457 290 0,'0'0'170'15,"0"0"-87"-15,0 0-52 0,0 0-18 16,0 0 3-16,0 0 26 16,0 0-3-16,-8 0-4 15,8 0-12-15,0 0 0 16,0 0-17-16,0 0-6 16,0 0-21-16,0 2-42 15,-3 4 4-15,1-3-68 16,0 1-114-16</inkml:trace>
  <inkml:trace contextRef="#ctx0" brushRef="#br0" timeOffset="3617.07">10871 6457 168 0,'-35'44'232'0,"35"-44"-71"15,0 0-16-15,0 0-11 16,0 0 23-16,0 0-5 15,0 0-20-15,0 0 4 16,0 0-14-16,0 0-11 16,0 0-53-16,0 0-10 15,0 0 34-15,0 0-17 16,0 0-21-16,0 0-21 16,0 0-13-16,0 0-1 15,0 0-3-15,0 0 10 16,0 0 6-16,0 0-2 0,0 0 7 15,0 0-8-15,0 0 6 16,0 0-6-16,0 0 3 16,0 0-2-16,0 0-12 15,0 0 0-15,0 0-7 16,0 0 0-16,0 0-1 16,0 0-74-16,7 0-108 15,17-10-373-15,5-6-331 0</inkml:trace>
  <inkml:trace contextRef="#ctx0" brushRef="#br0" timeOffset="5027.95">14951 7175 506 0,'0'0'209'0,"0"0"-121"16,0 0-19-16,0 0 5 16,0 0 30-16,0 0 10 15,0 0-7-15,0 0-28 16,0 0-50-16,0 0 64 15,0 0-40-15,0 0 14 16,0 0-22-16,0 0-18 16,0 0 19-16,0 0 20 15,0 0-30-15,0 0 7 16,0 0-5-16,0 0 15 16,0 0-24-16,0 0 0 0,0 0 14 15,0 0-18 1,0 0 7-16,0 0 2 0,0 0-5 15,0 0 8-15,0 0-1 16,0 0 5-16,0 0 11 16,0 0-11-16,0 0 4 15,0 0-7-15,0 0-11 16,0 0 6-16,0 0-5 16,0 0-3-16,0 0 1 15,0 0 8-15,0 0-12 16,0 0 1-16,0 0-4 15,0 0-15-15,0 3-4 16,-6 4-193-16,-19-6-409 0</inkml:trace>
  <inkml:trace contextRef="#ctx0" brushRef="#br0" timeOffset="16100.73">12157 10052 75 0,'0'0'126'0,"0"0"-112"16,0 0-14-16,0 0 0 15,0 0 22-15,0 0 76 16,-27 18-69-16,19-8-18 16,8 12-9-16,0-4-2 0,0 2-100 15</inkml:trace>
  <inkml:trace contextRef="#ctx0" brushRef="#br0" timeOffset="30950.95">10401 12886 61 0,'0'0'107'16,"0"0"-64"-16,0 0-24 0,0 0 1 16,0 0 20-16,0 0 25 15,0 0 4-15,0 1 1 16,0-1-10-16,0 0 9 16,0 0 1-16,0 0 0 15,0 0-6-15,0 0-2 16,0 0-4-16,0 0-19 15,0 0-9-15,0 0-12 16,0 0-5-16,0 0-12 16,0 0 9-16,0 0 28 15,0 0-5-15,0 0 0 0,0 0 1 16,0 0-23 0,0 0 12-16,0 0-14 0,0 0 0 15,0 0-2-15,0 0 0 16,0 0-7-16,0 0 0 15,0 0 26-15,0 0-25 16,0 0 21-16,0 0-22 16,0 0 0-16,0 0 0 15,0 0 1-15,0 0 6 16,0 0 1-16,0 0-7 16,0 0 4-16,0 0-5 15,0 0 0-15,0 0 0 16,0 0 1-16,0 0 8 0,0 0-9 15,0 3 0 1,0 1 1-16,9 2 0 0,3-2-1 16,3 0 16-16,1 0-15 15,3 0 0-15,0-1 17 16,-1 0-5-16,-1-2 11 16,1 2-12-16,-3-1-6 15,1-2 2-15,-3 0-7 16,1 0 0-16,-1 0 5 15,-2 0-6-15,1 0 1 16,-4 0 12-16,-1 0-12 16,-1 0 0-16,-2 0 0 15,-4 0 12-15,2 0-3 16,-2 0-10-16,0 0 2 0,0 0-1 16,0 0 4-16,0 0-5 15,0 0-23-15,-10 0 23 16,-5 0 38-16,-8 0-15 15,-3 0 0-15,-6 2-8 16,1 2 2-16,-2 3-8 16,2 2-2-16,6-3 6 15,3 2-11-15,6-4 4 16,6 0 4-16,5-2-9 16,2-2 5-16,3 0-6 15,0 0-6-15,0 0-10 16,0 0-39-16,0 0 42 15,0 0 7-15,5 0 6 0,10 2 1 16,4-2-1 0,4 0 10-16,0 0 2 0,2 0-1 15,-3-2-5-15,-2-4-4 16,-4-3 9-16,-1 4-10 16,1-5 7-16,-3 2 8 15,3-5-16-15,-3 4 7 16,1-1-5-16,-3 2-1 15,-5 2 1-15,-2 3 11 16,0 2-7-16,-4 1-6 16,0 0 1-16,0 0-1 15,0 0-25-15,-10 0 25 16,-7 0 4-16,-2 0 5 0,-1 1-3 16,3 6 13-16,3-4-19 15,7 1 0-15,3-4 14 16,4 0-14-16,0 0-12 15,0 0-21-15,0 0-7 16,0 0 26-16,0 0 4 16,11 0 10-16,3 0 0 15,-1 0 8-15,5 0-7 16,-3 0 8-16,1-1 4 16,-3-3-13-16,1-2 11 15,-5 2-11-15,-3 0 0 16,-1 1 1-16,0 2 0 15,-5 1 0-15,0 0 8 16,0 0-9-16,0 0-29 0,-10 0-3 16,-9 5 32-16,-8 8 23 15,-2-1-1-15,0-1-12 16,4-2 0-16,7-3 22 16,3-3-1-16,6 1-22 15,2-4 7-15,5 0-15 16,2 0-2-16,0 0-10 15,0 0-13-15,0 0 24 16,0 0 1-16,0 0 0 16,0 0-1-16,0 0 0 15,0 0 1-15,7 0-1 16,-1 0 9-16,1 0-9 16,-3-1 2-16,0-2-1 0,-1 3 5 15,-3 0 6 1,0 0-12-16,0 0 2 0,0 0 8 15,0 0-10-15,0 0-12 16,0 0 12-16,0 0 21 16,0 0 14-16,0 0-13 15,0 0-7-15,0 0-4 16,0 0-10-16,0 0 3 16,0 0-4-16,0 0-17 15,0 0 16-15,0 0 1 16,0 0 0-16,0 0 9 15,0 0-3-15,0 0-4 16,0 0 0-16,0 0 6 16,0 0-7-16,0 0 5 15,0 0-6-15,0 0 2 0,0 0-2 16,0 0 1-16,0 0 0 16,0 0-1-16,0 0 0 15,0 0 2-15,0 0-2 16,0 0 12-16,0 0-11 15,0 0 12-15,0 0-7 16,0 0-4-16,0 0-1 16,0 0-1-16,0 0 0 15,0 0-9-15,0 0-98 16,-3 11-379-16,-1-3-500 0</inkml:trace>
  <inkml:trace contextRef="#ctx0" brushRef="#br0" timeOffset="39024.65">1126 9006 664 0,'0'0'387'0,"0"0"-182"0,0 0-86 15,0 0 3 1,0 0 2-16,0 0-8 0,0 0-10 15,0 0-21-15,0 0-13 16,0 0-4-16,0 0-5 16,0 0-11-16,0 0-19 15,0 0-1-15,0 0-1 16,0 0-4-16,0 0-10 16,0 0 0-16,0 0-5 15,0 0-12-15,0 0-1 16,4 0 1-16,9 0 7 15,6 0 6-15,3 0-4 0,5 0 2 16,0 0 2 0,1-7-7-16,2-3 9 0,-4-2 0 15,1-4-14-15,-1-2 12 16,-3-2-5-16,-6 0 2 16,-3 2 16-16,-5 4 5 15,-9 4 1-15,0 0 3 16,0 2-17-16,0 0-2 15,-9 0-16-15,0-2 2 16,-2 2-1-16,2 2 0 16,1 2-1-16,-2 4 0 15,-5 0-9-15,-3 0 8 16,-7 10-14-16,-6 12 5 16,-3 4 9-16,-1 6-5 15,4 0 4-15,2-2-2 0,4 0-2 16,3-4 5-16,2 2-6 15,3 1 6-15,-2-1 1 16,1-1-5-16,5 0 4 16,4-4 1-16,2 0-1 15,7-3-1-15,0-2 1 16,0-4 1-16,0 0-1 16,0-4 1-16,12-4 0 15,3 0-1-15,3-4 1 16,7-2 1-16,2 0 11 15,1 0-11-15,4-4 5 16,-1-8-4-16,5 0 4 16,-3 0-6-16,-2 2 6 0,-2-2-6 15,-5 4 9 1,-4 2-3-16,-3 0 10 0,-9 4-14 16,-1 0-1-16,-7 2 1 15,2 0-2-15,-2 0 0 16,0 0 0-16,0 0-22 15,4-2-56-15,-2 0-131 16,3-6-418-16</inkml:trace>
  <inkml:trace contextRef="#ctx0" brushRef="#br0" timeOffset="40632.91">1841 8155 363 0,'0'0'156'0,"0"0"-52"15,0 0-13-15,0 0 23 16,0 0 23-16,0 0-15 16,0 0-14-16,0 0-8 0,0 0-9 15,0 0-6 1,0 0-13-16,0 0 4 0,0 0-9 16,0 0 0-16,0 0-13 15,0 0-1-15,0 0-25 16,0 0-14-16,0 0-6 15,0 0-7-15,0 0 1 16,0 0 4-16,0 0-6 16,0 0 0-16,0 0 0 15,0 0 2-15,0 0-1 16,0 0 8-16,0 0 3 16,0 0-5-16,0 0 6 15,0 0-2-15,0 0 5 16,0 0 1-16,0 0 15 15,0 0-5-15,0 0-1 0,0 0-1 16,0 0-7-16,0 0 1 16,0 0-9-16,0 0 1 15,2 0 2-15,2-4-1 16,1-2-2-16,0 0 0 16,-3 2 2-16,3 0 2 15,-3 0 9-15,0 0 2 16,0 2 5-16,0 0-8 15,-2 0 0-15,2 2-4 16,-2 0 1-16,0 0-13 16,0 0-6-16,0 12-15 15,0 14 15-15,-10 10 3 16,-7 6 4-16,0 3-5 0,-1-1-1 16,1-5 9-16,1-4-9 15,3-7-1-15,1-6 1 16,3-6 0-16,5-4-1 15,0-6 0-15,4-4 0 16,0-2-1-16,0 0 1 16,0 0 0-16,0-12 6 15,0-10-6-15,0-8-15 16,0-6 8-16,10-4 6 16,9-5-8-16,2 4 8 15,4-4 1-15,0 5-1 0,-1 2-1 16,-2 4 2-1,1 6-1-15,-1 4 1 0,-5 6 0 16,-3 6 0-16,-5 6-2 16,-5 6-7-16,-2 0-9 15,-2 10-5-15,0 18 21 16,-8 10 1-16,-13 4 0 16,0 2-5-16,-2-6-17 15,3-6 1-15,5-10 14 16,4-8 7-16,3-5 0 15,4-5 1-15,4-4-1 16,0 0-5-16,0 0-12 16,14 0-4-16,8 0 22 15,7-4-1-15,2-2-1 0,4 2 2 16,-3 1-1-16,-3 3 1 16,-5 0-1-16,-3 4 1 15,-6 9 0-15,-6 2-1 16,-4 3 0-16,-5 3 1 15,0 1 2-15,-19 0 7 16,-5-4 0-16,-5 0 4 16,-2-6 8-16,-3 0-2 15,3-6-9-15,2-2 2 16,5-2 4-16,4-2-14 16,4 0 4-16,7 0 1 15,3 0-7-15,4-8-1 16,2-8-70-16,0 2-174 0,6 0-432 15</inkml:trace>
  <inkml:trace contextRef="#ctx0" brushRef="#br0" timeOffset="41132.75">2169 8456 1033 0,'0'0'194'15,"0"0"-138"-15,0 0-34 16,0 0 30-16,0 0 47 15,-62 114-2-15,43-84-22 16,2 1-11-16,5-4-28 16,6-4-18-16,1-8-5 15,5-4-1-15,0-5-10 16,0-4-2-16,11-2 25 16,8 0 20-16,7 0 12 15,3-12-7-15,5-5-12 16,-1-1 19-16,-4-1 5 15,-7 2 15-15,-6 2 7 0,-10 0-1 16,-6 5-9-16,0 2-12 16,-2 2-10-16,-18 2-25 15,-4 4-20-15,-5 0-7 16,-2 0-8-16,4 10 7 16,4 2 0-16,5 0-38 15,7 2-47-15,5 2-58 16,2-1-185-16,4-5-554 0</inkml:trace>
  <inkml:trace contextRef="#ctx0" brushRef="#br0" timeOffset="42484.65">867 9631 205 0,'0'0'808'16,"0"0"-608"-16,0 0-57 16,0 0-13-16,0 0-7 0,0 0-11 15,0 0-25 1,-15-6-4-16,13 6-10 0,2 0-9 15,0 0-25-15,0 0-8 16,0 0-8-16,0 0 2 16,0 0 5-16,0 0 2 15,0 0-1-15,0 0-4 16,0 0-4-16,0 0 4 16,0 0 0-16,0 0-4 15,0 0-9-15,0 0-7 16,0 0-1-16,10 0 19 15,4 0-2-15,2 2 6 16,4 4-3-16,7 2-12 16,4 0 3-16,7 2-1 15,11-2 9-15,7 0-10 0,11-2-4 16,4 0-10 0,5-2 8-16,6 0-8 0,-2-4 5 15,0 0-5-15,-2 0 5 16,-5 0-4-16,-2 0-1 15,-5 0 0-15,-9 0 1 16,-5 0-1-16,-12 0 0 16,-12-2 0-16,-7 2-1 15,-10-2 6-15,-7 2 5 16,-1 0 11-16,-3 0 23 16,0 0-5-16,0 0-3 15,0 0-5-15,0 0-4 0,0 0-13 16,0 0 16-16,0 0-5 15,0 0-10-15,0 0-2 16,0 0-4-16,0 0-1 16,0 0-3-16,0 0 2 15,0 0-7-15,0 0 1 16,0 0-2-16,0 0-5 16,0 0-71-16,-23 0-100 15,-1 8-169-15,-7 2-776 0</inkml:trace>
  <inkml:trace contextRef="#ctx0" brushRef="#br0" timeOffset="43702.54">979 10375 712 0,'0'0'208'16,"0"0"-145"-16,0 0-13 16,0 0 49-16,0 0 19 0,0 0-23 15,0 0-2-15,73-2-4 16,-59-4 13-16,0 0-8 15,-1 0-13-15,0-4-7 16,1 2 5-16,-2-4-18 16,2-2 3-16,2-3-8 15,-4-2-3-15,5-3 6 16,-9 2-1-16,-1-2 7 16,-2 1-3-16,-5 6-4 15,0 0-6-15,-5 5-22 16,-10 4-11-16,-8 2-7 15,-2 4-11-15,-6 0-1 0,-4 10-1 16,-5 18 0-16,0 11 0 16,-3 9 1-1,8 8-1-15,6 4 1 0,9-2 1 16,6-4 4-16,10-5-5 16,4-9-2-16,0-7 2 15,2-8-1-15,9-7 1 16,5-8 0-16,1-4 0 15,4-6 1-15,5 0 0 16,3 0 0-16,5-5 5 16,-3-6-5-16,2-3-1 15,10-19-55-15,-9 8-129 16,-5-6-372-16</inkml:trace>
  <inkml:trace contextRef="#ctx0" brushRef="#br0" timeOffset="44598.92">1513 9763 1084 0,'0'0'367'15,"0"0"-183"-15,0 0-77 16,0 0-41-16,0 0-14 16,0 0-14-16,0 0-13 15,-4 55 69-15,-7-15 26 16,0 3-71-16,-1 4-19 16,2-7-14-16,-1-4 0 15,1-6 2-15,2-8-6 0,1-10-6 16,1-4 8-16,3-6-5 15,3-2 3-15,-3 0 4 16,3-20-1-16,0-12-15 16,0-8-1-16,0-6 0 15,10-4-5-15,5 4-3 16,3 1-1-16,1 7-6 16,6 8 4-16,0 6 6 15,2 4 6-15,-2 10-1 16,-2 4 1-16,-2 6-9 15,-3 0-1-15,-9 8 9 16,-3 14-7-16,-6 4 8 0,0 2 1 16,0 3-1-1,-13-1 1-15,-7-5-1 0,-1-3 0 16,2-4 0-16,5-5 0 16,3-5 0-16,9-6 0 15,2 0-1-15,0-2-54 16,7 0-44-16,13 0 61 15,7 0 31-15,4 0 6 16,0 0-1-16,-2 0 1 16,-3 8 0-16,-1 6 1 15,-7 4 1-15,-7 0 25 16,-5 2 36-16,-6 0-1 16,0 0 7-16,-2 0-9 15,-19-2-4-15,-8 0-2 16,-7-4-10-16,-1-4-10 0,2-3 1 15,2-6-3 1,2-1-7-16,6 0-5 0,8-8-7 16,3-4-12-16,9-2-12 15,3 2-44-15,2-2-73 16,8-8-96-16,11 6-311 16,-1 0-704-16</inkml:trace>
  <inkml:trace contextRef="#ctx0" brushRef="#br0" timeOffset="44985.35">1919 9960 1061 0,'0'0'648'0,"0"0"-551"16,0 0-65-16,0 0-15 15,0 0-1-15,0 0 12 16,-72 136 10-16,64-104-13 16,6-4 8-16,2-8-20 15,0-6-6-15,2-5 1 0,14-9 9 16,3 0 50-1,4-6 37-15,4-16-8 0,0-7 3 16,-8-3-7-16,-3 2 6 16,-12 2 24-16,-4 6-22 15,0 4-22-15,-20 8-44 16,-9 6-34-16,-4 4-6 16,-3 0-80-16,-6 20-84 15,11 4-141-15,8-4-538 0</inkml:trace>
  <inkml:trace contextRef="#ctx0" brushRef="#br0" timeOffset="45883.3">2371 10357 1249 0,'0'0'380'0,"0"0"-209"15,0 0-63-15,0 0-29 16,0 0 10-16,0 0-15 15,0 0-22-15,4 0-14 16,0 0-10-16,-2 16 5 16,2 6 45-16,2 4-7 15,3 6-8-15,-2 2-29 16,2 0-16-16,-2-2-8 16,-1-2-1-16,-2-2-8 0,2-3-1 15,-6-6-32-15,0 2-101 16,0-5-176-16,-8-8-508 0</inkml:trace>
  <inkml:trace contextRef="#ctx0" brushRef="#br0" timeOffset="46140.68">2242 10501 1294 0,'0'0'334'0,"0"0"-212"0,0 0-71 16,0 0 58-16,0 0 35 16,0 0-23-16,0 0-48 15,145 2-28-15,-109-2-28 16,3 0-17-16,19 0-86 15,-8 0-403-15,-10-8-780 0</inkml:trace>
  <inkml:trace contextRef="#ctx0" brushRef="#br0" timeOffset="46412.21">2840 10367 1698 0,'0'0'384'16,"0"0"-184"-16,0 0-95 15,0 0-64-15,0 0-16 16,0 0 74-16,0 0 12 16,28 126-23-16,-12-80-37 15,2-2-23-15,-3-3-11 16,1-7-10-16,-5-8-7 15,-2-6-3-15,-3-8-91 16,-6-8-132-16,0-4-323 16,-15 0-1128-16</inkml:trace>
  <inkml:trace contextRef="#ctx0" brushRef="#br0" timeOffset="48717.92">226 11119 370 0,'0'0'723'16,"0"0"-547"-16,0 0-51 16,0 0-35-16,0 0 29 15,0 0-9-15,0 0-15 16,4 2-16-16,-1-2-18 16,1 0-7-16,-2 0-3 15,5 0 14-15,-3 0 6 16,1 0-12-16,-1 0-7 15,-1 0 0-15,-3 0-3 0,2 0 5 16,2 0-10 0,0 0-6-16,5 0-7 0,3 0 2 15,3 0-6-15,5 0 4 16,1 0 3-16,0 0-11 16,4-2-4-16,2-2 4 15,2 2-10-15,4-2 17 16,5 0-9-16,5 0-2 15,1-2-7-15,7 0-3 16,5 0 2-16,5 0 2 16,5 0-11-16,3 0 26 15,2 2-16-15,5 0 1 16,2 0-3-16,2 2-9 16,0 2 9-16,1 0 8 15,-3 0-6-15,0 0-6 0,0 0-5 16,2-2 5-16,7 2-5 15,2-2 7-15,4 2 1 16,3 0-8-16,0 0 10 16,2 0-5-16,-2 0-6 15,0 0 7-15,0 0-7 16,2 0 0-16,-3 0 0 16,1 0 5-16,-7 0-5 15,-2 0-1-15,-7 0 1 16,-4 0 11-16,0 0-11 15,-5-3-9-15,3 2 9 16,2-1 0-16,-3 2 9 0,0 0 0 16,-1 0-9-1,-3 0 1-15,-2 0 0 0,-3 0-1 16,3 0 1-16,1 0 3 16,-4 0-3-16,1 0-1 15,-7 0 0-15,-8 0 0 16,-7-2-1-16,-10 0-8 15,-9 0 9-15,-6 2-1 16,1-2 1-16,-6-1 1 16,1 2 7-16,-2-2 2 15,-1 2-1-15,1-1 6 16,-1 0 0-16,2 0 8 16,1 0-8-16,1 0 6 0,7-1-11 15,3 2-9-15,4-2-1 16,2 2-1-16,3 1 1 15,1 0 0-15,-2 0 8 16,4 0-7-16,-5 0 0 16,-4 0-1-16,2 0 0 15,-7 0 0-15,-5 0 13 16,-3 0-2-16,-6 0-6 16,0 0-4-16,-2 0 4 15,-1 0 21-15,3 0-10 16,1-3-7-16,-2 3 9 15,2 0-16-15,5 0 17 16,-4 0-7-16,3 0-6 0,-1 0 1 16,-4 0 2-1,6 0-8-15,-4 0-1 0,1 0 6 16,1 0-5-16,-1 0-1 16,-2 0 0-16,-3 0-3 15,-1 0 9-15,-1 0-1 16,-5 0-4-16,1 0 7 15,-1 0 5-15,0 0 4 16,0 0 1-16,0 0-9 16,0 0 0-16,0 0-2 15,0 0-6-15,0 0-1 16,-8 0-106-16,-50 13-135 16,0 0-324-16,-15 1-782 0</inkml:trace>
  <inkml:trace contextRef="#ctx0" brushRef="#br0" timeOffset="50165.62">702 11703 1051 0,'0'0'247'0,"0"0"-109"16,0 0-32-16,0 0 11 15,0 0-2-15,0 0-33 16,0 0-22-16,0-10 0 16,0 10-20-16,3 0-7 15,-3 0 13-15,0 0 4 16,0 0 1-16,0 0 1 16,0-3-5-16,0 3 5 15,0 0 9-15,0-1 3 16,2 1-3-16,-2 0-15 0,0 0 3 15,0 0-4-15,0 0 7 16,0 0-4-16,0 0-11 16,0 0 2-16,0 0-8 15,0 0 0-15,0 0-5 16,2 0-17-16,-2 7-8 16,2 14-1-16,-2 10 12 15,2 12 30-15,1 5-15 16,0 2-12-16,-3-6-3 15,2-6-5-15,0-6-6 16,-2-7 10-16,2-10-11 16,-2-3 6-16,0-6-5 15,2-3 7-15,-2-3-8 16,0 0 1-16,2 0 17 0,-2 0-17 16,0 0 26-16,0 0-7 15,0 0-4-15,0-9-14 16,0 1-2-16,0-2-1 15,0-2-66-15,0-3-144 16,0 0-336-16,-2 3-1134 0</inkml:trace>
  <inkml:trace contextRef="#ctx0" brushRef="#br0" timeOffset="51013.93">526 12346 431 0,'0'0'307'0,"0"0"-32"15,0 0-70-15,0 0-47 16,0 0-13-16,0 0-14 0,0 0-23 15,0-2-16-15,0 2-2 16,0 0-1-16,0 0-7 16,0 0-15-16,0 0-1 15,0 0-7 1,0 0-7-16,0 0-10 0,0 0-8 16,0 0 3-16,0 0-6 15,0 0 6-15,0 0-4 16,0 0-8-16,0 0 24 15,0 0-14-15,0 0 14 16,0 0-9-16,0 0-4 16,0 0-18-16,5 0 9 15,4 0-11-15,8 0 4 16,6 0 21-16,8 0 4 16,7 0-21-16,5 0 11 0,1 0-16 15,-1 0-12-15,-1 0 1 16,-5-2-7-16,-5-4-1 15,-3 2 12-15,-9 2-11 16,-5 0 8-16,-3 0-8 16,-6 2-1-16,-4 0 1 15,1 0 2-15,-3 0 5 16,0 0-7-16,2 0-1 16,2 0 0-16,3 0 0 15,0 0-1-15,2 0-17 16,-3 0-60-16,-6 0-92 15,0-2-209-15,0 2-1097 0</inkml:trace>
  <inkml:trace contextRef="#ctx0" brushRef="#br0" timeOffset="51815.8">777 12623 1450 0,'0'0'390'16,"0"0"-201"-16,0 0-83 15,0 0-6-15,0 0-21 16,0 0-17-16,0 0-13 15,4 0 1-15,-2 0-17 0,-2 0-12 16,0 0-2 0,2 0-4-16,-2 0-6 0,0 0-8 15,0 0 26-15,0 0 1 16,0 0-4-16,0 0-6 16,0 0 0-16,0 0-2 15,0 0-1-15,0 0-1 16,0 0-5-16,0 0 1 15,0 2-2-15,0 8-2 16,0 6 0-16,0 10 11 16,0 8 19-16,0 8-24 15,0 6 26-15,-4 5-28 16,0 1 8-16,-2-4-8 16,2-4 8-16,0-6-18 15,1-10 6-15,3-8-3 0,0-8 6 16,0-4-7-1,0-4-2-15,0-2 1 0,0-4 5 16,0 2-4-16,0-2 4 16,0 0-5-16,0 0 15 15,0 0-3-15,0 0 5 16,0 0 6-16,0 0 6 16,0 0-5-16,0 0-5 15,0 0-7-15,0 0-2 16,0 0-10-16,0 0 7 15,0 0-8-15,0 0-6 16,0 0 6-16,-2 0-1 16,2 0-42-16,0-22-73 15,0 0-144-15,0-8-511 0</inkml:trace>
  <inkml:trace contextRef="#ctx0" brushRef="#br0" timeOffset="53962.67">1510 12119 3 0,'0'0'873'16,"0"0"-648"-16,0 0-111 16,0 0-43-16,0 0-5 15,0 0 6-15,0 0-2 16,0 0-9-16,0 0-7 15,0 0-18-15,0 0 14 16,0 0-5-16,0 0 6 16,0 0-6-16,0 0 7 0,0 0-8 15,0 0-9 1,0 0-16-16,0 0 0 0,0 0 8 16,0 0 6-1,0 0 20-15,0 0 7 0,0 0-10 16,0 0-11-16,0 0-5 15,0 0 0-15,0 0-5 16,0 0 9-16,0 0-13 16,0 0-6-16,0 0-1 15,0 0-5-15,0 0 2 16,0 0 0-16,0 0 3 16,0 0 0-16,0 0-1 15,0 0 0-15,0 0-8 16,0 0 3-16,0 0-3 15,0 0-2-15,0 0-7 0,0 0 0 16,0 0 10 0,0 0-10-16,0 0 2 0,0 0-1 15,0 0 6-15,0 0-7 16,0 0 0-16,0 0 7 16,0 0-6-16,0 0 10 15,0 0 1-15,0 0 1 16,0 0 6-16,0 0-4 15,0 0 8-15,0 0-2 16,0 0 1-16,0 0 0 16,0 0-14-16,0 0 19 15,0 0-5-15,0 0-2 16,0 0-3-16,0 0 10 0,0 0-7 16,0 0-2-1,0 0-2-15,0 0 4 0,0 0-13 16,0 0 5-16,0 0-1 15,0 0-10-15,0 0 5 16,0 0 3-16,0 0-8 16,0 0 9-16,0 0-3 15,0 0 8-15,0 0-1 16,0 0-5-16,0 0 0 16,0 0 0-16,0 0-2 15,0 0-6-15,0 0 7 16,0 0-7-16,0 0 0 15,0 0 0-15,0 0 6 16,0 0-5-16,0 0-1 16,0 0 1-16,0 0 7 15,0 0-3-15,0 0 3 16,0 0 1-16,0 0 1 0,0 0-5 16,0 0-6-16,0 0 2 15,0 0-1-15,0 0 0 16,0 0-1-16,0 0 1 15,3 0-1-15,5 0-1 16,0 0 1-16,5 0 1 16,-1 0 0-16,1 0 7 15,3 0-7-15,-1 0-1 16,3 0 0-16,2 0 0 16,-2 0 2-16,2 0-1 0,-5-1 0 15,4-2 5-15,-6 2-6 16,-2 1 1-16,-2-3 0 15,-7 3-1-15,0 0 0 16,-2 0 1-16,0 0 0 16,0 0 0-16,0 0 5 15,0 0-5-15,0 0-1 16,0 0 6-16,0 0-5 16,0 0-1-16,0 0 1 15,0 0 1-15,0 0-1 16,0 0 0-16,0 0 0 15,0 0 0-15,0 0 0 16,0 0 0-16,0 0 0 16,0 0-1-16,0 0 0 15,-4 0 0-15,-8 0-7 0,-3 0 6 16,-5 0-5-16,-4 0-3 16,-3 0 1-16,-2 0-4 15,4 0 11-15,5 4 0 16,5 0-1-16,3-1 1 15,4-2 0-15,5 2-1 16,1-3 1-16,2 0-10 16,0 2 10-16,0-2-7 15,0 0-2-15,0 0-4 16,0 1 5-16,11 3 9 16,5 0 0-16,1 0 1 15,8-1 0-15,0-3 8 16,-1 0-7-16,1 0-1 0,-1 0 1 15,-2 0-1-15,-1 0 0 16,-6 0 1-16,-1 0-2 16,-6 0 1-16,-3 0 0 15,-3 0 0-15,-2 0 5 16,0 0-5-16,0 0 7 16,0 0-7-16,0 0 8 15,0 0-8-15,0 0 0 16,0 0 1-16,0 0-1 15,0 0 0-15,0 0 0 0,0 0 0 16,0 0-1 0,0 0 6-16,0 0-5 15,0 0 0-15,0 0-1 0,0 0-34 16,-2 0-121-16,0-3-193 16,2-5-588-16</inkml:trace>
  <inkml:trace contextRef="#ctx0" brushRef="#br0" timeOffset="55285.56">2550 11897 107 0,'0'0'757'15,"0"0"-582"-15,0 0-62 16,0 0 1-16,0 0-5 16,0 0-15-16,0 0-31 15,0 6-4-15,0-2 21 16,10 2 8-16,4 0-25 16,-1 0-5-16,5-2 23 15,3-2-27-15,-2-2 3 16,4 0 11-16,1 0-8 15,3-8-14-15,-1-4-9 0,-1-2-6 16,2 0 5-16,-5-2-8 16,-4 2 4-1,-2 0 1-15,-4 4 4 0,-4-2-12 16,-1 2-4-16,-3 0 0 16,-2 2 0-16,-2-1-8 15,0 2-11-15,0 1-1 16,0 1 10-16,0 1 0 15,-4 3-10-15,-7 1 9 16,-3 0-10-16,-1 0-15 16,-5 0 14-16,-5 10 1 15,-2 8-1-15,-2 8 0 16,-1 4-1-16,2 6 1 16,4 4 0-16,2 0 1 0,3 0 0 15,9-2 0-15,1-5 0 16,5-5 0-16,4-5 0 15,0-1 1-15,0-3-1 16,2-3 0-16,11-5 2 16,1 0-1-16,3-3 0 15,3-4 0-15,2-2 10 16,0-2 6-16,7 0 1 16,0 0 5-16,3-10 3 15,1-2-2-15,-2-2-4 16,-4 2-11-16,-4-1-9 15,-8 3 0-15,-1-8-21 0,-8 3-102 16,-4-2-267-16</inkml:trace>
  <inkml:trace contextRef="#ctx0" brushRef="#br0" timeOffset="56135.47">3223 11355 1270 0,'0'0'389'16,"0"0"-183"-16,0 0-64 15,0 0-17-15,0 0-68 16,0 0-8-16,0 0-28 16,-9 73 45-16,-3-31 9 15,-1 4-18-15,1 0-31 16,0-2-14-16,1-4-2 15,-3-6-3-15,3-3 1 16,-3-9-2-16,1-7 0 16,2-5 0-16,2-3-5 15,2-7 11-15,1 0 6 0,1-4-15 16,1-18-3-16,4-9-24 16,0-5-16-16,0-4 12 15,9 2 8-15,9 0 0 16,6 6 0-16,3 0 7 15,2 6 1-15,0 4 6 16,0 4 5-16,-2 4 0 16,-3 3 0-16,-2 6 0 15,-2 3 0-15,-2 2 0 16,-2 0 1-16,-2 6-5 16,-4 12 5-16,-5 6 15 0,-5 2-9 15,0 2-6-15,0-4 7 16,0-2-1-16,-7-8 0 15,-1-2-5-15,0-6 7 16,4-2-7-16,2-2 0 16,2-2 0-16,0 0-1 15,0 0-11-15,0 0-2 16,14 0-24-16,3-6 15 16,3 0 21-16,0 2 1 15,-2 4-2-15,-5 0 2 16,-4 0-1-16,-2 0 1 15,-5 10 10-15,-2 4 8 16,0 4-6-16,0 0 26 16,-13 0-23-16,-5-2 15 15,-7 0-11-15,-4-4-5 0,-4 0 2 16,-1-2-9 0,-1-4-5-16,2-2 4 0,6-4-6 15,6 0-6-15,13 0-37 16,8-6-94-16,0-6-430 15,2 1-628-15</inkml:trace>
  <inkml:trace contextRef="#ctx0" brushRef="#br0" timeOffset="56539.96">3624 11668 1007 0,'0'0'379'0,"0"0"-270"15,0 0-67-15,0 0 7 16,0 0 43-16,-29 111-9 15,22-87-4-15,7-6-32 16,0-2-16-16,0-8-22 16,7-2 42-16,5-6 51 15,5 0 22-15,3 0 2 16,-3-16-16-16,1-7-12 0,-5-2-2 16,-6-1 36-16,-7-2-4 15,0 3-13-15,-11 7-54 16,-16 6-40-16,-8 8-21 15,-5 4-36-15,-2 11-55 16,-7 26-115-16,11-1-310 16,11-3-907-16</inkml:trace>
  <inkml:trace contextRef="#ctx0" brushRef="#br0" timeOffset="57551.99">2605 12543 613 0,'0'0'636'0,"0"0"-474"16,0 0-34-16,0 0-10 15,0 0-6-15,0 0-5 16,0 0-37-16,0 1-11 16,0 2-7-16,0-3-13 15,0 1 3-15,0-1 23 0,9 3-4 16,3 1 25 0,1-2-23-16,5 2 12 0,4-3-10 15,7 2-4-15,2-3-18 16,4 0-1-16,4 0-6 15,3 0 4-15,2 0 2 16,3 0-14-16,5-4-15 16,6-2-12-16,-1 2 10 15,5 0-2-15,4 0-9 16,-2-2 1-16,-1 2 2 16,-3-3-2-16,-3 2 1 15,-3-1 5-15,-9-2-6 16,-8 4 11-16,-8-1-4 0,-6 1 5 15,-6 3 1 1,-3-2 5-16,-1 3 5 0,-1-1-9 16,-1 1-3-16,-3 0 14 15,2 0-25-15,1 0 25 16,-5 0-20-16,1 0 17 16,-5 0-7-16,0 0-6 15,-2 0-9-15,0 0 11 16,0 0-12-16,0 0 9 15,0 0-9-15,0 0 0 16,-4 0-11-16,-38 14-111 16,0 4-185-16,-8-2-751 0</inkml:trace>
  <inkml:trace contextRef="#ctx0" brushRef="#br0" timeOffset="58452.63">2722 12926 682 0,'0'0'155'0,"0"0"-155"16,0 0-162-16,0 0 13 15,0 0 102-15,0 0 5 16,0 0-7-16,-17 0 49 16,13 0 8-16,2 0 127 15,2 0 62-15,-2 0 29 16,2 0 12-16,0 0-54 16,0 0-49-16,0 2-45 15,2-2 4-15,10 0 21 16,5 0 4-16,0 0-25 15,4 0-14-15,3 0-11 16,3 0-16-16,2-10-19 16,5-3-3-16,-3 2-14 0,0-4 2 15,-2 4 8-15,-6-2-4 16,-6 5 0-16,-9 2 2 16,-2 2-4-16,-6 3 41 15,0-2 3-15,0 3 1 16,-8 0-47-16,-9 0-7 15,-6 0-12-15,-8 0-1 16,-9 14-15-16,-3 11 16 16,-1 3 0-16,-1 4 0 15,5 4 0-15,5 2 0 16,6 0 0-16,4 0-6 16,8 0 6-16,7-2 0 15,6-6-13-15,4-4 13 0,0-2-2 16,2-6 8-1,12-3-6-15,3-5 1 0,4-2 1 16,3-2 4-16,6-6-5 16,-1 0-1-16,2 0 0 15,9-13-34-15,-5-5-198 16,-8-1-589-16</inkml:trace>
  <inkml:trace contextRef="#ctx0" brushRef="#br0" timeOffset="59183.53">3216 12796 960 0,'0'0'1100'16,"0"0"-919"-16,0 0-108 16,0 0-60-16,0 0 8 15,0 0-5-15,0 0-10 16,0 25 0-16,-2 4 22 16,-12 3-13-16,1 0-15 15,1-6 8-15,2-7-2 16,3-6-2-16,3-7-4 0,2-4 0 15,-1-2 14-15,3 0-8 16,0-4-6-16,0-18-25 16,0-6-19-16,0-8 26 15,13-8-3-15,12-3-3 16,2 1-24-16,4 2-16 16,0 6 9-16,0 6 38 15,-7 10 16-15,-1 6 1 16,-7 8 19-16,-5 8 2 15,-7 0-13-15,-2 2 10 16,-2 18 28-16,0 6-21 16,-2 4-6-16,-15-2-5 15,-2 0-7-15,-1-6-5 0,1-4 5 16,3-6-6 0,5-6 5-16,4-2-1 0,5-4-5 15,2 0-12-15,0 0-24 16,15-6-26-16,8-8 24 15,1 0 38-15,3 2 0 16,-3 2 1-16,-1 4-1 16,-7 4 1-16,-5 2 14 15,-5 0 10-15,-4 0 40 16,-2 6 17-16,0 6-38 16,0 2-1-16,0 4 8 15,-13 3 4-15,-5-3-31 16,-1-3-9-16,-4-1-5 15,0-3-4-15,3-6-5 0,1-3 7 16,0-2-8-16,9 0-43 16,5-2-72-16,5-10-128 15,0-2-518-15</inkml:trace>
  <inkml:trace contextRef="#ctx0" brushRef="#br0" timeOffset="59536.68">3532 12818 1264 0,'0'0'190'16,"0"0"-124"-16,0 0-39 15,0 0-6-15,0 0 39 16,0 0 83-16,0 0 53 16,60 54 14-16,-33-67-74 15,2-5-8-15,-6-2-26 16,-4 2 19-16,-7 0 17 16,-10 2-6-16,-2 4-36 15,0 2-8-15,-14 2-55 16,-9 4-33-16,-10 4-13 15,0 0-17-15,0 0-63 0,2 16-80 16,11-2-291 0,6-4-1042-16</inkml:trace>
  <inkml:trace contextRef="#ctx0" brushRef="#br0" timeOffset="60047.05">3931 12964 1169 0,'0'0'1051'0,"0"0"-894"0,0 0-110 16,0 0-42-16,0 0-5 15,0 0 0-15,0 0 7 16,27 48 53-16,-18-18 9 16,1 2-8-16,-2 2-7 15,0-2-23-15,-1-4-4 16,-3-2-15-16,-2-4-6 15,-2-4-6-15,0-1-10 16,0-3-90-16,-2-7-112 16,-13-3-339-16,-1-4-801 0</inkml:trace>
  <inkml:trace contextRef="#ctx0" brushRef="#br0" timeOffset="60285.91">3831 13148 1385 0,'0'0'794'16,"0"0"-628"-16,0 0-88 16,0 0-32-16,0 0 33 15,0 0-5-15,0 0-11 16,136 0-32-16,-93 0-31 15,19-6-89-15,-9-6-198 16,-8-2-673-16</inkml:trace>
  <inkml:trace contextRef="#ctx0" brushRef="#br0" timeOffset="60496.51">4372 12948 1847 0,'0'0'395'0,"0"0"-257"15,0 0-69-15,0 0 55 16,0 0-27-16,2 120-36 16,12-84 13-16,3 0-41 15,-1-4-33-15,-5 3-30 0,-1-12-144 16,-10-6-374-16</inkml:trace>
  <inkml:trace contextRef="#ctx0" brushRef="#br0" timeOffset="64249.73">2367 13120 803 0,'0'0'384'16,"0"0"-213"-16,0 0-68 15,0 0-39-15,0 0-13 16,0 0-17-16,0 0-5 16,0 0 7-16,0 0 4 15,0 0 27-15,0 0 26 0,0 0-2 16,0 0-10 0,0 0-23-16,0 0 19 0,0 0-15 15,0 0-10-15,0 0 4 16,0 0-3-16,0 0 1 15,0 0-11-15,0 0-9 16,0 0-22-16,0 0 19 16,0 0-13-16,0 0-4 15,0 0-4-15,0 0-10 16,0 0-4-16,0 0 4 16,0 0 7-16,0 0-5 15,0 0-1-15,0 0 0 0,0 0 1 16,0 0 4-1,0 0-6-15,0 0 1 0,0 0 5 16,0 0 15-16,0 0 8 16,0 0 6-16,0 0-7 15,0 0-20-15,0 0 14 16,0 0-22-16,0 0 7 16,0 0-7-16,0 0 0 15,0 0 0-15,0 0 8 16,0 0-7-16,0 0 5 15,0 0 0-15,0 0-5 16,0 0 13-16,0 0 11 16,0 0-17-16,0 0-1 15,0 0 2-15,0 0 0 16,0 0-9-16,0 0-5 0,0 0 5 16,0 0 1-16,0 0-1 15,0 0 0-15,0 0 0 16,0 0 13-16,0 0-12 15,0 0 8-15,0 0 0 16,0 0-4-16,0 0-5 16,0 0 0-16,0 0-1 15,0 0 1-15,0 0 1 16,0 0-1-16,0 0 10 16,0 0-10-16,0 0 0 15,0 0-7-15,0 0 7 16,0 0 3-16,0 0-3 15,0 0 0-15,0 0-1 16,0 0 1-16,0 0 9 16,0 0-8-16,0 0-1 0,0 0 1 15,0 0-1-15,0 0 1 16,0 0 0-16,0 0 0 16,0 0-1-16,0 0 10 15,0 0-1-15,0 0 8 16,0 0-7-16,0 0-8 15,0 0-2-15,0 0 1 16,0 0 8-16,0 0-9 16,0 0-1-16,0 0 1 15,0 0 0-15,0 0 1 16,0 0 11-16,0 0-5 16,0 0-1-16,0 0-6 15,0 0 7-15,0 0 4 0,0 0 5 16,0 0 2-16,0 0-17 15,0 0 11-15,0 0-6 16,0 0-4-16,0 0 5 16,0 0-6-16,0 0-1 15,0 0 6-15,0-2-5 16,-5 0-1-16,1-2 6 16,0 2-5-16,-3-2-1 15,0 0 7-15,-2-2 2 16,3 2-9-16,-3-2 0 15,0-2 0-15,-2 0 1 16,-3 0-1-16,-1-4 1 0,-6 0-1 16,0-2 0-16,-2-2 0 15,1 0 0-15,1 0 0 16,2-2 1-16,1 0-1 16,0 1 0-16,2-1 6 15,1 3-6-15,-3-2 1 16,3 2 0-16,-3 0-1 15,2 0 1-15,0 2 0 16,4-1 0-16,-5 2-1 16,4 1 1-16,-5-4 2 15,0 1-3-15,1-4-1 16,-4 2 0-16,2-2 1 16,-4 0 0-16,3-2 0 0,1 2 0 15,-2 0 1-15,1-2-1 16,3 0 0-16,-2-2 0 15,4 0 0-15,3-1 0 16,4 4-1-16,3 2 1 16,1 1 0-16,2 5 0 15,-1 1 1-15,-1-1-1 16,-1 3 0-16,-1-2 12 16,-1 2-12-16,1 0 1 15,-4-2 10-15,-1 2 3 16,1-2-13-16,-2-2 5 15,-1 2-5-15,1 0 14 16,1 0-5-16,3 2 0 0,-2 2-9 16,4 0 12-1,1 0-5-15,-1 0-7 0,2 2 8 16,-1-2-9-16,-1 2 1 16,0-4 5-16,0 0-6 15,0 0 0-15,-1 0 0 16,1 4 2-16,5-2-3 15,-4 4 2-15,1-4 2 16,0 2-3-16,-3 0 0 16,3-2 7-16,-4 0-6 15,2 2 5-15,2 0-4 16,-1 0-1-16,1 2 1 16,2 0 10-16,0 2-11 15,-1-2 4-15,0-1-4 0,1 2-1 16,0-2 7-16,0 2-6 15,-2-1 0-15,1-2 0 16,-1 2 0-16,0-3 1 16,2 4-1-16,-6-3 6 15,4 2-1-15,0-2-4 16,-1 2 7-16,1 0-8 16,0-1-1-16,-2 2 13 15,0-3-13-15,-3 0 1 16,-2-2 1-16,-2-1-1 15,-3 0-1-15,3 0 6 16,0-1-5-16,1 2 1 16,3 1-2-16,1 1 1 15,1-1-9-15,0 1 8 0,0 3 0 16,5-3 12-16,-2 1-11 16,2 2 0-16,-1 1 1 15,1-3 7-15,0 3-8 16,2 0 0-16,0 0 5 15,0-2-6-15,-2 2 0 16,2 0 0-16,0-2 1 16,-2 2 0-16,2 0 0 15,-3-2 0-15,3 2 5 16,-4-1-5-16,3-2-1 16,-1 3 1-16,0-1 1 15,2-2-2-15,-2 2 0 16,2 1-6-16,0-3 12 15,-2 3-6-15,2 0 1 0,0-2 0 16,-2 2-1-16,2 0-7 16,0 0 7-16,0 0 9 15,0-2-9-15,0 2 1 16,0 0 0-16,0 0-1 16,0 0-1-16,0 0 0 15,0 0 1-15,0 0 1 16,0 0-1-16,0 0 1 15,0 0-1-15,0 0 0 16,0 0-4-16,0 0 4 0,0 0 2 16,0 0-2-1,0 0-2-15,0 0-10 16,0 0-9-16,0 8-4 0,8 17 13 16,8 7 11-16,4 4 1 15,0 1 1-15,0-2-1 16,-2-5 0-16,-2-8 1 15,-5-8 0-15,-6-4-1 16,1-2 1-16,-1-4-1 16,-5-2 0-16,2 0 1 15,-2-2 0-15,0 0 0 16,0 0-1-16,0 0 14 16,0 0 8-16,0-6-11 15,-5-12-11-15,-8-6-23 16,0-6 10-16,-3-4-4 0,0 1-9 15,3 1 20-15,0 6-6 16,4 4 4-16,-1 2 8 16,2 4 0-16,3 2-7 15,3 2 7-15,0 2 1 16,2 4-1-16,0 1 1 16,0 2-1-16,0 1-1 15,0 0-14-15,0 2 15 16,0 0-11-16,0-2 10 15,0-2-7-15,4 0 7 16,7 0 1-16,3-2 0 16,-3 2 1-16,2 0-1 15,-1 2 1-15,-6 0-1 16,1 0 0-16,-2 2 0 0,-4-2 1 16,-1 2-1-16,0 0 1 15,0 0 4-15,0 0-4 16,0 0-1-16,0 0 6 15,0 0-6-15,0 0 0 16,0 0 0-16,0 0 0 16,5 0-9-16,6 0-10 15,4 4 10-15,8 6 8 16,6 2 1-16,4 0 1 16,4-2-1-16,-5 0-5 15,2-2 5-15,-8-2 1 16,-3-2 11-16,-5-4-12 15,-9 3 1-15,-5-3 2 16,-4 0-1-16,0 0 11 0,0 0-11 16,0 0 25-16,0 0-3 15,0 0-5-15,0 0-7 16,0 0-3-16,0 0-9 16,0 0 0-16,0 0-18 15,0 0-33-15,0 0-69 16,-4 0-183-16,-3 0-458 0</inkml:trace>
  <inkml:trace contextRef="#ctx0" brushRef="#br0" timeOffset="67686.92">1265 13112 48 0,'0'0'826'0,"0"0"-531"0,0 0-85 16,0 0-46 0,0 0 12-16,0 0 19 0,0 0-19 15,0 2-33-15,0-2-23 16,0 0-12-16,0 0-25 15,0 0-19-15,0 0 11 16,6 0-16-16,5-6-10 16,9-6-5-16,9-4-22 15,7-6-22-15,6-2 8 16,0 0 6-16,3 0-13 16,1 2 9-16,1-1-8 15,3 0 8-15,3 1-1 16,0-1-1-16,3 0-3 15,0 1-4-15,1-1 5 16,1-1-6-16,0 0 0 16,-2 0 0-16,-2 4 0 0,-10 2 8 15,-3 2-2-15,-13 6-5 16,-3 2 0-16,-12 4-1 16,-2 0-8-16,-1 0 8 15,-2 0 1-15,5-4 0 16,4 0 1-16,0-4 10 15,5 0-6-15,1 0 3 16,-2 0-9-16,-2 2 1 16,-5 0 5-16,-1 4-6 15,-1-1 9-15,2 0-1 16,4 1-7-16,2-3 0 0,0 2 0 16,-2-1 0-1,-2 0 5-15,-5 2 0 0,-3 2-4 16,-3 0-1-16,0 1-1 15,-5 3 2-15,0 0 16 16,0 0-18-16,0 0 12 16,0 0 0-16,0 0-2 15,2 0 0-15,2-1-9 16,5-1-1-16,2-2 0 16,3-3-1-16,3 1 1 15,-1 1 1-15,-4-2-1 16,3 3 1-16,-7 0 0 15,0 1 14-15,1-1-15 0,-5 0 1 16,0-1 5-16,-2 3 0 16,-2 2-5-16,0 0 10 15,0 0-10-15,0 0 10 16,0 0 1-16,0 0-6 16,0 0 10-16,0-2 10 15,-13-3-26-15,-5-2-1 16,-2-1-28-16,-2-2 4 15,0 0 11-15,-1 0 0 16,4 2 13-16,0 0-7 16,5 2 8-16,4 2-1 15,3 0 1-15,1 2 0 16,1 0 0-16,2 0-1 16,3 2 0-16,0 0 1 15,0 0 0-15,0 0-1 0,0 0 1 16,-3 0 10-16,3 0-10 15,0 0 1-15,-3 0-4 16,-1 0 3-16,-3-2 0 16,-2 2 0-16,-2 0-1 15,2-2 1-15,0 0 1 16,1 2 0-16,2-2-1 16,4 2 0-16,0-2 0 15,2 2 1-15,0 0-1 16,0 0 0-16,0 0-8 15,0 0-4-15,11 0-9 0,9 0 14 16,9 0 7 0,5 0 0-16,-1 6 1 0,0 0 0 15,-1-2 0-15,-6 0 4 16,-3-2-4-16,-3 0-1 16,-5-2 0-16,-2 2 5 15,-5-2 2-15,-4 2-4 16,-2-2-3-16,-2 2 16 15,0 0-5-15,0 2 6 16,0 0-16-16,0 2 4 16,-2 0 1-16,-6 6-6 15,-4 0 6-15,-1 4-4 16,-1 1 7-16,-1-2-8 16,-1 3 1-16,1 0-1 0,-1 0 5 15,0-1-5-15,0-1 10 16,6-4-5-16,-1-3-6 15,1 0-9-15,6-5 3 16,2-2-14-16,0-2-25 16,2 0-73-16,0 0-107 15,0 0-150-15,0 0-630 0</inkml:trace>
  <inkml:trace contextRef="#ctx0" brushRef="#br0" timeOffset="68875.63">2651 13203 669 0,'0'0'531'0,"0"0"-323"16,0 0-24-16,0 0-31 16,0 0 10-16,0 0-10 15,0 0-11-15,0 0-27 16,-4 0-39-16,4 0-11 16,-2 0-42-16,-4 0-23 15,-7 0-21-15,-26 8-175 16,2-3-400-16,-8 1-1018 0</inkml:trace>
  <inkml:trace contextRef="#ctx0" brushRef="#br0" timeOffset="69132.42">1101 13280 1358 0,'0'0'323'16,"0"0"-156"-16,0 0-93 16,0 0-18-16,0 0-7 15,0 0 10-15,0 0-12 16,-8-9-10-16,8 9-16 16,2 0-21-16,14 0 0 15,10 4-11-15,32 12-53 16,-2-2-192-16,-7-3-607 0</inkml:trace>
  <inkml:trace contextRef="#ctx0" brushRef="#br0" timeOffset="69430.63">3410 13351 1793 0,'0'0'207'0,"0"0"-188"15,0 0-18-15,0 0-2 16,0 0-12-16,0 0 6 15,0 0 2-15,0 0 4 16,0 0-17-16,0 4-78 16,0-4-120-16,0 0-154 15,-5 0-410-15</inkml:trace>
  <inkml:trace contextRef="#ctx0" brushRef="#br0" timeOffset="70405.73">1282 13365 1122 0,'0'0'406'15,"0"0"-278"-15,0 0-94 16,0 0-17-16,0 0 43 16,0 0 72-16,0 0-13 15,62 2-29-15,-55 0-7 16,-3 0 1-16,-3-2-17 16,2 0-1-16,-3 0 0 0,4 0 1 15,-4 0-2-15,0 0-4 16,0 0-10-16,0 0-8 15,2 0-6-15,-2 0-2 16,0 0-5-16,0 0-11 16,0 0 23-16,0 0-23 15,0 0 13-15,0 0-19 16,0 0 17-16,0 0-12 16,0 0-3-16,0 0-5 15,0 0-9-15,0 0 14 16,0 0-6-16,0 0-8 15,0 0 7-15,0 0-7 16,0 0 0-16,0 0 8 16,0 0-1-16,0 0 2 0,0 0-4 15,0 0-6 1,0 0 15-16,0 0-14 0,0 0 22 16,0 0-8-16,0 0 15 15,0 0-15 1,0 0-9-16,0 0 9 15,0 0-6-15,0 0-2 16,0 0-7-16,0 0 1 16,0 0 9-16,0 0-10 15,0 0 15-15,0 0-9 16,0 0-6-16,0 0 15 16,0 0-6-16,0 0-3 0,0 0-6 15,0 0 1-15,0 0 6 16,0 0-6-16,0 0-1 15,0 0 6-15,0 0 9 16,0 0-4-16,0 0-1 16,0 0-2-16,0 0 1 15,0 0-3-15,0 0 0 16,0 0-6-16,0 0 1 16,0 0 7-16,0 0-8 15,0 0 0-15,0 0 0 16,0 0 7-16,0 0-6 15,0 0 0-15,0 0 0 16,0 0-1-16,0 0 0 0,0 0 0 16,0 0 1-1,0 0 0-15,0 0-1 0,0 0 2 16,0 0-4-16,0 0-2 16,0 0 4-16,0 0-1 15,0 0 0-15,0 0-41 16,0 0-54-16,0 0-43 15,2 0-117-15,11 0-109 16,-1 0-390-16,0 0-285 0</inkml:trace>
  <inkml:trace contextRef="#ctx0" brushRef="#br0" timeOffset="73889.92">1766 14873 209 0,'0'0'549'15,"0"0"-376"-15,0 0-44 16,0 0-38-16,0 0-33 16,0 0-7-16,0 0-5 15,0-4 1-15,0 4 2 16,0 0 7-16,0 0 10 16,0 0 12-16,0 0 23 15,0 0-3-15,0 0 10 16,0 0 4-16,0 0-8 15,0 0-22-15,0 0-24 16,0 0-27-16,0 0-7 16,0 0-5-16,0 0-6 15,0 0 5-15,0 0-3 0,0 0-3 16,2 0 2 0,2 1 3-16,3 4-7 0,-1 1 3 15,4 0-11-15,-4 0 10 16,1-2-11-16,-3 0 6 15,2 0 2-15,2 0-3 16,-2-4-4-16,3 0 12 16,0 2 1-16,0-2 5 15,0 0 2-15,4 0-1 16,1 0 1-16,-1 0 5 16,5-6-6-16,1-4-9 15,2-2 3-15,-1-2-8 0,3 0 2 16,-4-4-3-16,4 0-5 15,-6 1 14-15,-3 5-4 16,-6 1 2-16,-3 2 13 16,-3 5 9-16,-2-4 6 15,0 2-11-15,0 2-15 16,0-4 7-16,0 2-12 16,-2 2-4-16,-5-4 0 15,3 6-1-15,0 0-5 16,-3 0-3-16,-5 2 3 15,2 0 0-15,-4 0-6 16,-4 0-2-16,3 0 8 16,-1 0 0-16,6 2 2 15,-2 0-2-15,3 0 1 16,0 2 4-16,0 0-5 0,0-2-5 16,-2 5-1-16,0-2 9 15,-2 3-3-15,1-2 0 16,1 2 1-16,-2 1-7 15,1 5 11-15,-3 4-5 16,-1 4 1-16,-3 6 5 16,1 6-6-16,3 6 0 15,3 0 11-15,7-2-5 16,5 0-5-16,0-10 0 16,5-2-1-16,13-8 2 15,5-1 2-15,2-6-3 16,4 1 1-16,5-8 4 15,2-2 0-15,0-2 3 0,1 0 3 16,1-2 4 0,-2-7-1-16,-1-4-6 0,-3 1-1 15,-5 6-7-15,-7-4 0 16,-8 4 0-16,-4 4-1 16,-2-2 0-16,-3 4-28 15,-3 0-7-15,0 0-19 16,0 0-43-16,0-10-55 15,0 6-102-15,0-6-406 0</inkml:trace>
  <inkml:trace contextRef="#ctx0" brushRef="#br0" timeOffset="76382.64">2416 14203 889 0,'0'0'237'0,"0"0"-133"0,0 0-28 16,0 0 5-16,0 0 22 16,0 0-9-16,0 0 3 15,2-12 8-15,-2 12-21 16,0 0-7-16,0 0-1 15,0 0 10-15,0 0-12 16,0 0-12-16,0 0-9 16,0 0 2-16,0 0-9 15,0 0 19-15,0 0-8 16,0 0-29-16,0 14-21 16,0 12-6-16,-4 14 17 15,-7 4 11-15,6 5-13 0,-2-4-15 16,3-4 7-16,0-9-2 15,4-8 0-15,-2-6-6 16,0-8 1-16,-2-4 0 16,4-4 0-16,0-2 0 15,0 0 0-15,-3 0 1 16,3-4 13-16,-1-16-15 16,-1-10-37-16,0-8 14 15,2-8 5-15,0-3-22 16,0-5 11-16,8 4 17 15,8 4-20-15,5 6 21 16,-2 4 10-16,2 8 0 16,-3 4-1-16,-3 8 2 15,-2 3 1-15,-6 8 0 16,-2 5 5-16,-5 0-6 0,0 0-1 16,0 14 1-16,0 9 6 15,-12 8 0-15,-1 1-4 16,0-4 5-16,1-6-6 15,6-8-1-15,2-4-5 16,1-6 4-16,3-4-9 16,0 0-2-16,0 0-15 15,3 0-2-15,14 0-23 16,5 0 32-16,3-2 20 16,0 0 0-16,-1 2-1 15,-4 0 1-15,-4 0 0 16,-3 2 0-16,-4 8 11 15,-6 2 17-15,-3 4-4 0,0 2 7 16,-3 0 10 0,-15 4-14-16,-4-4 1 0,-5-1-20 15,-1-2-2-15,0-3 10 16,0-3-14-16,3-4 11 16,7-1-4-16,3-4 2 15,6 0-11-15,6 0-1 16,3 0-64-16,0 0-107 15,2-13-498-15</inkml:trace>
  <inkml:trace contextRef="#ctx0" brushRef="#br0" timeOffset="76809.89">2755 14337 1194 0,'0'0'749'0,"0"0"-648"16,0 0-84-16,0 0-16 15,0 0 8-15,0 0 25 16,0 0-13-16,-7 113 4 0,7-91 4 15,0-10-23-15,3-2-4 16,7-6 19-16,3-4 40 16,1 0 45-16,1 0-3 15,4-14-14-15,-1-6-27 16,-3-4 4-16,-7-2 22 16,-3-1-19-16,-5 4 7 15,0 2-10-15,-11 7-11 16,-6 6-30-16,-4 4-17 15,-6 4-8-15,1 0 0 16,-1 12-18-16,5 4-26 16,6 3-52-16,16 3-101 15,0-4-163-15,0-8-554 0</inkml:trace>
  <inkml:trace contextRef="#ctx0" brushRef="#br0" timeOffset="77399.95">3343 14163 1303 0,'0'0'596'16,"0"0"-430"-16,0 0-53 15,0 0-20-15,0 0-28 0,0 0-11 16,0 0-11-16,-2-2 10 15,2 2-28-15,0 4 4 16,0 12-19-16,0 8 67 16,0 4-18-16,6 0-25 15,1 2-1-15,-1-2-14 16,2-4-4-16,-4 1-9 16,0-7 0-16,1 0 9 15,-3-3-3-15,0 2-12 16,-2-5-21-16,0 4-125 15,0-4-167-15,0-4-551 0</inkml:trace>
  <inkml:trace contextRef="#ctx0" brushRef="#br0" timeOffset="77667.75">3227 14321 1780 0,'0'0'366'0,"0"0"-215"16,0 0-70-16,0 0-15 16,0 0 12-16,0 0-27 15,0 0 14-15,69-2-4 0,-34 2-22 16,6 0 0-16,-3 0-36 15,-3-2-3-15,-2 0-27 16,6-4-117-16,-8 0-134 16,-9 0-462-16</inkml:trace>
  <inkml:trace contextRef="#ctx0" brushRef="#br0" timeOffset="78067.6">3695 14115 1461 0,'0'0'805'0,"0"0"-588"16,0 0-95-16,0 0-42 15,0 0 5-15,0 0-7 16,0 0-47-16,13 4-1 15,-6 8 3-15,4 4 27 16,1 2 2-16,-2 2-18 16,0 4-11-16,1 2 6 15,-1 4-2-15,-1 4-4 16,-1 0-10-16,0 2-4 16,-1-4-8-16,-1-3-2 15,2-5-3-15,-4-6 1 16,0-8-6-16,1-4 1 0,-3 0-1 15,0-6 7-15,-2 0-7 16,0 0 8-16,0 0-4 16,0 0-5-16,0-14-64 15,0-2-99-15,-4-3-417 0</inkml:trace>
  <inkml:trace contextRef="#ctx0" brushRef="#br0" timeOffset="84985.8">1754 15388 1109 0,'0'0'368'0,"0"0"-160"16,0 0-69-16,0 0-33 0,0 0-27 15,0 0-27-15,0-4-15 16,0 2 3-16,0 2-2 16,0 0-10-16,0 0 22 15,0 0-5-15,0 0 4 16,0 0 17-16,0 0 9 15,0 0-1-15,0 0-9 16,0 0 2-16,0 0-5 16,0 0-6-16,0 0-9 15,0 0-4-15,4 0-12 16,6 0-8-16,3 0-4 16,9 0 16-16,5 0 12 0,4 0-21 15,3 0 13-15,1 0-11 16,3 0-7-16,5 0-1 15,5 0 4-15,10-4 6 16,11-4-15-16,12-6 1 16,24-4-4-16,35-4-11 15,27-6 1-15,7 2-1 16,-14 4 0-16,-17 0-1 16,-41 8 0-16,-19 1 0 15,-21 4 9-15,-6 3-8 16,4-1 0-16,9 1 1 15,4-3-1-15,-4 2 0 16,-3 1 0-16,-9 1 0 0,-6-2 0 16,-6 3-1-1,-9-2 1-15,-7 6 0 0,-5-6 0 16,-6 4-1-16,-5 0 0 16,-1 2 0-16,-4 0 0 15,3 0-1-15,1 0 1 16,3 0-1-16,5 0-9 15,3-2 10-15,4 0 0 16,2-2 0-16,2-2 1 16,0 2 8-16,-3 0-9 15,-1 4 0-15,-7-4-2 16,-5 4 2-16,1-4 1 16,-3 2-1-16,1 2 2 15,-1-2 2-15,-1 0-3 16,-5 2-1-16,-3 0 2 0,0 0-8 15,-4 0 13-15,0 0-7 16,2 0 0-16,-2 0 2 16,2 0-2-16,3 0 1 15,2 0 0-15,2 0 0 16,-1 0-2-16,2 0 8 16,-1 0-9-16,-3 0 8 15,-2 0-4-15,1 0-2 16,-1-2 0-16,1 2 2 15,-2 0 8-15,1 0-2 0,0 0-7 16,-2 0 6 0,1 0-7-16,-3 0 0 0,2 0 1 15,-2 0 17-15,0 0-18 16,0 0 11-16,0 0-11 16,0 0 0-16,-2 0-79 15,-14 12-184-15,-10 0-495 0</inkml:trace>
  <inkml:trace contextRef="#ctx0" brushRef="#br0" timeOffset="89449.77">2088 15909 886 0,'0'0'280'0,"0"0"-170"16,0 0-53-16,0 0-11 15,0 0 1-15,0 0 8 0,0 0 1 16,2 0 11 0,-2 0-13-16,0 0-9 0,0 0-5 15,0 0-20-15,0 0 31 16,0 0 9-16,0 0 6 16,0 0 0-16,3 0-18 15,-3 0-9-15,0 0-8 16,0 0-9-16,2 0-22 15,-2 0 12-15,2 0 10 16,3 0-7-16,0 0-14 16,-1 0 27-16,2 0-11 15,1 0-10-15,0 0 0 16,0 0 1-16,-1 0-8 0,1 0 0 16,-3 0 1-1,3 0 4-15,-2 0-4 0,-1 0 7 16,0 0 8-16,1 0 12 15,-1 0-3-15,2 0 3 16,2 0 12-16,3 0-6 16,-3-4-11-16,4-1 12 15,-3 0-8-15,2 1 3 16,-2 0-14-16,0-4 10 16,-1 2 15-16,-1-2-24 15,0 2 21-15,2-2-9 16,-3-2-20-16,2 2 19 15,-4 0-22-15,3 2 7 16,-3 2 1-16,0-4 8 16,-2 2-13-16,1 2 5 0,-1 0 7 15,3-4-20-15,-4 2 8 16,2 2-2-16,0-4 12 16,-3 4-5-16,0 2-13 15,0 0 20-15,0 2-6 16,0 0 5-16,0 0-4 15,0 0 1-15,0 0-1 16,0 0 1-16,0 0-6 16,0 0 0-16,0 0-11 15,0 0 1-15,0 0 0 16,0 0 0-16,0 0 0 16,0 0 0-16,0 0 5 0,0 0 7 15,0 0-13-15,0 0 0 16,0 0 0-16,0 0 7 15,0 0-1-15,0 0-6 16,0 0-1-16,0 0-5 16,0 0 5-16,0 0 1 15,0 0 0-15,0 0-1 16,0 0 0-16,0 0 1 16,0 0-1-16,0 0 0 15,0 0 0-15,0 0 1 16,0 0-1-16,0 0 1 15,0 0 2-15,0 0-2 16,0 0 1-16,0 0 9 0,0 0-8 16,0 0-1-1,0 0-1-15,0 0 0 0,0 0 9 16,0 0-9-16,0 0-9 16,0 0 8-16,0 0-1 15,0 0 1-15,0 0 1 16,0 0 0-16,0 0 0 15,0 0 0-15,0 0 0 16,0 0 0-16,0 0 3 16,0 0-3-16,0 0 0 15,0 0 0-15,0 0-1 16,0 0 0-16,0 0-5 16,0 0 6-16,0 0-1 15,0 0 1-15,0 0 0 16,0 0 6-16,0 0-6 0,0 0 0 15,0 0 0-15,0 0 1 16,0 0 8-16,0 0-8 16,0 0-1-16,0 0-8 15,0 0 7-15,0 0 1 16,0 0-1-16,0 0-2 16,0 0 3-16,0 0 0 15,0 0 0-15,0 0 1 16,0 0 3-16,0 0-4 15,0 0 0-15,0 0-1 16,0 0 1-16,0 0 2 16,0 0-2-16,0 0 0 15,0 0 0-15,0 0 0 0,0 0-1 16,0 0 1 0,0 0-1-16,0 0 1 0,0 0 0 15,0 0 1-15,0 0-1 16,0 0 0-16,0 0 1 15,0 0-1-15,0 0 0 16,0 0 3-16,0 0-3 16,0 0 0-16,0 0-1 15,0 0 0-15,0 0 0 16,0 0 1-16,0 0 0 16,0 0 3-16,0 0-3 15,0 0 0-15,0 0 0 0,0 0-1 16,0 0 1-1,0 0 1-15,0 0 0 0,0 0 5 16,0 0-4-16,0 0 18 16,0 0-19-16,0 0-1 15,0 0 1-15,0 0 10 16,0 0-10-16,0 0 5 16,0 0 1-16,0 0-6 15,0 0 1-15,0 0 8 16,0 0-8-16,0 0 5 15,0 0 4-15,0 0-11 16,0 0 0-16,0 0 8 16,0 0-7-16,0 0 0 15,0 0 0-15,0 0 7 16,0 0-7-16,0 0 5 0,0 0-5 16,0 0 0-16,0 0 0 15,0 0 0-15,0 0 7 16,0 0-8-16,0 0 1 15,0 0 0-15,0 0 8 16,0 0-9-16,0 0-1 16,0 0-5-16,0 0 6 15,0 0 0-15,0 0 4 16,0 0-4-16,0 0 0 16,0 0-1-16,0 0 0 15,0 0 1-15,0 0 11 16,0 0-11-16,0 0 0 15,0 0-7-15,0 0 6 0,0 0 1 16,0 0 1 0,0 0 0-16,0 0-1 0,0 0 2 15,0 0-1-15,0 0 0 16,0 0 1-16,0 0-2 16,0 0 0-16,0 0 0 15,0 0 1-15,0 0 0 16,0 0-1-16,0 0 0 15,0 0 1-15,0 0 0 16,0 0 1-16,0 0 8 16,0 0-9-16,0 0 0 15,0 0 7-15,0 0-7 16,0 0 10-16,0 0-10 16,0 0 0-16,0 0 0 0,0 0 0 15,0 0 0-15,0 0 0 16,0 0-1-16,0 0 1 15,0 0 0-15,0 0 0 16,0 0 7-16,0 0-8 16,0 0 2-16,0 0-1 15,0 0 5-15,0 0-5 16,0 0 0-16,0 0 5 16,0 0 3-16,0 0-9 15,0 0 0-15,0 0 7 16,0 0-7-16,0 0-5 15,0 0 5-15,0 0 0 16,0 0 2-16,0 0-2 16,0 0 0-16,0 0 0 0,0 0 3 15,0 0-3-15,0 0 0 16,0 0 0-16,0 0 0 16,0 0 0-16,0 0 0 15,0 0 9-15,0 0-9 16,0 0 0-16,0 0 0 15,0 0 0-15,0 0 0 16,0 0 0-16,0 0 1 16,0 0-1-16,0 0 0 15,0 0-1-15,0 0 1 0,0 0 0 16,0 0 0 0,0 0 0-16,0 0 0 0,0 0 7 15,0 0-7-15,0 0 0 16,0 0 0-16,0 0-1 15,0 0 1-15,0 0-6 16,0 0 6-16,0 0 0 16,0 0 0-16,0 0 0 15,0 0 1-15,0 0 0 16,0 0-1-16,0 0 0 16,0 0 0-16,0 0 0 15,0 0 0-15,0 0 0 16,0 0 0-16,0 0 1 15,0 0-1-15,0 0 1 0,0 0-1 16,0 0 11 0,0 0-11-16,0 0-5 0,0 0 3 15,0 0 2-15,0 0 0 16,0 0 0-16,0 0 1 16,0 0 0-16,0 0 7 15,0 0-8-15,0 0-1 16,0 0 1-16,0 0-1 15,0 0 1-15,0 0 0 16,0 0 0-16,0 0 0 16,0 0 0-16,0 0 2 15,0 0-2-15,0 0 1 16,0 0 0-16,0 0 0 0,0 0 0 16,0 0-1-1,0 0 0-15,0 0 0 0,0 0-1 16,0 0 0-16,-3 0 1 15,-4 0-2-15,3 0 1 16,-1 0 1-16,1-2 0 16,0 2 4-16,1 0-4 15,-1-4-1-15,1 4 0 16,2 0 1-16,-4 0-1 16,2 0-7-16,-1 0 8 15,0 0-8-15,-3 0 8 16,0 0-2-16,-2 0-4 15,1 0 6-15,1 0-2 16,-5 0-4-16,2 4 6 16,-6 6-3-16,0 4-7 0,-4 2 9 15,1 2 1-15,0 2-1 16,4 0-1-16,3-2-3 16,2 4 4-16,3 1-5 15,-2 4 0-15,4 5 6 16,5 4 0-16,0-1 0 15,0-3 0-15,2-6 0 16,15 0-2-16,-2-8-1 16,1-4 3-16,1-6 0 15,1 2 0-15,3-6 1 16,-2-4-1-16,6 0 0 16,-1 0 15-16,3 0-7 15,2-12-8-15,0-2 1 16,-1-4 4-16,-1 0-4 15,-2 0 0-15,-7 4 13 0,-7 2-12 16,-1 6-2-16,-6 2-1 16,-4 0-45-16,2 0-54 15,0-14-129-15,0 0-298 16,1 0-952-16</inkml:trace>
  <inkml:trace contextRef="#ctx0" brushRef="#br0" timeOffset="90452.57">2737 15462 857 0,'0'0'595'15,"0"0"-383"-15,0 0-78 16,0 0 36-16,0 0-22 16,0 0-25-16,0 0-12 15,0-18-28-15,0 16-19 16,0 2-17-16,0-2-5 0,0 2-5 15,0 0-7-15,0 0 1 16,0 0-4-16,0 0-9 16,0 0 1-16,0 0-4 15,0 0-6-15,-3 0-9 16,1 2 0-16,-4 18-5 16,-3 12 5-16,-5 4 27 15,1 9-3-15,2-5-17 16,2-10-4-16,2-6 3 15,5-12-1-15,0-6-4 16,2-6 0-16,0 0-1 16,0 0 1-16,0-18-8 15,0-13-35-15,0-10-12 0,0-12 41 16,4-3 5 0,5-2 8-16,-1 6 0 0,2 2-2 15,1 14 1-15,-1 7-5 16,3 11 0-16,-5 7 7 15,2 4-1-15,1 6 1 16,2 1-1-16,1 0-1 16,1 0 0-16,1 10 0 15,1 4 1-15,-3-1 0 16,-3 4-12-16,-5 1 12 16,-4 0-1-16,-2 8 1 15,0-4 10-15,-8 6-8 0,-11 2-2 16,0-2-1-1,-1-2 1-15,1-8 1 0,6-4 4 16,5-6-5-16,4-4-1 16,4-4 1-16,0 0-9 15,0 0-15-15,2 0 3 16,13-16-10-16,5 2 19 16,3 0 12-16,-4 2-3 15,2 2 9-15,-4 4 12 16,-1 2 6-16,-4 2-6 15,5 0-17-15,-6 2 17 16,3 0-17-16,-4 0 8 16,-3 0-9-16,-1 0 0 15,0 4 1-15,-6 2 14 16,0-2-3-16,0 0-5 0,0 2-1 16,-10 2 9-16,-9 4 3 15,-10 2 3-15,-3-4-9 16,-1 2-6-16,0-7 6 15,6-1 7-15,4-4-11 16,4 1 10-16,9-1-12 16,6 0-6-16,2 0-20 15,2 0-69-15,6 4-108 16,13 0-275-16,2-2-172 0</inkml:trace>
  <inkml:trace contextRef="#ctx0" brushRef="#br0" timeOffset="90887.85">3146 15482 1468 0,'0'0'291'0,"0"0"-191"15,0 0-75-15,0 0-17 16,0 0 26-16,0 0 35 16,0 0-15-16,-11 75 15 15,11-57-14-15,0-6-12 0,0-1-12 16,5-4 3 0,7-1 25-16,1-6 27 0,3 0 24 15,5 0-5-15,2-13-18 16,4-5-28-16,-5-1-6 15,0 1-3-15,-8 0 9 16,-6 5-10-16,-3 3-17 16,-5 6 15-16,0 0 12 15,-3 4-38-15,-12 0-11 16,-5 0-10-16,0 0-21 16,-2 0-1-16,4 0-11 15,3 6-30-15,3 2-36 16,8 0-68-16,4 1-83 15,0-4-117-15,2-1-458 0</inkml:trace>
  <inkml:trace contextRef="#ctx0" brushRef="#br0" timeOffset="92006.69">3825 15310 918 0,'0'0'603'0,"0"0"-359"16,0 0-61-16,0 0-13 16,0 0-51-16,0 0-5 15,0 0-35-15,0-2-26 16,0 2-1-16,0-2-7 15,0 2-8-15,0 0-12 16,0-2 20-16,2 2-6 16,-2 0-14-16,0 0 9 15,0 0-7-15,0 0-12 0,0 0 9 16,0 0 5-16,0 0-3 16,0 0 6-16,0 0-5 15,0 0-5-15,0 0-2 16,0 0-1-16,0 0 1 15,0 0 8-15,0 0-13 16,0 0-5-16,0 0 2 16,0 0-11-16,0 0 0 15,0 0 13-15,0 0 4 16,0 0 1-16,0 0-13 16,0 0 2-16,0 0-2 15,0 0 0-15,0 0 0 0,0 0-6 16,0 0 2-16,0 0-1 15,0 0 6-15,0 0-7 16,0 0 0-16,0 0 12 16,0 0-10-16,0 0-2 15,0 0 1-15,0 0 14 16,0 0 0-16,0 0 0 16,0 0-13-16,0 0 13 15,0 0-14-15,0 0 0 16,0 0 15-16,0 0-6 15,0 0-9-15,0 0-1 16,0 0 9-16,0 0-3 16,0 0 6-16,0 0-11 0,0 0 6 15,0 0-6-15,0 0 4 16,0 0-5-16,0 0-1 16,0 0 1-16,0 0 1 15,0 0 7-15,0 0-2 16,0 0 4-16,0 0-2 15,0 0-3-15,0 0-4 16,0 0 0-16,0 0 5 16,0 0 1-16,0 0-1 15,0 0 0-15,0 0 0 16,0 0 2-16,0 0-7 16,0 0-1-16,0 0 1 15,0 0 0-15,0 0 1 0,0 0 4 16,0 0-5-16,0 0 15 15,0 0-16-15,0 0 6 16,0 0 5-16,0 0-5 16,0 0 3-16,0 0-8 15,0 0 0-15,0 0-1 16,0 0 0-16,0 0 0 16,0 0 0-16,0 0-1 15,0 0 0-15,0 0-31 16,0 0-122-16,0 8-327 15,-2 8-661-15</inkml:trace>
  <inkml:trace contextRef="#ctx0" brushRef="#br0" timeOffset="92550.3">3679 15593 1073 0,'0'0'346'0,"0"0"-141"15,0 0-51-15,0 0-1 16,0 0 11-16,0 0-57 15,0 0-23-15,-4 0-2 16,4 0-15-16,0 12-8 16,7 8 60-16,1 6 8 15,1 4-32-15,3 2-28 0,1 4-28 16,-2-2-18-16,0 0-1 16,-2 0 1-16,0-2-20 15,0-2-1-15,-5-7 0 16,1-5 2-16,-3-4-2 15,0-6 0-15,-2-3-72 16,0 0-117-16,0-5-136 16,-7 0-356-16</inkml:trace>
  <inkml:trace contextRef="#ctx0" brushRef="#br0" timeOffset="92803.56">3607 15825 12 0,'0'0'1955'0,"0"0"-1566"16,0 0-226-16,0 0-73 16,0 0-13-16,0 0-8 15,0 0 5-15,66 0 13 16,-33 0-35-16,5 0-17 15,2 0-23-15,-3 0-12 16,2 0-32-16,-3 0-65 16,8 0-109-16,-9-4-77 15,-4-6-368-15</inkml:trace>
  <inkml:trace contextRef="#ctx0" brushRef="#br0" timeOffset="93062.54">4189 15500 1647 0,'0'0'641'0,"0"0"-396"16,0 0-81-16,0 0-58 15,0 0-27-15,0 0-27 16,0 0 16-16,10 57 32 15,-2-27-33-15,1 3-41 0,3 2-11 16,-4 1-8-16,-1-4-7 16,-3 4-57-16,-4 12-121 15,-8-8-285-15,-11-10-666 0</inkml:trace>
  <inkml:trace contextRef="#ctx0" brushRef="#br0" timeOffset="94367.69">669 16487 1277 0,'0'0'335'0,"0"0"-180"15,0 0-97-15,0 0-51 16,0 0-6-16,0 0 6 15,0 0 34-15,29-2 75 16,-22 2 12-16,-1 0-31 16,2 2-23-16,-4 0 0 15,0-2 12-15,0 0-1 16,-1 0 1-16,-1 0 3 16,-2 0-13-16,2 2-14 0,0-2-13 15,2 0-6-15,2 0-5 16,0 0-11-16,5 0 7 15,3 4 6-15,3-4 5 16,4 4-12-16,3-4-6 16,5 0-3-16,0 4-9 15,5-4 6-15,1 0-3 16,5 0-3-16,5 0 2 16,3 0-2-16,6 0 8 15,9 0 0-15,5 0-4 16,11-8 4-16,23-2-7 15,29-2 10-15,33-2 11 16,7 0-13-16,-2 0-4 16,-15 2-2-16,-21 2-2 15,-4-2 1-15,-4 2-5 0,-4 2-3 16,-3-1-3-16,-16 4-5 16,-15-4 7-16,-16 4 1 15,1 1-8-15,10-5 10 16,17 0-2-16,7 0-7 15,-2 0 8-15,2 0-2 16,-8 1 2-16,0 2 1 16,-5-6-1-16,-4 6 4 15,3-6-5-15,1 2-8 16,5-2 10-16,5 2-10 16,2-2 4-16,-1 2-4 15,1 0 4-15,-5 2-4 0,-4 0 5 16,-5-2-6-16,-2 2 1 15,-4 0 3-15,-2-2-3 16,-5 0 7-16,-5 2-7 16,-6-2 4-16,-2 2-4 15,-7-4 0-15,-3 2 6 16,-4 2-5-16,1-2 10 16,-4 6-2-16,2-6 10 15,-5 6-2-15,-3-4-11 16,0 2 2-16,1 2 2 15,1-4 2-15,12-2 4 16,6 2-8-16,11-1 15 16,8 4 4-16,-4 1 1 0,-2 4-11 15,-15-5-8 1,-16 4 1-16,-13 1-4 0,-13-3-5 16,-9 3 8-16,-5 0 4 15,-4 0 8-15,0 0-6 16,0 0-16-16,0 0 0 15,0 0 0-15,0 0 0 16,0 0 0-16,0 0 0 16,0 0 0-16,0 0 0 15,0 0 0-15,0 0 0 16,0 0 0-16,0 0 0 16,0 0 0-16,-2 0-95 15,-56 0-226-15,2 17-268 0,-19-7-609 16</inkml:trace>
  <inkml:trace contextRef="#ctx0" brushRef="#br0" timeOffset="99018.23">1760 17080 687 0,'0'0'371'0,"0"0"-168"16,0 0-105-16,0 0-16 15,0 0 0-15,0 0-16 0,0-6 17 16,0 6 6-16,0-4 15 16,0 4 11-16,0 0 3 15,0 0-8-15,0 0 13 16,0 0-21-16,0 0 4 15,0 0-19-15,0 0-9 16,0 0-26-16,0 0-12 16,0 14-22-16,0 13 3 15,8 5 48-15,3 4-11 16,-1 4-35-16,4 0-13 16,-1-6-1-16,1-2-8 15,-1-10-1-15,1 0-60 16,-3-8-75-16,2-4-108 0,-1-6-242 15,-6-4-352-15</inkml:trace>
  <inkml:trace contextRef="#ctx0" brushRef="#br0" timeOffset="99342.62">2280 16918 1795 0,'0'0'556'0,"0"0"-374"16,0 0-93-16,0 0-62 16,0 0-19-16,0 0-8 15,0 0 0-15,16 42 30 16,-5-12-2-16,2 2 5 15,3 2-13-15,0-2-4 16,-3-1-10-16,1-12-5 16,-6-1 8-16,-4-1-9 15,1-11 0-15,-5 2-40 16,0-4-69-16,0-4-154 16,-2 0-323-16,-11 0-976 0</inkml:trace>
  <inkml:trace contextRef="#ctx0" brushRef="#br0" timeOffset="99618.93">2211 17048 1659 0,'0'0'609'0,"0"0"-391"15,0 0-90-15,0 0-76 16,0 0-5-16,0 0-5 16,0 0-15-16,33-4 16 15,-4 4 2-15,10 0-21 16,1 0-11-16,4 0-13 0,3 0-23 16,1 0-76-16,18-22-99 15,-9 4-280-15,-8 0-583 0</inkml:trace>
  <inkml:trace contextRef="#ctx0" brushRef="#br0" timeOffset="100316.74">2998 16928 348 0,'0'0'1452'0,"0"0"-1209"15,0 0-155-15,0 0-59 16,0 0-17-16,0 0 15 16,0 0 39-16,46 14 4 15,-26-10-6-15,-2 0-1 16,2 0-6-16,-4-4-8 15,1 0 6-15,0 0 2 16,-2 0-1-16,1-4-2 16,1-6 1-16,3-6-14 15,1 2-10-15,-4-8-9 0,1 4-4 16,-3 0-3-16,-6 4 6 16,-2 2-1-16,-4 6 18 15,-3 2 6-15,0 4-7 16,0 0 1-16,0 0-13 15,0-4-7-15,0 4-9 16,0 0-3-16,0-4-5 16,0 0 1-16,-3 2-2 15,-1 2-1-15,-5-4 0 16,0 0 0-16,0 4 0 16,-5-4 0-16,4 4-1 15,-4 0 2-15,1 0-1 16,-2 0 0-16,-1 8-7 0,-3 10 8 15,2 10 0-15,-1 10-1 16,3 4 1-16,5 2 1 16,6-4 0-16,4 0 0 15,0-4 0-15,4-9 1 16,12-5-2-16,-1 0-1 16,4-8 1-16,-1-6 2 15,3-2-1-15,2-6 8 16,6 0-3-16,2 0 7 15,5-18-2-15,1-4-1 16,0-1-10-16,-6 0-7 16,-5-8-43-16,-4-9-100 15,-6 4-186-15,-7 4-574 0</inkml:trace>
  <inkml:trace contextRef="#ctx0" brushRef="#br0" timeOffset="101301.66">3545 16467 1235 0,'0'0'375'0,"0"0"-127"0,0 0-79 16,0 0-54-16,0 0-32 15,0 0-36-15,0 0-32 16,0 24-5-16,0 10 44 16,0 2 3-16,0 4-5 15,0-4-26-15,0-4-14 16,0-10-4-16,0-4-8 16,0-9 8-16,0-4-1 15,0-1-5-15,0-4 5 16,0 0 8-16,0 0 4 15,0-9-19-15,-1-18-7 0,-9-9-51 16,2-8-3 0,3-6 8-16,5-4 16 0,0 6 14 15,0 4 3-15,7 8-2 16,9 4-4-16,-1 10 15 16,2 8 9-16,2 1-7 15,-3 13 9-15,1 0 0 16,-3 0 12-16,1 13 4 15,-5 6 25-15,-2 12 1 16,-6 5-19-16,-2-4-8 16,0 2 0-16,0-6-8 15,0-6-1-15,-6-10-5 16,3-6-1-16,2-2 0 16,1-4-7-16,0 0-24 0,0 0-40 15,12-8-14-15,7-2 32 16,2 0 37-16,2 2 6 15,-7 4 10-15,3 4 1 16,-8 0 15-16,1 0 21 16,-3 12 26-16,-5-2 29 15,0 2-34-15,-4 2 1 16,0 0 2-16,0 0 0 16,0 2-3-16,-11-2-23 15,1-4-7-15,-4-2-9 16,-1-2-8-16,-2-4-4 15,0-2-7-15,-1 0-27 16,5 0-59-16,9-16-93 16,1 2-189-16,3-4-528 0</inkml:trace>
  <inkml:trace contextRef="#ctx0" brushRef="#br0" timeOffset="102536.48">4041 16477 1230 0,'0'0'216'0,"0"0"-159"0,0 0-35 15,0 0-9-15,0 0 19 16,0 0 12-16,0 0 56 16,2 0 17-16,-2 0 10 15,0 0-7-15,0 0-27 16,0 0-29-16,0 0-26 16,0 0-8-16,0 0-7 15,0 0 10-15,0 0 3 16,0 0 8-16,0 0-2 15,0 0-11-15,0 0 0 16,0 0-25-16,0 0 15 16,0 0-9-16,0 0-2 0,0 0-1 15,0 0 6-15,0 0-8 16,0 0 20 0,0 0-6-16,0 0-3 0,0 0 6 15,0 0-14-15,0 0 10 16,0 0-10-16,0 0 1 15,0 0-5-15,0 0-5 16,0 0 0-16,0 0 0 16,0 0 15-16,0 0-2 15,0 0-4-15,0 0 7 16,0 0 2-16,0 0 1 16,0 0-7-16,0 0 0 15,0 0-7-15,0 0-4 0,0 0 8 16,0 0-4-1,0 0-5-15,0 0 11 0,0 0 0 16,0 0 0-16,0 0-1 16,0 0-10-16,0 0 11 15,0 0-3-15,0 0-1 16,0 0-1-16,2 0-1 16,-2-4-6-16,2 4 0 15,-2 0 1-15,0 0-9 16,0 0 16-16,0 0-4 15,0 0-4-15,0 0 1 16,0 0 10-16,0 0-10 16,0 0 0-16,0 0 14 15,0 0-4-15,0 0-5 16,0 0-4-16,0 0-1 0,0 0 6 16,0 0-6-16,0 0 5 15,0 0-5-15,0 0 0 16,0 0 5-16,0 0-5 15,0 0-2-15,0 0 0 16,0 0 1-16,0 0 13 16,0 0-12-16,0 0 1 15,0 0-1-15,0 0 0 16,0 0-1-16,0 0 0 16,0 0 0-16,0 0-1 15,0 4-20-15,0 6 21 16,2 6 8-16,0-2-7 15,5 4 0-15,-1-4 0 0,4 2 1 16,1-2 4-16,1-6 0 16,3-2-6-16,-2 2 0 15,1-8 2-15,1 0-1 16,5 0 9-16,-1 0-4 16,4-16 2-16,2-2 1 15,-3-2 3-15,-2-6 0 16,-2-6 4-16,-5 2 7 15,-4 0-10-15,-4 6-1 16,-5 6 11-16,0 6 34 16,0 2-17-16,-9 10-22 15,-5 0-17-15,1 0-1 0,-3 0-6 16,1 0 6 0,1 4-8-16,1 2 7 0,-1 2-5 15,1 0-16-15,3 2-25 16,0 4-25-16,1-2-42 15,1-2-53-15,-4 4-82 16,3-2-223-16,1-6-632 0</inkml:trace>
  <inkml:trace contextRef="#ctx0" brushRef="#br0" timeOffset="106217.53">4624 16637 1681 0,'0'0'489'0,"0"0"-351"16,0 0-51-16,0 0-51 15,0 0 45-15,0 0 24 16,5 22-3-16,-3-12-18 16,2-2-33-16,3 6 5 15,-1 4-11-15,4 4-10 16,-2 1-5-16,3 7 7 15,3 2-12-15,-3 0-10 0,0-2-6 16,1 2-9-16,-4-6-8 16,-1-4-69-16,-5-4-89 15,-2-4-74-15,0 0-106 16,0-10-329-16,-9-4-644 0</inkml:trace>
  <inkml:trace contextRef="#ctx0" brushRef="#br0" timeOffset="106451.73">4521 16838 49 0,'0'0'1656'0,"0"0"-1271"16,0 0-196-16,0 0-82 15,0 0 38-15,0 0-29 16,0 0-29-16,98 14-32 16,-67-10-25-16,1-4-30 15,4 0-21-15,10-4-154 16,-8-6-184-16,-7-2-604 0</inkml:trace>
  <inkml:trace contextRef="#ctx0" brushRef="#br0" timeOffset="106818.74">5032 16615 1691 0,'0'0'561'16,"0"0"-343"-16,0 0-50 15,0 0-33-15,0 0-26 16,0 0-41-16,0 0-21 16,0 8-20-16,6 10 16 15,1 10 33-15,2 2-11 0,0 7-32 16,2-5-15 0,-1 2-6-16,0-2-6 0,-3-6 1 15,-1-4-1-15,0-4-5 16,-3 0 0-16,2-8 1 15,-3-2-1-15,-2-2 6 16,3-2-7-16,-3-4-1 16,0 0-35-16,0 0-51 15,0 4-69-15,0-4-143 16,0 4-327-16</inkml:trace>
  <inkml:trace contextRef="#ctx0" brushRef="#br0" timeOffset="108914.03">6854 15588 1333 0,'0'0'559'0,"0"0"-428"16,0 0-11-16,0 0-24 15,0 0 14-15,0 0 4 16,0 0-29-16,0 0 7 15,0 0-7-15,0 0-6 16,0 0-6-16,0 0-10 16,0 0-14-16,0 0-14 15,0 0 8-15,0 5-18 0,0-5-2 16,0 0 8-16,5 0-16 16,3 4-1-16,4-4 11 15,5 4-7-15,6 0-3 16,-1 2-3-16,2-2-1 15,-3-4-11-15,-1 4-27 16,-14 0-129-16,-1 2-379 16,-5 2-902-16</inkml:trace>
  <inkml:trace contextRef="#ctx0" brushRef="#br0" timeOffset="109201.58">6792 15955 2074 0,'0'0'606'0,"0"0"-460"16,0 0-61-16,0 0-28 15,0 0 0-15,0 0-18 16,0 0-12-16,25 4 9 15,-8-4-15-15,6 4-15 16,-3-4-6-16,1 0-13 16,-2 5-65-16,-2-5-82 15,-3 0-113-15,-3 0-207 0,-9 0-619 16</inkml:trace>
  <inkml:trace contextRef="#ctx0" brushRef="#br0" timeOffset="115916.42">10391 12978 886 0,'0'0'238'0,"0"0"-158"15,0 0-27-15,0 0 52 16,0 0 28-16,0 0-8 16,0 0-36-16,0 0 9 15,0 0-6-15,0 0-20 16,0 0 17-16,0 0-18 16,0 0-18-16,0 0 8 15,0 0 2-15,0 0 11 16,0 0-7-16,0 0-11 15,0 0-8-15,0 0-2 16,0 0-3-16,0 0 8 16,0 0-23-16,0 0 2 15,0 0-6-15,0 0-5 0,0 0-1 16,4 4-6-16,7 2 3 16,11 4 9-16,16 0 27 15,13 0 7-15,14-2-22 16,16-2-13-16,7 0-8 15,8-4-4-15,2-2 1 16,-4 0-10-16,-5 0 4 16,-7 0 1-16,-8 0-6 15,-7 0 8-15,-7 0-8 16,-6 0 10-16,-8 0-10 16,-7 0 7-16,-5 0-2 15,-9 0 3-15,-5 0-8 16,-9 0 11-16,-5 0-6 15,0 0 1-15,-6 0 8 0,0 0 9 16,0 0-3-16,0 0-6 16,0 0 6-16,0 0-12 15,0 0 5-15,0 0-5 16,-6 0 1-16,-7-4-1 16,-5 0 2-16,-10-4-11 15,-9 2 0-15,-9-2 0 16,-7 2 1-16,-12 0-1 15,-10 2 0-15,-10 4 0 16,-9-2-1-16,-3 2-5 16,1-2 5-16,11 0 1 15,13 0-1-15,23 0 0 16,16 2 0-16,15 0 0 16,9 0-5-16,5 0 5 0,0 0 0 15,-2 0 1-15,2 0 0 16,0 0 0-16,2 0 0 15,-1 0 0-15,1 0 0 16,2 0 0-16,0 0 1 16,0 0-1-16,0 0 0 15,0 0 0-15,0 0-8 16,2 0 7-16,17 0-4 16,10 0 5-16,15-2 0 15,14-2 7-15,13 2-5 16,7-2-1-16,-2 2 0 15,-2 0-1-15,-5 2 0 0,-7 0-6 16,-4 0 6-16,-5 0-6 16,-4 0 12-16,-9 0-5 15,-7 0-1-15,-6 0 1 16,-11 0-1-16,-5 0 0 16,-7 0 1-16,-2 0-1 15,-2 0 1-15,0 0 5 16,0 0 1-16,0 0-5 15,0 0 5-15,-2 0-5 16,-11 0-1-16,-9 0-1 16,-9 0-1-16,-11 0 1 15,-10 0-1-15,-6-2 1 16,-11 2 0-16,-9-2-1 16,-8 2 1-16,-6-2 0 15,3-1 0-15,8 2-2 0,15 1 2 16,12 0-1-16,12 0-1 15,11 0-4-15,6 0 5 16,7 0 1-16,7 0 0 16,0 0 0-16,5 0-1 15,-2 0-1-15,-2 1 1 16,-3 4 0-16,-3-1 1 16,-3 0-2-16,-2 0-5 15,0 2 6-15,1-2-7 16,1 0 7-16,3 0 1 15,5-2-1-15,4-2 1 16,3 0 0-16,4 0 0 16,0 0 0-16,0 0 0 0,0 0-1 15,0 0-5-15,17 0-10 16,14-2-2-16,17-6 1 16,14-2 10-16,9 0-1 15,8 2-1-15,2 0-3 16,-2-1 3-16,-6 2-1 15,-9 1 9-15,-8 1-7 16,-16 1 8-16,-13 4-1 16,-11 0 0-16,-9 0 1 15,-7 0 0-15,0 0 1 0,0 0 0 16,0 0 8 0,0 0 0-16,0 0-7 0,0 0 4 15,0 0-5-15,0 0 0 16,0 0 0-16,0 0 0 15,0 0 0-15,0 0 0 16,0 0-1-16,0 0-7 16,0 0 7-16,0 0 5 15,0 0-4-15,0 0 0 16,0 0 0-16,0 0 0 16,0 0 7-16,0 0-2 15,0 0 4-15,0 0-2 16,0 0-1-16,0 0 4 15,0 0-11-15,0 0 1 16,0 0 1-16,0 0-1 0,0 0 0 16,0 0 1-1,0 0 4-15,0 0-5 0,0 0 0 16,0 0 5-16,0 0-6 16,0 0 1-16,0 0 11 15,0 0-5-15,0 0 5 16,0 0-6-16,0 0-4 15,0 0 5-15,0 0 1 16,0 0-8-16,0 0 6 16,0 0-5-16,0 0 9 15,0 0-6-15,0 0-2 16,0 0 5-16,0 0-5 16,0 0-1-16,0 0 0 15,0 0 1-15,0 0-1 16,0 0 1-16,0 0-1 0,0 0 7 15,0 0-7-15,0 0 1 16,0 0 4-16,0 0-5 16,0 0 0-16,0 0 0 15,0 0-1-15,0 0 0 16,0 0-1-16,0 0 2 16,0 0 2-16,0 0-3 15,0 0 1-15,0 0 0 16,0 0 0-16,0 0 0 15,0 0-1-15,0 0-22 16,-21 0-77-16,-4 0-169 16,-10 0-540-16</inkml:trace>
  <inkml:trace contextRef="#ctx0" brushRef="#br0" timeOffset="123154.88">10495 13118 1411 0,'0'0'248'0,"0"0"-182"16,0 0-41-16,0 0 73 15,0 0 51-15,0 0-36 16,0 0-20-16,0 0-12 16,0 0 3-16,0 0-2 15,0 0-14-15,0 0-13 0,0 0-4 16,0 0-9-1,0 0-4-15,0 0 7 0,0 0-18 16,0 0 1 0,0 0-2-16,0 0 8 0,0 2 11 15,0-2-2-15,0 0-4 16,0 0 3-16,0 2 4 16,0-2-11-16,0 2-4 15,0 0-7-15,0-2-7 16,0 0-5-16,0 2 0 15,0-2 0-15,0 0-3 16,0 0 4-16,0 0 1 16,0 0-2-16,0 0-3 15,0 0 7-15,0 0-1 0,0 0 3 16,0 0 0-16,0 0-6 16,0 0 1-16,0 0-11 15,0 0 5-15,0 0 2 16,0 0-8-16,0 0 5 15,0 0-6-15,2 2-1 16,14 4 1-16,13 2 0 16,7 2 10-16,12 0-1 15,10 2 0-15,2-4-3 16,3 1-5-16,1-4 0 16,-1 1 8-16,4-2-8 15,-4 0 0-15,-1-2 0 16,-9 2-1-16,-6-1 1 15,-7-3 0-15,-5 1-1 16,-2-1 1-16,1 0 0 0,0 0-1 16,4 0 2-16,2 0-1 15,-3 0-1-15,2 0 1 16,-4 0-1-16,-1 0 1 16,-3 3-1-16,0 1 0 15,0-1-1-15,-4-1 1 16,2 3 0-16,-5-4 1 15,3 2 0-15,-5-3 0 16,1 0 0-16,-2 0-1 16,-2 0 1-16,1 0-1 15,-3 0 1-15,6 0 0 16,-1 0-1-16,0 1 0 16,3-1 1-16,-1 0-1 0,1 0 0 15,2 3 1-15,0-3 0 16,-3 0-1-16,2 0 0 15,1 0 2-15,-2 0-2 16,0 0 1-16,0 0 0 16,-6 0 0-16,1 0-1 15,-5 0 0-15,-1 0 0 16,-1 0 0-16,-1 0 0 16,-1 0 0-16,2 0 0 15,1 0 0-15,1 0 0 16,1 0 0-16,-3 0 1 15,-1 0-2-15,-4 0 2 16,1 0-1-16,-1 1 0 0,2-1 1 16,-1 0 0-1,-1 0-1-15,4 0 0 0,1 0 0 16,-2 0 1-16,3 0-1 16,-6 0 1-16,1 0-1 15,-2 0 1-15,2 0-1 16,2 0 1-16,3 0-1 15,-1 0 0-15,3 0 0 16,-3 0 0-16,1 0 0 16,-1 0 0-16,-3 0 0 15,-2 0 0-15,-2 0 1 16,-1 0 0-16,-3 0-1 16,0 0 0-16,-2 0 0 15,0 0 0-15,0 0 1 0,0 0 7 16,0 0-6-16,0 0 5 15,-9 0-7-15,-11-1 7 16,-11-7-7-16,-11-5-1 16,-10-1-7-16,-6 0 7 15,-2 2 1-15,0 4-10 16,2-2 9-16,5 4 1 16,6-2 0-16,7 2 6 15,7 0-6-15,8-2 0 16,0 2 1-16,6-2 5 15,-2 2-5-15,-1 0-1 16,-2 0 0-16,-3 0 0 16,-7 2 0-16,-4 0-2 0,-4 2 2 15,-5-2-2-15,-1 2 2 16,-2 0 0-16,2 0 0 16,0 2 0-16,-1-2 0 15,-2 2 0-15,0-2 0 16,1 0 0-16,4 0 1 15,9 0 1-15,7 0-1 16,8 0 0-16,9 2-1 16,1 0 1-16,6 0-1 15,-1 0 0-15,1 0-1 16,0 0 1-16,2 0-1 16,0 0 0-16,0 0 0 15,-1 0 1-15,1 0-1 0,2 0 1 16,0 0-1-16,-1 0 1 15,0 0-1-15,-1 0 0 16,-5 0 1-16,-1 0 0 16,-2 2-1-16,-1 0 1 15,-1 2 1-15,5-2-1 16,3-2 2-16,4 2 4 16,2-2-5-16,0 0 5 15,0 0-6-15,0 0 1 16,0 0 7-16,0 0-7 15,0 0 0-15,0 0 0 16,0 0 0-16,0 2 0 16,0-2-1-16,0 0 1 15,0 0-1-15,0 0 1 0,0 0 1 16,0 0 4-16,0 0-5 16,0 0 1-16,0 0 8 15,0 0-4-15,0 0-5 16,0 0 0-16,0 0 5 15,0 0-6-15,0 0-94 16,0 0-156-16,-5-14-401 0</inkml:trace>
  <inkml:trace contextRef="#ctx0" brushRef="#br0" timeOffset="126091.75">8812 12864 1058 0,'0'0'240'0,"0"0"-162"0,0 0 12 15,0 0 69-15,0 0 13 16,0 0-35-16,0 0-20 16,-3 0-21-16,3 0-13 15,0 0-6-15,0 0-8 16,0 0 5-16,0 0-4 16,0 0 0-16,0 0-3 15,0 0-7-15,0 0-15 16,0 0-13-16,0 0 3 15,0 0-4-15,0 0-11 16,0 0-9-16,0 0 4 16,0 0-7-16,0 0-1 15,0 0-7-15,0 0 6 16,0 0-6-16,0 0 2 0,0 0-1 16,0 0 0-1,0 0 10-15,0 0-10 0,0 0 7 16,0 0-7-16,0 0 9 15,0 0-1-15,0 0-7 16,0 0 5-16,0 0 1 16,0 0-2-16,0 0 0 15,0 0-5-15,0 0 0 16,0 0-1-16,0 0 2 16,0 0-1-16,0 0 1 15,0 0-1-15,0 0 0 16,0 0-1-16,0 0-1 15,0 0 1-15,0 1 6 16,0 2-6-16,0-2 1 0,0-1-1 16,0 0 0-16,0 3 0 15,0-3 1-15,3 0-1 16,-3 0 9-16,0 0-9 16,0 0 0-16,0 0 6 15,0 0 0-15,0 0-5 16,0 0 11-16,0 0-6 15,0 0 3-15,0 0-3 16,0 0-5-16,0 0-1 16,0 0 6-16,0 0 0 15,0 0-5-15,0 0 0 0,0 0-1 16,0 0 1 0,0 0-1-16,6 4-1 0,0 2 1 15,3 2 1-15,-3 2 0 16,2-1 5-16,0 1-5 15,-1-1-1-15,-1 0 0 16,2 0 0-16,0-1 1 16,1-3-1-16,-1 4 2 15,4-1-1-15,-1-2-1 16,3 2 5-16,1-2-4 16,1 0 4-16,1-2-3 15,-1 0 4-15,0 0 1 16,-2-2-7-16,-2-2 6 15,5 0-6-15,-5 0 8 16,1 0-7-16,4 0-1 16,-5 0 8-16,2-4-7 0,-3 0 0 15,0 2 1-15,1-4-1 16,1 2 1-16,3 0-1 16,-1-2-1-16,1 2 1 15,1 0-1-15,-1 0 0 16,1-2 1-16,0 2-1 15,-2-2 0-15,1 0 0 16,-1 0 6-16,-1 0-6 16,-3 0 1-16,-5 4-1 15,-1 0 0-15,-2 2 0 16,-3 0 0-16,2-2 0 0,-2 2 0 16,0 0 0-1,2-2 1-15,0-1 0 0,7-1 0 16,2-1-1-16,7-5 0 15,4-3 1-15,1 1 2 16,-2-2-3-16,0 0 1 16,-3 4 0-16,-3-2-1 15,-2 2 2-15,-1 0 2 16,-1 0-3-16,0 0 0 16,-2-1 0-16,2-2 0 15,-2-3 0-15,-2-4 5 16,1 0-6-16,-3-2 1 15,-1 0-1-15,0 2 0 16,-4 0 0-16,0 0 0 16,0 2 1-16,0 0-3 0,0 0 1 15,0 0 1-15,0 1 0 16,0 4 10-16,0-1-10 16,0 4-6-16,0-1 6 15,0 1 9-15,0 0-8 16,-1-2 0-16,-6-3-1 15,0-3 1-15,1-3-1 16,-4-1 0-16,4 2 0 16,-3 0 0-16,3 4 1 15,-4 0 0-15,4 2-1 16,-3 0 6-16,2 2-6 16,0 0 1-16,0 0 0 15,3 2 0-15,-2 0 0 0,1 2-1 16,-1-1 0-1,-2 2 0-15,2 0 1 0,0 2-1 16,-3 1-1-16,2-2 0 16,-4 2 0-16,2-3 0 15,-1 4 1-15,0-1 0 16,1 0 1-16,-3 0-1 16,1-2-1-16,-1 2 1 15,-5 0-1-15,-3 0 0 16,1 0-1-16,-4 2 1 15,-2-1 0-15,-2 2 0 16,4 1 0-16,-6 0 1 16,0 0 0-16,-2 0-1 15,-3 0 0-15,-4 0 1 16,0 0-1-16,-2 0 0 0,5 4 0 16,1 2-11-16,5 3 11 15,2 1 1-15,5 4-12 16,1 5 6-16,2-1 6 15,1 6-2-15,3 2 2 16,2 4 0-16,3 6 6 16,2 4-5-16,1 2 0 15,1 2 0-15,5 2-1 16,1 1 1-16,0-4 4 16,0 0-5-16,0-3 1 15,0-2 0-15,0-6 0 16,0-4 0-16,4-4 0 0,1-4-1 15,0-4 1-15,-1-4-2 16,-2-2 8-16,0-3-7 16,-2-3 1-16,2-4 1 15,-2 0-1-15,2 0 5 16,1 0-5-16,-1 1 0 16,2 3 5-16,1 1 0 15,0 0-5-15,1 2 5 16,1 0 0-16,-2 0-5 15,6-1 8-15,-5-2-8 16,3 1 7-16,-3-1-7 16,2 1 5-16,-2-1 3 15,-1 0-8-15,-1 0 5 0,-2-3-5 16,-2 2 1-16,2-3 5 16,-2 0 5-16,0 0 0 15,0 0-6-15,0 0 24 16,0 0-2-16,0 0-1 15,0 0 0-15,0 0-4 16,0 0-7-16,0 0-2 16,0 0-7-16,0 0 1 15,0 0-7-15,0 0-1 16,0 0-9-16,2-7-120 16,6-2-133-16,3-5-589 0</inkml:trace>
  <inkml:trace contextRef="#ctx0" brushRef="#br0" timeOffset="130985.65">11640 13030 1122 0,'0'0'216'0,"0"0"-144"16,0 0 17-16,0 0 58 16,0 0-26-16,0 0-37 15,0 0-40-15,0 0-10 16,0 0 1-16,0 0-2 15,0 0-7-15,0 0-6 16,0 0 14-16,0 0 4 0,4 0-1 16,4 0 3-1,2 2-3-15,7-2 25 0,2 2 9 16,8-2-10-16,4 2-3 16,4-2-11-16,5 0-5 15,3 2-3-15,-1 0-2 16,3 0-6-16,-5 0-1 15,0 0-5-15,1 0 5 16,-6 0-2-16,1-2-14 16,-1 0 7-16,-4 2-3 15,3-2-11-15,-1 0 8 16,0 0-3-16,4 0 3 16,-4 0-3-16,-2 0-5 15,3 2-6-15,-1 0 10 16,0-2-10-16,3 2 7 0,-1-2-2 15,1 2 0-15,-3 0-5 16,-2 0 1-16,-4 0-2 16,-4-2 1-16,-1 2 9 15,0-2-9-15,5 0 0 16,0 0 5-16,4 0-5 16,0 0 7-16,2 0-7 15,1 2 1-15,-1 0 4 16,1 0-5-16,-2 0-1 15,-1 0 1-15,-5 0 5 16,-2 0-4-16,1 0-1 16,-2-2 0-16,-4 2 6 0,4-2-6 15,-3 2-1-15,-1-2 8 16,2 0-2-16,1 2-5 16,1-2 0-16,1 0 6 15,0 0 2-15,1 0 3 16,2 0-12-16,-5 0 0 15,0 0 0-15,-4 0 1 16,-2 0 0-16,2 0-1 16,-3 0 0-16,-4 0 1 15,2 0-1-15,-1 0 0 16,1 2 0-16,0-2 1 16,1 2 0-16,-1-2 5 15,1 2-6-15,-1 0 0 0,1-2 0 16,-1 2 0-16,1-2 0 15,-2 0 0-15,-1 2 0 16,-3-2 0-16,-4 0 2 16,-2 2-1-16,0-2 1 15,-2 0-2-15,0 0 0 16,0 0 1-16,0 0 0 16,0 0-1-16,0 0 1 15,3 0-1-15,-3 0 0 16,0 0 6-16,0 0-6 15,0 0 0-15,0 0 6 16,0 0 6-16,0 0 3 16,0 0 3-16,0 0 2 15,0 0-2-15,0 0 0 16,-3 0-11-16,-13 0-5 0,-11 0-2 16,-12 0-1-16,-17 0-9 15,-9 0 1-15,-8 0-20 16,-1 0 8-16,-1 0 2 15,1 0-1-15,0 0-20 16,1 0 13-16,4 0 8 16,7 0 17-16,8 0 2 15,7 0-1-15,5 0 0 16,2 0 1-16,-3 0-7 16,1 0 6-16,3 0 1 15,0 0-6-15,6 0 5 16,4 4-1-16,5-2 1 0,-1 2 1 15,3 0-1 1,-5 0 0-16,0 0 0 0,-4 0 0 16,2 0 1-16,-5 0 0 15,1 0 0-15,0-2 0 16,-5 2-1-16,2-2 1 16,1 1 0-16,1-3 1 15,1 0-1-15,9 0 1 16,1 0 1-16,7 0-2 15,5 0 0-15,5 0 1 16,4 0 5-16,2 0 0 16,0 0-6-16,0 0 1 15,0 0-1-15,0 0 1 0,0 0 0 16,0 0 0-16,0 0 0 16,0 0 1-16,0 0 4 15,0 0-5-15,0 0 13 16,0 0-13-16,0 0 11 15,0 0-11-15,0 0 7 16,0 0-7-16,-3 0 5 16,-4 0-5-16,-4 0 1 15,2 0-1-15,0 0-1 16,0 0 1-16,3 0 1 16,-1 0-1-16,5 0-1 15,-3 0 1-15,3 0 0 16,2 0 5-16,0 0-4 15,0 0-2-15,0 0 0 16,0 0-1-16,16 0-12 0,8 0 12 16,12 0 1-16,8 0 0 15,3 0 2-15,0 0 0 16,2 0 4-16,-6 0-5 16,3 0 0-16,-4 0 0 15,-1 0 0-15,-5 0 6 16,-5-3-7-16,-2 1 0 15,0 0 0-15,-3 0 0 16,2 2 0-16,6 0-1 16,0 0 1-16,4 0-2 15,-3 0 1-15,3 0 0 16,-5 0-7-16,-1 0 7 0,-3 2-9 16,-2 0 9-16,-1 0-1 15,-1 1 2 1,-3-2-1-16,0 1 1 0,-1-2-1 15,-4 2 1-15,1 0 0 16,-3-2 0-16,3 0 0 16,1 2 1-16,0-2-1 15,-1 2 0-15,3-2 0 16,-4 2 0-16,1 0 0 16,-1 1 0-16,0-3-1 15,-4 1 1-15,-2-1-1 16,-4 2 1-16,-3-2-1 15,-4 0 0-15,0 0 1 0,0 2 0 16,0-2 0-16,0 0 1 16,0 0-1-16,0 0 2 15,0 0-2-15,0 0 1 16,0 0 5-16,0 0-6 16,0 0-1-16,0 0 1 15,0 0 0-15,0 0 0 16,0 0 0-16,0 0 0 15,0 0 0-15,0 0 0 16,0 0 1-16,0 0 1 16,0 0 9-16,0 0-5 15,0 0 11-15,0 0-4 16,0 0 2-16,0 0 0 16,0 2-4-16,0-2-10 15,0 0 5-15,0 0 2 0,-4 0-8 16,-1 0 1-1,-2 0 0-15,1 0-1 0,1 0 1 16,1 0 0-16,2 0-1 16,0 0 1-16,-1 0 0 15,1 0 7-15,2 0-7 16,0 0 0-16,0 0 0 16,0 0 0-16,0 0 0 15,0 0 0-15,0 0 0 16,0 0-1-16,0 0 2 15,0 0-2-15,0 0 1 16,0 0 8-16,0 0-1 16,0 0 4-16,0 0-5 0,0 0 1 15,0 0-2 1,0 0-5-16,0 0 5 0,-2 0-5 16,2 0-1-16,0 0 0 15,-3 0-2-15,1 0 2 16,-3 0 1-16,-5 0 3 15,-9-2-3-15,-4-2-1 16,-12 0 0-16,-4 0-1 16,-13 0 1-16,-7 0-2 15,-9 1 2-15,-5-2-8 16,-8 3-4-16,2-2-21 16,-2 0-10-16,4 0 8 15,5 0 11-15,3 0-8 16,7 0-3-16,1 2 4 0,3 0-8 15,1 2 10-15,6 0-11 16,3 0 21-16,9 0 5 16,5 0 13-16,10 0 0 15,6 0 1-15,7 0-1 16,2 0 0-16,5 0-8 16,1 0 9-16,0 0 9 15,3 0-8-15,0 0 1 16,0 0-2-16,0 0 1 15,0 0 0-15,0 0-1 16,-2 0 6-16,2 0-6 16,0 0-1-16,0 0 1 15,0 0 1-15,-2 0 0 0,0 0 7 16,-5 0 2-16,3 0-2 16,-2 0 1-16,0 0 5 15,4-2 0-15,2 2-2 16,0 0-3-16,0 0 0 15,0 0 0-15,0 0 1 16,0 0-2-16,0 0-1 16,0 0 4-16,0 0-5 15,0 0-5-15,0 0 17 16,0 0-10-16,0 0 2 16,0 0-9-16,0 0 5 15,0 0-5-15,0 0 0 16,0 0 0-16,0 0-1 0,0 0-1 15,0 0 1-15,0 0 0 16,0 0 0-16,0 0 1 16,0 0 0-16,0 0-1 15,0 0 1-15,0 0-1 16,0 0 0-16,0 0 0 16,0 0 0-16,0 0 0 15,0 0 0-15,0 0 0 16,0 0 1-16,0 0 1 15,0 0-1-15,0 0 6 16,0 0-1-16,0 0-6 16,0 0 1-16,0 0 6 15,0 0-6-15,0 0-1 0,0 0-1 16,0 0 1-16,0 0 1 16,0 0-1-16,0 0 1 15,0 0 0-15,0 0 0 16,0 0 6-16,0 0-7 15,0 0 6-15,0 0-4 16,0 0 5-16,0 0-5 16,0 0 4-16,0 0-6 15,0 0 7-15,0 0-7 16,0 0 1-16,0 0-1 16,0 0 7-16,0 0-6 15,0 0 1-15,0 0 8 16,0 0-8-16,0 0 10 15,0 0-3-15,0 0 1 0,0 0-2 16,0 0-8-16,0 0 11 16,0 0-5-16,0 0-6 15,0 0 1-15,0 0 1 16,0 0-1-16,0 0 0 16,0 0 0-16,0 0 5 15,0 0-4-15,0 0-2 16,0 0 1-16,0 0 1 15,0 0-2-15,0 0 2 16,0 0-2-16,0 0 1 16,0 0 0-16,0 0-1 15,0 0 1-15,0 0-1 16,0 0 1-16,0 0-1 0,0 0 0 16,0 0 0-16,0 0 1 15,0 0-1-15,0 0 0 16,0 0 0-16,0 0 0 15,0 0 6-15,0 0-5 16,0 0 0-16,0 0-1 16,0 0-1-16,0 0 1 15,0 0 1-15,0 0-1 16,0 0 0-16,0 0 0 16,0 0 0-16,0 0 1 15,0 0 0-15,0 0-1 16,0 0 0-16,0 0 0 0,0 0 2 15,0 0-2-15,0 0 0 16,0 0 0 0,0 0-1-16,0 0 1 0,0 0 1 15,0 0-1-15,0 0 0 16,0 0 1-16,0 0-1 16,0 0 0-16,0 0 0 15,0 0-1-15,0 0 1 16,0 0 1-16,0 0 0 15,0 0 0-15,0 0 0 16,0 0 1-16,0 0 4 16,0 0-6-16,0 0 2 15,0 0-2-15,0 0 6 0,0 0-6 16,0 0-14-16,0-2-66 16,14-10-132-16,9 0-310 15,1-4-774-15</inkml:trace>
  <inkml:trace contextRef="#ctx0" brushRef="#br0" timeOffset="133577.65">19460 12681 565 0,'0'0'278'16,"0"0"-172"-16,0 0-5 15,0 0 52-15,0 0 4 0,0 0-25 16,0 0-38-1,0 0-8-15,0 0-23 0,0 0-3 16,0 0-26-16,0 0-11 16,0 0-7-16,0 0 2 15,0 0-8-15,0 0-10 16,0 0 26-16,0 0-2 16,0 0 8-16,0 0-6 15,0 0-1-15,0 0 9 16,0 0 0-16,0 0 5 15,0 0-15-15,0-2 23 16,0 2-7-16,0 0-9 16,0 0-16-16,0 0 1 15,0 0 23-15,0 0-11 16,0 0 3-16,0-2 6 0,0 2 6 16,0 0-4-16,0-2-4 15,0 0-5-15,0 0-28 16,0 2 33-16,0 0-6 15,0 0-20-15,0 0-9 16,0 0 0-16,-2 0-1 16,-2 4-16-16,2 10 17 15,-2 2 0-15,4 0 0 16,0 0 0-16,0-6 1 16,0-2 4-16,4-4 2 15,4-2 0-15,4-2-6 16,1 0 16-16,-1 0-4 15,1 0 17-15,-4-2 13 0,-2-8-1 16,2-2 3-16,-7 0-23 16,0 2-9-16,-2 0-2 15,0 4 4-15,0 2-6 16,0 2-9-16,0 2-10 16,0 0 9-16,0 0 1 15,-2 0-12-15,-10 0-9 16,1 8 21-16,0 2 0 15,5 0-1-15,1-4-19 16,5-2 12-16,0-2 7 16,0-2-8-16,0 0 9 15,2 0 6-15,10 0 1 0,5 0-6 16,1-2 23-16,-3-4-22 16,-3-2 29-16,-3 4-13 15,-7 0 18-15,-2 2-17 16,0 2 14-16,0 0-32 15,0 0-1-15,-7 0 0 16,-1 0-3-16,-4 0-9 16,1 0-3-16,-1 0-45 15,2 2-92-15,-8 10-106 16,4-2-270-16,-1-4-721 0</inkml:trace>
  <inkml:trace contextRef="#ctx0" brushRef="#br0" timeOffset="134568.43">20087 12571 152 0,'0'0'207'16,"0"0"-104"-16,0 0-40 15,0 0 11-15,0 0 1 0,0 0 22 16,0 0 7-16,-27-10 21 16,27 10-22-16,0-2-13 15,0 2-31-15,0-2-2 16,0 0 6-16,-2 2-9 16,2-2 26-16,0 2 14 15,0-2 0-15,0 2 2 16,0 0 14-16,0-3 3 15,0 3-20-15,0 0-13 16,0-1-8-16,0 1-23 16,0 0-9-16,0-3-7 15,0 3-8-15,0 0-6 16,0 0-5-16,0 0-8 0,0 0-6 16,-2 0 8-16,-4 0 3 15,0 0-1-15,-7 0-4 16,-9 0-5-16,-7 0 0 15,-2 9-1-15,-3 3 8 16,5 2-8-16,4 2 0 16,6 2 0-16,7 2 0 15,6 2 0-15,6 0 0 16,0 2 6-16,6-2-4 16,21 2-1-16,4-2 12 15,9-4-7-15,1-2-1 16,-1-4-4-16,-5-4 13 15,-6-2 2-15,-6-2 6 0,-8 0-4 16,-3 2-1 0,-8 1-17-16,0-2 0 0,-4 5-7 15,0 3 16-15,0 0-8 16,0 1 1-16,-2 3 8 16,-12-5-4-16,-5 2 3 15,-8-3-8-15,-2 0 11 16,-4-1-10-16,1-2 10 15,1-2-11-15,7-2 1 16,0-4-2-16,6 0 0 16,1 0-39-16,2 0-37 15,6-18-64-15,4-4-230 16,3-6-874-16</inkml:trace>
  <inkml:trace contextRef="#ctx0" brushRef="#br0" timeOffset="134803.37">20092 12645 1783 0,'0'0'521'16,"0"0"-469"-16,0 0-31 15,0 0 31-15,0 0 18 16,151-22-44-16,-105 16-26 0,19 4-18 16,-14 2-166-1,-13 0-366-15</inkml:trace>
  <inkml:trace contextRef="#ctx0" brushRef="#br0" timeOffset="136050.87">20019 12715 1156 0,'0'0'334'0,"0"0"-181"15,0 0-81-15,0 0 119 16,0 0 23-16,0 0-87 15,0 0-3-15,0-26-23 16,0 26-16-16,-12 0-48 16,-13 6-22-16,-6 14-9 15,-3 4-5-15,3 8 33 16,6 0-20-16,10-2-4 16,9-2-10-16,6-3 8 15,0-6-5-15,21-1 3 16,14-7 10-16,13-5-6 15,10-6 13-15,3 0-13 0,-1-8-1 16,-8-15 9-16,-9-4-2 16,-11-1 7-16,-13-3 5 15,-14 5-5-15,-5 7-11 16,-22 4-12-16,-28 11-1 16,-16 4-7-16,-10 2 7 15,-4 18 0-15,11 8-16 16,17 2 17-16,17 0 0 15,14-2-10-15,15-3-1 16,6-3 1-16,0-7-6 16,16-2 16-16,11-9 0 15,11-4 6-15,4 0 0 0,7-17-6 16,-1-10 12-16,0-8-3 16,-6-3 4-16,-11 0 2 15,-11 2-6-15,-11 10 4 16,-9 6-12-16,-7 6-2 15,-20 8-6-15,-6 6-29 16,-2 0-76-16,3 12-113 16,12 4-292-16,14-4-863 0</inkml:trace>
  <inkml:trace contextRef="#ctx0" brushRef="#br0" timeOffset="137211.5">20983 12811 671 0,'0'0'572'0,"0"0"-480"16,0 0-63-16,0 0 59 16,0 0 90-16,0 0-18 15,0 0-46-15,-2-10-38 16,2 8 5-16,0 0 1 15,0 1 8-15,0-2-5 16,0 3-11-16,0 0-17 16,0 0-5-16,0 0-8 15,0 0-3-15,0 0-1 16,0 0-5-16,0 0-16 16,0 0-1-16,0 0-6 0,0 0-6 15,0 0 1-15,0 0-6 16,0 0 0-16,0 0 9 15,0 0-10-15,0 0 14 16,0 0 18-16,0 0-5 16,0 0 3-16,0 0-7 15,0 0 4-15,0 0 2 16,0 0-8-16,0 0-7 16,0 0-2-16,0 0-5 15,0 0-1-15,0 0-5 16,0 0 7-16,0 0 1 15,0 0-5-15,0 0-2 16,0 0 8-16,0 0-8 16,0 0 8-16,0 0 2 0,0 0-11 15,0 0 5-15,0 0-4 16,0 0-4-16,0 0-2 16,0 0 3-16,0 0 1 15,0 0-1-15,0 0 1 16,0 0 0-16,0 0 1 15,0 0-1-15,0 0 0 16,4-4 0-16,2 0 0 16,3 0 0-16,-2-2 1 15,-2 0 7-15,-3 2-8 16,-2 2 2-16,0 2-2 16,0 0-13-16,-7 0-6 15,-13 0 5-15,0 0-5 0,-4 6 19 16,8 4-2-16,4-2-20 15,6 1 20-15,4-4 1 16,-1-1-1-16,3-2 1 16,0-2-5-16,0 0 5 15,0 0-10-15,3 0 4 16,17 0-105-16,-4 0-243 16,1-6-898-16</inkml:trace>
  <inkml:trace contextRef="#ctx0" brushRef="#br0" timeOffset="137717.76">21197 12565 1892 0,'0'0'294'16,"0"0"-219"-16,0 0-36 16,0 0 47-16,0 0 18 15,0 0-36-15,0 0-20 16,77-32-19-16,-54 28 13 16,1 1-5-16,0 2-16 15,1 1 31-15,-3 0-11 16,-3 0-14-16,-4 0 3 0,-4 16-4 15,-6 5-5-15,-3 12 2 16,-2 11-2-16,-5 6 4 16,-17 4 2-16,-5-1-15 15,0-8-11-15,-2-4-1 16,7-11 1-16,5-8-1 16,3-6 8-16,7-7-5 15,3-4-3-15,4-3 0 16,0-2 0-16,0 0 13 15,9 0-5-15,13 0 2 16,11-2 25-16,5-6 16 16,3-2-17-16,-8 1-13 15,-6 2-7-15,-10 0-14 0,-8 2 0 16,-9-1-101-16,0 2-141 16,0 0-389-16</inkml:trace>
  <inkml:trace contextRef="#ctx0" brushRef="#br0" timeOffset="138053.41">21885 12775 613 0,'0'0'1339'0,"0"0"-1117"16,0 0-168-16,0 0 26 15,0 0 126-15,0 0-45 16,0 0-49-16,0 0-43 15,0 0-14-15,0 0-10 16,0 0-23-16,0 0-22 16,0 0-22-16,0 0-201 15,2 0-505-15</inkml:trace>
  <inkml:trace contextRef="#ctx0" brushRef="#br0" timeOffset="138929.49">23204 12472 1189 0,'0'0'500'0,"0"0"-414"16,0 0-30-16,0 0 115 15,0 0 35-15,0 0-61 16,0 0-29-16,0 0-42 16,0 0-7-16,0 0-15 15,0 0-4-15,0 0-17 16,0 0 1-16,0 3-21 15,0 1-11-15,0 2-7 0,0 2 7 16,0-3 22-16,0 0-12 16,2-4-8-16,0-1 7 15,-2 0 1-15,0 0 5 16,0 0 5-16,0 0-7 16,0 0 12-16,0 0-17 15,0-3 1-15,-8-1-2 16,-6 1-7-16,-6 3 0 15,-2 0-9-15,-3 3 9 16,6 8-1-16,3 3-15 16,7 1 16-16,7-5 1 15,2-2 0-15,0-2 5 16,0-5 0-16,4-1-6 16,5 0 24-16,2 0 6 0,3 0 8 15,-2-9 5-15,2-3-12 16,-5-3-4-16,-5 1-16 15,-4 3-2-15,0 0-9 16,0 6-3-16,-10 3-100 16,-15 2-126-16,4 0-276 15,6 0-508-15</inkml:trace>
  <inkml:trace contextRef="#ctx0" brushRef="#br0" timeOffset="139291.13">23431 12250 1737 0,'0'0'324'0,"0"0"-227"15,0 0-34-15,0 0 131 16,0 0-38-16,0 0-74 16,0 0-46-16,99 0-6 15</inkml:trace>
  <inkml:trace contextRef="#ctx0" brushRef="#br0" timeOffset="139485.54">23690 12697 2797 0,'6'18'-22'15,"-3"2"21"-15,-3-4 1 16,0 0 0-16,-9 0 24 0,-16-3 0 16,-4-2-2-16,-6-3 13 15,-6-2-15-15,-3-4-8 16,-2-2-2-16,-12 0-10 16,-46 0-155-16,11-8-339 15,4-6-1325-15</inkml:trace>
  <inkml:trace contextRef="#ctx0" brushRef="#br0" timeOffset="142019.6">19564 13365 1217 0,'0'0'232'0,"0"0"-168"0,0 0-37 16,0 0 82 0,0 0 78-16,0 0-21 0,0 0-30 15,-12 0-29-15,12 0-22 16,0 0-2-16,0 0-10 15,0 0-7-15,0 0-17 16,16 0-3-16,9 0 3 16,12 0 8-16,13-4 5 15,11 0 1-15,7 0-14 16,1 0-14-16,-3 4-5 16,1 0 7-16,-3 0-7 15,1 0-6-15,-1 0-2 16,1 0 1-16,1 2-14 0,0 2 4 15,3 2 5-15,0 0 9 16,0 2-12-16,-2-2-6 16,-2 2-1-16,-5-2 1 15,-4 0-8-15,-5-2 8 16,-4 2-1-16,-5-2-1 16,-1 0 2-16,-6 0-9 15,1 0 10-15,-1 0-8 16,1 0 7-16,3-2-2 15,2 2-5-15,3-2 10 16,0 0-3-16,4 0-2 16,1-2 2-16,-1 2-8 15,0-2 8-15,-4 2-8 16,-6 0 0-16,-5 0 0 0,-6 0 1 16,-3 2-2-16,-1 0 1 15,2-2 0-15,2 2 0 16,1-2 0-16,3 0 1 15,3 0-1-15,4-2 7 16,-1 0-8-16,1 2 0 16,1-2 0-16,-6 2 0 15,-2 0 0-15,-5 2 1 16,1-2-1-16,2 0 0 16,0 0 0-16,2 0 0 15,3 2 0-15,1-2 1 16,4-2 1-16,-2 0-2 15,1 0 1-15,-3 0 0 0,-1 0 0 16,-3 0-1-16,-2 0 0 16,2 0 0-16,3 0 1 15,0 0 1-15,1 0-1 16,1 0 5-16,-3 0-5 16,0 0-1-16,-1 0-1 15,-3 0 0-15,0 2 1 16,-2 2-1-16,-1-2 1 15,1 2 0-15,-3-2-1 16,1 0 1-16,-1 0 1 16,-3 0 0-16,0-2 0 15,0 2 0-15,-3-2 0 16,-5 2-1-16,-2-2 0 16,-4 0 0-16,0 2 1 15,-3-2-1-15,0 0 0 0,3 0 1 16,-1 0-1-16,2 0 0 15,-2 0 2-15,-4 0-1 16,1 0 7-16,-1 0 2 16,-2 0 1-16,0 0-1 15,0 0 1-15,0 0-5 16,0 0 3-16,0 0-2 16,0 0-6-16,0 0 10 15,0 0-4-15,0 0-1 16,0 0 3-16,0 0-7 15,0 0 7-15,-9-6 0 16,-7-12-9-16,-6-6-2 0,-2-6-11 16,-5-2-11-16,2 0-12 15,2 6 13-15,6 4 8 16,3 6 0-16,3 4-9 16,1 4 14-16,5 1 8 15,1 6 2-15,4-1-2 16,2 0 1-16,0 2 0 15,0 0 0-15,-2 0 0 16,2 0 0-16,0 0 0 16,0 0 0-16,0 0 1 15,0 0 2-15,0 0-1 16,0 0 0-16,0 0 7 16,0 0-8-16,0 0 11 0,0 0-1 15,0 0 2-15,0 0 2 16,-5 0-2-16,2-2-3 15,2 2-2-15,1 0-5 16,0 0-1-16,0 0-1 16,0 0-6-16,0 0-9 15,0 7-7-15,0 10 22 16,13 5 0-16,6 4 9 16,2 0-3-16,3-2-5 15,-1-2 0-15,1-6 8 16,-4 0-8-16,3-4 5 15,-4 0-5-15,1-2-1 16,-1-2 2-16,-6 0-2 0,-3-2 1 16,0-2-1-1,-6 0-1-15,1 0 1 0,-5-2-2 16,0 0-6-16,0 0 7 16,0 0 1-16,0 2-2 15,-2 4-11-15,-11 6 13 16,-6 4 7-16,-1 3 2 15,1-2-7-15,0 2 2 16,4-7-4-16,-1-3 6 16,5 0-5-16,0-4 11 15,2 2 0-15,0-1-11 16,0-3 0-16,0 4 6 0,0-1-6 16,3-2 0-1,-1-2 5-15,2 2-5 16,1-4 5-16,2 0-6 0,2 0 1 15,0-2 0-15,0 0 7 16,0 0-7-16,0 0 12 16,0 0-6-16,0 0 1 15,0 0-1-15,0 0 1 16,0 0 1-16,0 0 1 16,0 0-8-16,0 0 7 15,0 0-3-15,0 0-5 16,0 0 5-16,0 0 0 15,0 0 1-15,0 0 2 0,0 0 2 16,0 0 1 0,0 0 4-16,0 0 2 0,0 0-6 15,0 0 3-15,0 0-3 16,0 0-10-16,0 0 4 16,0 0-5-16,0 0 0 15,0 0 1-15,0 0-2 16,0 0-51-16,-9-10-116 15,-9-2-170-15,-7-5-720 0</inkml:trace>
  <inkml:trace contextRef="#ctx0" brushRef="#br0" timeOffset="147392.17">9109 13329 342 0,'0'0'68'0,"0"0"-48"15,0 0 19-15,0 0-20 16,0 0-13-16,0 0 9 16,0 0-14-16,0 0 0 0,0 0 18 15,0 0 1 1,0 0-14-16,0 0-5 0,-2 5 9 16,-2 0-9-16,-1-1 18 15,1 0-19-15,4 0 0 16,-2 2 0-16,2 4 0 15,-3-4-21-15,3 0-213 0</inkml:trace>
  <inkml:trace contextRef="#ctx0" brushRef="#br0" timeOffset="149021.5">10361 13002 312 0,'0'0'521'0,"0"0"-328"16,0 0-52-16,0 0-11 16,0 0-13-16,0 0-2 15,0 0-22-15,-2 0-21 16,2 0-10-16,0 0-19 15,0 0 1-15,0 0-17 16,-2 0-3-16,2 0-15 16,0 0 4-16,0 0 13 15,0 0 11-15,0 0 4 16,0 0 13-16,0 0 2 16,0 0-21-16,0 0-5 0,0 0-1 15,0 0-8-15,0 0 4 16,0 0 0-16,0 0 11 15,0 0 1-15,0 0-3 16,0 0-1-16,0 0 5 16,0 0-2-16,0 0-8 15,0 0-7-15,0 0 6 16,0 0 0-16,0 0-4 16,0 0-5-16,0 0-4 15,0 0-1-15,0 0-7 16,0 0-1-16,0 0-5 15,-2 4-21-15,2 4-168 16,-5 2-578-16</inkml:trace>
  <inkml:trace contextRef="#ctx0" brushRef="#br0" timeOffset="151084.37">8947 13236 854 0,'0'0'411'16,"0"0"-259"-16,0 0-64 15,0 0 19-15,0 0 28 16,0 0-5-16,0 0-12 16,-32 0-1-16,28 0-23 15,2 0-23-15,2 0-16 16,0 0-11-16,0 0-16 16,0 0-10-16,0 0-12 15,6 4-5-15,14 3 14 16,14-1 28-16,8-2 10 15,10-4-7-15,0 0-16 0,2 0-14 16,-4-4-1 0,-8-5-9-16,-11 4-5 15,-9 0 0-15,-11 5-1 0,-9 0-1 16,-2 0-5-16,-17 13-3 16,-24 12 8-16,-17 8 0 15,-9 5-21-15,-4-2-2 16,3-4 0-16,7-8 24 15,12-4-1-15,11-6-1 16,16-6 2-16,11-4 11 16,11-4-10-16,0 0 0 15,17 0-1-15,12-2 7 16,10-6 23-16,3 0 1 0,-2-2-10 16,-5 4 0-1,-6 0 13-15,-6 0 14 0,-7 2 4 16,-7 2-10-16,-5 0-18 15,-4 2-3-15,0 0-6 16,0 0-2-16,0 0-8 16,0 0-5-16,0 0-6 15,0 0-34-15,-4 0-97 16,-3 0-164-16,5 0-564 0</inkml:trace>
  <inkml:trace contextRef="#ctx0" brushRef="#br0" timeOffset="153911.64">10194 13040 867 0,'0'0'253'0,"0"0"-166"16,0 0 6-16,0 0 21 15,0 0 1-15,0 0 0 16,0 0-32-16,0 0-13 15,0 0-10-15,0 0-20 16,0 0-2-16,-2 0 3 16,2 0 29-16,0 0 7 15,0 0-18-15,0 0-5 0,0 0-6 16,0 0-1-16,0 0 9 16,0 0-13-16,0 0-4 15,0 0-12-15,0 0-17 16,0 0 8-16,0 0-3 15,0 0-3-15,0 0 7 16,0 0-7-16,0 0 1 16,0 0 1-16,0 0 5 15,0 0-1-15,0 0 4 16,0 0 11-16,0 0-5 16,0 0-1-16,0 0 3 15,0 0-17-15,0 0 7 0,0 0-4 16,0 0-4-1,0 0 2-15,0 0-2 0,0 0 5 16,0 0-5-16,0 0 14 16,0 0-10-16,0 0-4 15,0 0 5-15,0 0-8 16,0 0-2-16,0 0-1 16,0 0-4-16,0 0 10 15,0 0-5-15,0 0-1 16,0 0 5-16,0 0-5 15,0 0 1-15,0 0 5 16,0 0-2-16,0 0 2 16,0 0 5-16,0 0-1 15,0 0 1-15,0 0-4 16,0 0 3-16,0 0-15 0,0 0 12 16,0 0-2-16,0 0-10 15,0 0 7-15,0 0-2 16,0 0-6-16,0 0 2 15,0 0-1-15,0 0 0 16,0 0 1-16,0 0-1 16,0 0 0-16,0 0-1 15,0 0 0-15,0 0-1 16,0-2 0-16,0 0 1 16,4 0 0-16,3-2 0 15,0 2 1-15,-1-2-1 16,1 2 1-16,-3 0 0 15,4 0 0-15,-4 0-1 0,2 0 1 16,1 0-1-16,-3 0 0 16,0 2 0-16,0 0 0 15,-2-2 0-15,-2 2 0 16,2 0 1-16,-2 0 0 16,2 0 0-16,-2-2-1 15,4 2 1-15,1-2-1 16,3 0-1-16,4-2 1 15,-1 2 2-15,0 0-2 16,0 0-4-16,0 0 4 16,1 0 5-16,-1 0-5 15,-3 0 0-15,1 0 1 0,1 0 0 16,-4 0-1-16,-2 2 0 16,1 0 1-16,-3 0-1 15,0 0 1-15,-2-2-1 16,5 2 1-16,2-2 1 15,1-2-2-15,3 0 0 16,3 0 0-16,-3 0 0 16,1 2 2-16,-6 0-2 15,-4 2 0-15,3 0 0 16,-5 0 0-16,0 0-9 16,2 0 9-16,-2 0 8 15,0 0-8-15,0 0 0 16,0 0 0-16,2 0-1 15,-2 0-7-15,0 0 8 16,0 0 0-16,0 0 0 0,0 0 9 16,0 0-8-16,0 0 0 15,0 0-1-15,0 0 6 16,0 0-2-16,0 0-3 16,0 0 1-16,0 0-1 15,0 0 0-15,0 0 0 16,0 0 0-16,0 0-1 15,0 0 0-15,-9 0-7 16,-7 0 1-16,-1 0 0 16,-8 0-3-16,1 0 7 15,-1 0-4-15,3 5-12 16,6 0 18-16,3-1 0 16,7-2 0-16,0 0 0 0,2-2-2 15,4 2 1-15,0-2-14 16,0 0 14-16,0 0 0 15,0 0 1-15,0 0 0 16,0 0-8-16,0 0 7 16,0 0-4-16,0 0 4 15,12 0 1-15,5 0-1 16,8 0 1-16,4 0 0 16,4-2 7-16,-2-2-6 15,-4 2 0-15,-4 0-1 16,-6-3 1-16,-3 4 1 15,-3 1-2-15,-7 0 0 16,1 0 1-16,-5 0-1 0,0 0 0 16,0 0-1-1,0 0 2-15,0 0 0 0,0 0 0 16,0 0 0-16,-16 0-1 16,-6 4-14-16,-9 6 14 15,-7 2 0-15,3-2 1 16,6-2-1-16,10-2 0 15,8-4 9-15,7 0-8 16,4-2-1-16,0 0 0 16,0 0-1-16,7 0-8 15,15 0 3-15,9 0 5 16,7-8 1-16,2 0 1 0,-5 0 5 16,-3 2-4-1,-12 0-1-15,-5 4-1 0,-5 0 1 16,-6 2-1-16,-4 0 0 15,0 0 1-15,0 0 0 16,-9 0-1-16,-18 8-9 16,-16 6 8-16,-5 4 0 15,-4-2-1-15,6-4 1 16,12-2 0-16,14-6 0 16,12-2 1-16,5-2 0 15,3 0 1-15,0 0 4 16,11 0-5-16,14 0-2 15,11-8 2-15,3 0 2 16,3-2 8-16,-7 2 0 16,-9 2-9-16,-8 4 12 0,-12 0-7 15,-1 2 4-15,-5 0 2 16,0 0-1-16,0 0 5 16,0 0-1-16,0 0-1 15,0 0-8-15,0 0 10 16,0 0-4-16,0 0-12 15,0 0 14-15,0 0-14 16,0 0 6-16,0 0-3 16,0 0-2-16,0 0 0 15,0 0-1-15,0 0-5 16,0 0 5-16,0 0 1 16,0 0-1-16,0 0 12 15,0 0-11-15,0 0 0 0,0 0-1 16,0 0-28-1,-7 0-64-15,-30 14-79 0,3 10-358 16,-9 2-405-16</inkml:trace>
  <inkml:trace contextRef="#ctx0" brushRef="#br0" timeOffset="156054.62">7962 15364 1324 0,'0'0'344'0,"0"0"-221"16,0 0-43-16,0 0 23 16,0 0 33-16,0 0-43 15,0 0-28-15,0 0-19 16,0 0-18-16,0 0-5 16,0 0-2-16,0 0 12 15,0 0 14-15,0 0 5 16,0 0-3-16,0 0-14 15,0 0 3-15,0 0 0 16,0 0 11-16,0 0 6 16,0 0-3-16,0 0 6 15,0 0-20-15,0 0-7 16,0 0-10-16,0 0-3 0,0 0-7 16,0 0-1-1,0 0-9-15,0 0 9 0,0 0-8 16,0 0 14-16,0 0 11 15,0 0 1-15,0 0 5 16,0 0-10-16,0 0-1 16,0 0-2-16,0 0-13 15,0 0 7-15,0 0-13 16,0 0 5-16,0 0 3 16,0 0-9-16,0 0 0 15,0 0 0-15,0 0 0 16,0 0 1-16,0 0 0 0,0 0 1 15,0 0-1 1,0 0 7-16,0 0-8 0,6 0-1 16,10 0 1-16,6 0 0 15,11 0 7-15,14 0 10 16,7 0-4-16,9 0-2 16,1 0-5-16,3 0 12 15,4 0-2-15,1 0-3 16,3-2-2-16,-3-8 1 15,1 0 1-15,-6 0-4 16,-9 2-3-16,-10 0 2 16,-7 2 1-16,-10 2-8 15,-10 0 13-15,-4 4-7 16,-6-4-5-16,-5 4 13 16,-3 0-5-16,-3 0-4 0,2 0 0 15,-2 0-5-15,0 0-1 16,0 0 1-16,0 0 1 15,0 0 7-15,0 0-9 16,0 0 1-16,-7 0-1 16,-8 0 0-16,-14 0-8 15,-13 0 8-15,-12 4-6 16,-10 2-6-16,-8 2 6 16,-1-4 0-16,-1 4 6 15,-2 2 0-15,5 2-1 16,7-2 0-16,8 0 1 15,18-2 0-15,13-4 0 16,15-4 0-16,7 0 0 0,3 0 0 16,0 0 0-16,0 0-6 15,0 0 5-15,0 0-8 16,9 0 0-16,2 0 8 16,9 0 0-16,7 0 1 15,6 0 12-15,12 0-6 16,4-4 6-16,7 0 0 15,2-6-6-15,0 6-5 16,-5-4 10-16,-8 4-11 16,-12 2-1-16,-12 2-1 15,-8 0 2-15,-9 0-1 16,-4 0 1-16,0 0 7 0,0 0 8 16,0 0 0-1,0 0 4-15,0 0 1 0,0 0 4 16,0 0-6-16,0 0-6 15,0 0-11-15,0 0-1 16,0 0-7-16,0 0-88 16,0 0-128-16,8 0-303 15,6 0-716-15</inkml:trace>
  <inkml:trace contextRef="#ctx0" brushRef="#br0" timeOffset="157292.65">9919 15575 1204 0,'0'0'371'0,"0"0"-205"15,0 0-36-15,0 0 7 16,0 0 10-16,0 0-13 16,0 0-1-16,0 0-17 15,0 0-31-15,0 0-21 0,1 0-19 16,-1 0 1-16,3 0 12 15,-3 0 3-15,0 0-7 16,0 0-1-16,0 0-3 16,0 0-6-16,0 0-7 15,0 0-4-15,0 0-1 16,0 0-4-16,0 0 7 16,0 0-4-16,0 0-5 15,0 0-6-15,0 0-5 16,0 0 0-16,0 0 3 15,0 0-3-15,0 0-1 16,0 0-1-16,0 0 4 16,0 0-7-16,0 0 4 15,0 0-2-15,0 0 3 0,0 0-5 16,0 0 4 0,0 0-4-16,0 0-4 0,0 0 3 15,0 0-1-15,0 0-8 16,0 0 9-16,0 0-7 15,0 0 5-15,0 0-1 16,0 0-5-16,0 0 0 16,0 0 5-16,0 0 0 15,0 0-5-15,0 0 0 16,0 0 5-16,-3 0-5 16,3 0 1-16,-1 0 4 15,1 0 0-15,0 0-6 16,0 0 6-16,0 0-6 0,0 0 1 15,-4 0 0-15,4 0-1 16,0 0 0-16,0 0 0 16,0 0-5-16,0 0 5 15,0 0 2-15,0 0-2 16,0 0 1-16,0 0 1 16,0 0-2-16,0 0 0 15,0 0-1-15,0 0 1 16,0 0-6-16,0 0-25 15,0 0-74-15,0-5-51 16,0-3-15-16,35-28-59 16,-3 4-316-16,9-14-277 0</inkml:trace>
  <inkml:trace contextRef="#ctx0" brushRef="#br0" timeOffset="162785.62">10129 15638 1126 0,'0'0'302'0,"0"0"-198"15,0 0-67-15,0 0 25 16,0 0 29-16,0 0 3 16,0 0 7-16,0 0-22 15,0 0-24-15,0 0-24 0,0 0-1 16,0 0-5-16,0 0 24 15,0 0 32-15,0 0 11 16,0 0 1-16,0 0-22 16,0 0-17-16,-2 0-7 15,-2 0 10-15,0 0 6 16,-3 0-13-16,0 0-14 16,0 0 5-16,-4 0-3 15,3-1-11-15,-4 1-6 16,1 0-1-16,-3 0-2 15,3 0-9-15,1 0 7 16,2 0-2-16,2 0-2 16,1 0 5-16,3 0 0 15,2 0-7-15,0 0-4 16,0 0 3-16,0 0-3 0,0 0 0 16,0 0-4-16,0 0 7 15,0-4-8-15,0 4 6 16,5 0-1-16,9 0-4 15,5 0-2-15,8 0 15 16,6 0 1-16,10 0-7 16,3 0 6-16,8 0-4 15,4 0 4-15,11-10-2 16,2 2-11-16,7-2 8 16,-2-2-9-16,-4 2 0 15,-6 2 5-15,-5-2-6 16,-9 6 1-16,-4-5-1 0,-9 4 1 15,-3-4 0-15,-2 5 0 16,2-5 8-16,-3 0-8 16,3 0-1-16,-3 0 2 15,0 5 10-15,-2-4-11 16,-2 4 0-16,-6 2 1 16,-4 2-2-16,-3 0 1 15,-3 0 0-15,-1 0-1 16,-3 0-1-16,1 0 1 15,0 0 0-15,-3 0 0 16,-1 0 1-16,-4 0 6 16,-2 0-6-16,0 0 6 15,0 0-6-15,0 0 6 0,0 0 2 16,0 0-2-16,-19 2-6 16,-15 4 0-16,-15 4-1 15,-18 0 0-15,-13 2 6 16,-9 2-5-16,-7-5-1 15,0 0 2-15,3 0-2 16,10 0 1-16,14-4 0 16,13-1 0-16,14-4 0 15,13 0 1-15,9 0 4 16,7 0 0-16,1 0 0 16,1 0-5-16,-2 0-1 15,-1 0-1-15,-3 0 1 16,-1 0 0-16,-5 0 0 15,4 0-1-15,-4 0 1 16,3 1 0-16,1-1 0 0,0 0 0 16,1 0 0-16,3 0 1 15,-1 0 5-15,3 0-5 16,-2 0-1-16,1 0 0 16,-1 0 0-16,-3 3 0 15,-3-2 2-15,2 3-1 16,1 1 0-16,3-5 0 15,1 4 0-15,5-4 5 16,5 0-5-16,1 0 11 16,1 0-10-16,2 0 5 0,0 0-6 15,0 0 6 1,0 0-7-16,5 0-9 0,16 1-2 16,16 3 11-16,13 1 7 15,14-1-5-15,9 0 10 16,2 0-5-16,-1-4-6 15,-3 1 1-15,-2-1-1 16,-4 0 0-16,-1 0 0 16,1 0-1-16,-3 0 7 15,-1 0-6-15,-8 0-2 16,-2 0 2-16,-6 0 0 16,-5-1-1-16,-4-3 0 15,-1 4 0-15,-3 0 0 16,-3 0 0-16,-3 0 0 15,-5 0 0-15,-4 0-2 16,-4 0 2-16,-6 0 0 16,-2 0 1-16,-1 0-1 0,-4 0 1 15,0 0 0-15,0 0 0 16,0 0 5-16,0 0 2 16,0 0-1-16,0 0 2 15,0 0-9-15,-9 0 9 16,-11 0-9-16,-13 0 0 15,-15 0 0-15,-14 0-2 16,-15 0 1-16,-15 0-7 16,-8 0-4-16,-5 4 0 15,1 2 11-15,1-2-1 16,13 0 1-16,13-4 0 0,17 4 1 16,15-4-1-16,11 0 1 15,13 0 0-15,4 1 0 16,2 2 0-16,3-3 0 15,4 2 0-15,-1-2-1 16,3 2 1-16,-2-2-1 16,4 0 1-16,-2 0 1 15,1 2-1-15,3-2 1 16,0 0-1-16,2 0 0 16,0 0 0-16,0 0 1 15,0 0-1-15,0 0 0 16,0 0 0-16,0 0-1 15,2 0 1-15,18 0-9 0,16 0 9 16,12 0 7 0,15 0 5-16,11 0 0 0,3 0-11 15,2 0 0-15,-2 0 5 16,-3 0-5-16,-3 0 0 16,-2 0 0-16,-6 0-1 15,-3 0 1-15,-4 0 1 16,-10 0 3-16,-3 0-5 15,-10 0-1-15,-6 0 1 16,-7 0 0-16,-4 0 1 16,-8 0-1-16,2 0 1 15,-4 0-1-15,-3 0 11 16,-1 0-2-16,0 0 1 16,-2 0 1-16,0 0-2 0,0 0-2 15,0 0 2-15,0 0-1 16,0 0-8-16,0 0 6 15,0 0-4-15,0 0-1 16,0 0 5-16,0 0-4 16,0 0 11-16,0 0-4 15,0 0 2-15,0 0-1 16,0 0 4-16,0 0-2 16,0 0-3-16,0 0 3 15,0 0-6-15,0 0 1 16,0 0 1-16,0 0-7 15,0 0 10-15,0 0-1 16,0 0-4-16,0 0 0 16,0 0 2-16,0 0-2 15,0 0 3-15,0 0-9 0,0 0 0 16,0 0 12-16,0 0-4 16,0 0 5-16,0 0-4 15,0 0 0-15,0 0 8 16,0 0-11-16,0 0 10 15,0 0-7-15,0 0 0 16,0 0 6-16,0 0-7 16,0 0 4-16,0 0-2 15,0 0 2-15,0 0-10 16,0 0 9-16,0 0-10 16,0 0 7-16,0 0 4 15,0 0-4-15,0 0-8 16,0 0 9-16,0 0 0 0,0 0 8 15,0 0-5-15,0 0-2 16,0 0 2-16,0 0-4 16,0 0 1-16,0 0-8 15,0 0 11-15,0 0-12 16,0 0 0-16,0 0 0 16,0 0 6-16,0 0-4 15,0 0 5-15,0 0 2 16,0 0 2-16,0 0 5 15,0 0-16-15,0 0 0 16,0 0 0-16,0 0 0 16,0 0 0-16,0 0 0 0,0 0 0 15,0 0 0-15,0 0 0 16,0 0 0-16,0 0 0 16,0 0 0-16,0 0 0 15,0 0 0-15,0 0 0 16,0 0 0-16,0 0 0 15,0 0 0-15,0 0 0 16,0 0 0-16,0 0 0 16,0 0 0-16,0 0 0 15,0 0 0-15,0 0 0 16,0 0 0-16,0 0 0 16,0 0 0-16,0 0 0 15,0 0 0-15,0 0 0 0,0 0 0 16,0 0 0-1,0 0 0-15,0 0 0 0,0 0 0 16,0 0 0-16,0 0 0 16,0 0 0-16,0 0 0 15,0 0 0-15,0 0 0 16,0 0 0-16,0 0 0 16,0 0 0-16,0 0 0 15,0 0 0-15,0 0 0 16,0 0 0-16,0 0 0 15,0 0 0-15,0 0 0 16,0 0 0-16,0 0 0 16,0 0 0-16,0 0 0 15,0 0 0-15,0 0 0 16,0 0 0-16,0 0 0 0,0 0 0 16,0 0 0-16,0 0 0 15,0 0 0-15,0 0 0 16,0 0 0-16,0 0 0 15,0 0 0-15,0 0 0 16,0 0 0-16,0 0 0 16,0 0 0-16,0 0 0 15,0 0 0-15,0 0 0 16,0 0 0-16,0 0 0 16,0 0 0-16,0 0 0 15,0 0 0-15,0 0 0 16,0 0 0-16,0 0 0 15,0 0 0-15,0 0 0 0,0 0 0 16,0 0 0-16,0 0 0 16,0 0 0-16,0 0 0 15,0 0 0-15,0 0 0 16,0 0 0-16,0 0 0 16,0 0 0-16,0 0 0 15,0 0 0-15,0 0 0 16,0 0 0-16,0 0 0 15,0 0 0-15,0 0 0 16,0 0 0-16,0 0 0 16,0 0 0-16,0 0 0 15,0 0 0-15,0 0 0 0,0 0 0 16,0 0 0 0,0 0 0-16,0 0 0 0,0 0 0 15,0 0 0-15,0 0 0 16,0 0 0-16,0 0 0 15,0 0 0-15,0 0 0 16,0 0 0-16,0 0 0 16,0 0 0-16,0 0 0 15,0 0 0-15,0 0 0 16,0 0 0-16,0 0 0 16,0 0 0-16,0 0 0 15,0 0 0-15,0 0 0 16,0 0 0-16,0 0 0 15,0 0 0-15,0 0 0 16,0 0 0-16,0 0 0 0,0 0 0 16,0 0 0-16,0 0 0 15,0 0 0-15,0 0 0 16,0 0 0-16,0 0 0 16,0 0 0-16,0 0 0 15,0 0 0-15,0 0 0 16,0 0 0-16,0 0 0 15,0 0 0-15,0 0 0 16,0 0 0-16,0 0 0 16,0 0 0-16,0 0 0 15,0 0 0-15,0 0 0 16,0 0 0-16,0 0 0 16,0 0 0-16,0 0 0 0,0 0 0 15,0 0 0-15,0 0 0 16,0 0 0-16,0 0 0 15,0 0 0-15,0 0 0 16,0 0 0-16,0 0 0 16,0 0 0-16,0 0 0 15,0 0 0-15,0 0 0 16,0 0 0-16,0 0 0 16,0 0 0-16,0 0 0 15,0 0 0-15,0 0 0 16,0 0 0-16,0 0 0 15,0 0 0-15,0 0 0 0,0 0 0 16,0 0 0-16,0 0 0 16,0 0 0-16,0 0 0 15,0 0 0-15,0 0 0 16,0 0 0-16,0 0 0 16,0 0 0-16,0 0 0 15,0 0 0-15,0 0 0 16,0 0 0-16,0 0 0 15,0 0 0-15,0 0 0 16,0 0 0-16,0 0 0 16,0 0 0-16,0 0 0 15,0 0 0-15,0 0 0 16,0 0 0-16,0 0 0 16,0-2 0-16,0 0 0 15,0-4 0-15,0-4-17 0,0-6-58 16,0-11-133-16,0 0-4 15,0-32-74-15,8 15-280 16,-1-4-588-16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12:16:31.884"/>
    </inkml:context>
    <inkml:brush xml:id="br0">
      <inkml:brushProperty name="width" value="0.05292" units="cm"/>
      <inkml:brushProperty name="height" value="0.05292" units="cm"/>
      <inkml:brushProperty name="color" value="#FF0000"/>
    </inkml:brush>
  </inkml:definitions>
  <inkml:trace contextRef="#ctx0" brushRef="#br0">2051 2544 722 0,'0'0'136'0,"0"0"18"16,0 0-58-16,0 0 18 15,0 0 6-15,0 0-15 0,-9-50-24 16,9 48 18-16,-2 2-13 16,2 0-14-16,0 0-5 15,-3 0-13-15,3 0-20 16,0 0-15-16,0 0-18 15,0 10-1-15,0 12 0 16,3 9 14-16,3 9 48 16,-1 6 6-16,-5 6-18 15,0 4-4-15,0 4-11 16,0 2-10-16,0 5-5 16,-5-3-6-16,3-4-8 15,0-2 2-15,2-8-2 16,0-8-5-16,0-6 1 15,0-11-1-15,2-7 7 16,0-11-7-16,-2-3 6 0,0-4-6 16,2 0-1-16,-2 0-20 15,-8 7-57-15,-15 0-124 16,-10 0-586-16</inkml:trace>
  <inkml:trace contextRef="#ctx0" brushRef="#br0" timeOffset="790.29">3194 3028 844 0,'0'0'198'0,"0"0"-81"0,0 0-41 16,0 0 12 0,0 0-33-16,0 0-3 0,0 0 5 15,-105-54-15-15,93 50 3 16,2 0-10-16,-4 1 22 16,1 2-44-16,0-2-1 15,-5 3-1-15,-1 0 17 16,-2 0-26-16,-4 0 31 15,-4 0-5-15,-2 0 0 16,-5 3-11-16,1 6-2 16,-2 1-2-16,9 1 9 15,2-1 0-15,5 0 0 16,0 3-15-16,0 8-7 0,-1 3 0 16,-3 8 12-16,-2 8 7 15,2 4-4-15,4 2-5 16,2-2 0-16,11-6-10 15,6-3-3-15,2-7 1 16,0-5-12-16,15-2 7 16,10-5 6-16,8-4 1 15,8-4 3-15,3-6 26 16,5-2 30-16,-3 0-31 16,2-8 14-16,-6-8 10 15,-5-6-23-15,-1-4 20 16,-3-6-7-16,-6-7-13 15,-2-1-7-15,-9-2-11 16,-10 2 8-16,-6 4-1 16,0 6 10-16,0 8-7 0,-11 4-14 15,-5 8-7-15,-4 4-7 16,-5 6-11-16,-3 0-40 16,-6 16-63-16,-12 44-31 15,6-2-113-15,9-4-256 0</inkml:trace>
  <inkml:trace contextRef="#ctx0" brushRef="#br0" timeOffset="4181.64">2285 1524 327 0,'0'0'188'16,"0"0"-109"-16,0 0 5 0,0 0 2 15,0 0 5 1,0 0-21-16,0 0-14 0,0-36 11 15,0 29-7-15,0 2-2 16,0-1 20-16,0-1 1 16,0 0 21-16,0 0-45 15,0-1 4-15,0 2 1 16,0-2 11-16,0 4-2 16,0 2 20-16,-3 1-36 15,3 1-21-15,0 0-20 16,-2 0-3-16,2 0-9 15,0 0-5-15,0 0-12 16,0 14 17-16,0 10 5 16,0 6 16-16,9 6 21 15,0 6 11-15,2 4-16 16,-4-2-8-16,2-4-2 0,-3-2-1 16,1-6-5-16,-2-6-14 15,-1-5 8-15,-1-10-6 16,-3-2-2-16,2-4-1 15,-2-2 1-15,0-3-6 16,0 0 0-16,0 0 9 16,2 0-2-16,-2 0-7 15,0 0 8-15,0 0 1 16,0 0-2-16,0 0-2 16,0 0-6-16,0 0-21 15,0 1-26-15,0 6-58 16,-7 18-201-16,-13 0-42 15,-7-10-425-15</inkml:trace>
  <inkml:trace contextRef="#ctx0" brushRef="#br0" timeOffset="4833.75">3142 1652 652 0,'0'0'218'0,"0"0"-93"15,0 0-27-15,0 0-36 16,0 0 5-16,0 0 2 16,0 0 15-16,-84-16-10 15,72 16-27-15,4 0-17 16,-1 0-11-16,-7 0-7 15,-3 10-12-15,-8 12 7 16,0 8 0-16,0 2 15 16,2 2-9-16,8 3-12 0,5-4 0 15,4 2 5-15,3-1 1 16,3-2-1-16,2-2-6 16,0-6 0-16,0-6-5 15,0-6-37-15,9-4 42 16,3-4 0-16,9-4 27 15,4 0 18-15,8 0 17 16,3-20-20-16,1-8-22 16,-1-8 4-16,-2-4-11 15,-10-3 2-15,-6 2 1 16,-9 2 0-16,-7 6-3 0,-2 4 21 16,0 9 14-16,-9 4-33 15,-11 4-15-15,0 6 0 16,-7 6-100-16,-4 0-17 15,0 10-23-15,-12 26-21 16,10-4-71-16,6-8-371 0</inkml:trace>
  <inkml:trace contextRef="#ctx0" brushRef="#br0" timeOffset="5480.23">3729 1128 803 0,'0'0'186'0,"0"0"-44"16,0 0-25-16,0 0-44 0,0 0 17 15,0 0-35-15,0 0-12 16,-14-44-1-16,10 44-8 16,-3 0-31-16,-5 0-3 15,-7 11-2-15,-8 11 2 16,-4 6 2-16,2 4 4 16,6-2-6-16,8-4 1 15,6-4-1-15,7-6 1 16,2-4-2-16,0-4-17 15,0-2-3-15,7-4-6 16,6-2 6-16,6 0 21 16,8 0 51-16,2-10 7 15,2-8-17-15,-2-2-12 16,-4-4-6-16,-4 0-13 0,-13 0 8 16,-4 0 26-16,-4 4 7 15,0 4-16-15,0 3 6 16,-4 3-25-16,-7 6-13 15,-3 4-3-15,-8 0-31 16,-6 18-146-16,-9 13 27 16,-5 27-46-16,7-4-69 15,10-10-398-15</inkml:trace>
  <inkml:trace contextRef="#ctx0" brushRef="#br0" timeOffset="6847.2">3563 2406 818 0,'0'0'245'0,"0"0"-80"16,0 0-34-16,0 0-5 15,0 0-15-15,0 0 7 16,0 0-22-16,-2-26-18 16,2 26-26-16,-2 0-21 15,2 0-9-15,0 0-16 16,-2 0 1-16,2 0-7 16,-2 0-6-16,2 0-3 15,-2 4-6-15,2 6 15 16,0 6 2-16,0 2-2 15,0 4 1-15,0 0-1 16,0 2 2-16,0-4-1 0,8 1 0 16,-1-7-1-16,1-2-11 15,0-6-4-15,-4-2 0 16,0-3 2-16,-1-1 12 16,-3 0 1-16,2 0 19 15,0 0 37-15,0 0 21 16,1-11-6-16,6-8-46 15,-3-1-6-15,-1-2-18 16,-3 2 11-16,-2 4 4 16,0 6-7-16,0 2-1 15,0 6-7-15,0 0-1 16,0 2 2-16,0 0 6 16,0 0 1-16,0-2 6 0,0 2-2 15,0 0 7-15,0 0-1 16,0 0 6-16,0 0-13 15,0 0-12-15,0 0-18 16,0 4-7-16,0 12 6 16,-7 6 19-16,1 2 7 15,-3 0-6-15,6-5 0 16,1-7-1-16,2-6 1 16,0-5 0-16,0-1 12 15,0 0-7-15,0 0 12 16,0 0-3-16,0-1 4 15,0-13-2-15,0-11-17 16,0-4-1-16,0-8-14 0,0 1-2 16,0 4-2-16,0 10 19 15,0 10 1-15,0 8 17 16,0 4-18-16,0 0-21 16,0 6-7-16,-11 16 15 15,-1 4 13-15,-1 4 1 16,3 0 1-16,2-4-1 15,2-1-1-15,1-2-13 16,-1 5-77-16,-12 11-154 16,0-7-249-16,0-10-720 0</inkml:trace>
  <inkml:trace contextRef="#ctx0" brushRef="#br0" timeOffset="7561.92">2287 4914 616 0,'0'0'259'16,"0"0"-43"-16,0 0-93 16,0 0 18-16,0 0-21 15,0 0-2-15,0 0 29 16,-27-68-14-16,25 67-36 15,0 1-50-15,-1 0-45 16,1 0-2-16,0 15-14 0,-1 11 14 16,-3 11 44-1,-1 5 15-15,-1 4-28 0,-2 0-15 16,-1-2-1-16,1-8-9 16,0-4 8-16,1-3-14 15,1-6-42-15,-1-1-60 16,-13 10-123-16,1-5-97 15,3-11-280-15</inkml:trace>
  <inkml:trace contextRef="#ctx0" brushRef="#br0" timeOffset="7997.05">2926 4877 707 0,'0'0'595'0,"0"0"-427"15,0 0-89-15,0 0-46 16,0 0-18-16,0 0 8 16,0 0 15-16,-111 140 10 15,95-90-29-15,12 0-18 16,4-1 4-16,0-9-5 15,14-4 0-15,5-11-25 16,4-7 25-16,-1-7 6 16,0-11 45-16,5 0 17 15,4-11 17-15,4-14-14 0,2-14-11 16,-4-5-10-16,-4-8-18 16,-10 0 5-16,-12-2-31 15,-7 6 16-15,0 8-15 16,-22 9-1-16,-9 13-5 15,-12 9-1-15,-3 9-7 16,-10 0-1-16,2 22-42 16,10 8-44-16,13 4-105 15,31 8-74-15,0-10-4 16,17-10-483-16</inkml:trace>
  <inkml:trace contextRef="#ctx0" brushRef="#br0" timeOffset="8508.2">3738 4878 971 0,'0'0'316'16,"0"0"-132"-16,0 0-121 15,0 0-63-15,0 0 0 16,0 0 54-16,-90 105 16 15,63-59-35-15,9 0-16 16,14-4-19-16,4-6-21 16,5-8 3-16,19-7 18 15,7-12 24-15,5-4 6 16,2-5 14-16,6-3-2 16,-2-19 4-16,1-8-1 15,-7-8 4-15,-9-2 15 16,-9-4 6-16,-10 2-27 15,-8 2-31-15,0 8 26 0,-13 7-17 16,-14 10 7-16,-9 7-27 16,-1 8-1-16,-5 0-76 15,3 8-45-15,15 21-137 16,12 0-88-16,12-7-67 0</inkml:trace>
  <inkml:trace contextRef="#ctx0" brushRef="#br0" timeOffset="10128.04">3204 4114 829 0,'0'0'204'16,"0"0"-114"-16,0 0-18 15,0 0 27-15,0 0-4 0,0 0-24 16,0 0-10-1,127-84 9-15,-109 80-26 0,3 4-6 16,-4 0-19-16,-1 8-9 16,-1 14-6-16,-3 4-4 15,-5 6-10-15,-5 3 10 16,-2 1 21-16,0 0 12 16,-18 0 1-16,-6 0-2 15,-3-4 3-15,0-2-3 16,4-8-7-16,6-6-12 15,5-6 9-15,6-4-9 16,4-2-7-16,2-4 5 0,0 0-11 16,0 0-24-16,2 0 24 15,16 0 13-15,13 0 50 16,9 0 29-16,12-10-21 16,3-2-9-16,1 0-32 15,-3 0 14-15,-9 2-13 16,-5 2-16-16,-10 2-8 15,-10 2-5-15,-7 0-2 16,-7 4-5-16,-5 0 3 16,0 0-36-16,0 0-86 15,4 0-91-15,7 12-123 16,0 4 43-16,-2 0-449 0</inkml:trace>
  <inkml:trace contextRef="#ctx0" brushRef="#br0" timeOffset="10991.38">3821 5021 965 0,'0'0'285'0,"0"0"-117"16,0 0-15 0,0 0 1-16,0 0-18 0,0 0-46 15,0 0-1-15,-42-22-8 16,42 22-39-16,0-2-42 15,0 2-20-15,0 0-4 16,9-2-27-16,12 0 20 16,8-2 31-16,6 0 19 15,3 0 12-15,-7 0-26 16,-9 4-5-16,-15 0-23 16,-7 0-58-16,-15 20-13 15,-32 16 93-15,-20 12 1 0,-14 4 18 16,4-6-2-1,10-8-6-15,18-13 0 0,20-14 0 16,18-4 12-16,11-7-22 16,0 0-38-16,27-3 7 15,21-16 31-15,17-8 21 16,11-5-1-16,-1 0-2 16,-5 4 18-16,-17 4-11 15,-15 8 16-15,-16 4-7 16,-12 8-3-16,-8 2-8 15,-2 2-23-15,0 0 15 16,-23 0-6-16,-14 6 1 16,-11 8-1-16,-2 2 2 15,3 0-4-15,11-4-6 0,16-4-2 16,11-4-5-16,9-2-14 16,0-2-39-16,2 0-19 15,21 0 48-15,10-8 30 16,7-8 18-16,5-2-5 15,-5-2-2-15,-7 2 15 16,-8 2-2-16,-10 6-1 16,-11 2 32-16,-4 4 19 15,0 2-34-15,-17 0-12 16,-19 2-28-16,-11 0-12 16,-9 0-10-16,-3 0 21 15,12 4 0-15,9 0 1 16,13 0 0-16,14-4 9 15,10 0-9-15,1 0-47 0,0 0-9 16,1 0 13 0,15 0 20-16,6 0 21 0,18 0-51 15,-7 0-162-15,-8 0-379 0</inkml:trace>
  <inkml:trace contextRef="#ctx0" brushRef="#br0" timeOffset="11695.77">2487 6485 889 0,'0'0'269'15,"0"0"-55"-15,0 0-9 16,0 0-2-16,0 0-35 15,0 0-67-15,0 0-51 16,-8-40-9-16,8 40-41 16,0 18-33-16,0 10 33 15,0 14 19-15,0 14 36 16,0 10 1-16,0 8-21 16,0 4-8-16,-5-1-26 15,-2-5 14-15,-2-4-15 16,-2-10-45-16,3-5-45 15,-4-3-92-15,5-17-144 16,3-11-79-16</inkml:trace>
  <inkml:trace contextRef="#ctx0" brushRef="#br0" timeOffset="12095.7">3006 6651 1280 0,'0'0'266'0,"0"0"-162"16,0 0-85-16,0 0 0 0,0 0 43 16,-100 137-27-1,89-89 23-15,11-2-51 0,0-4-6 16,1-6-1-16,18-8 15 15,1-6-15-15,0-8 12 16,2-6 26-16,1-8 10 16,4 0 18-16,2-16-3 15,-1-12-7-15,-1-6-4 16,-9-6 10-16,-9-4-22 16,-9-1-25-16,0 4 13 15,-25 4-28-15,-13 7-18 16,-8 10 6-16,-8 10 6 15,-4 10-56-15,4 0-49 16,15 18-87-16,18 11-141 16,15-6-146-16,6-6-451 0</inkml:trace>
  <inkml:trace contextRef="#ctx0" brushRef="#br0" timeOffset="12658.45">3318 6102 880 0,'0'0'483'0,"0"0"-345"15,0 0-61-15,0 0-42 16,0 0 22-16,119-95-2 16,-82 83-4-16,-6 6-20 15,-6 6-31-15,-10 0-16 16,-10 18-22-16,-5 7-51 15,0 4 89-15,-20 2 32 16,-7-1 13-16,2-6-19 0,4-4-14 16,7-6-11-16,8-4-1 15,6-2-54 1,0-2-29-16,12 2 34 0,17 2 49 16,10 0 20-16,5 2 17 15,-1 0 0-15,1 0-8 16,-10 0 3-16,-10 0 18 15,-11-2-24-15,-8-2-26 16,-5-2 9-16,0 2 23 16,-22 2 60-16,-17 6 23 15,-11 2-51-15,-8 5-33 16,-2-4-30-16,4 2-1 16,7-2-37-16,4 10-130 15,14-7-151-15,11-4-202 0</inkml:trace>
  <inkml:trace contextRef="#ctx0" brushRef="#br0" timeOffset="13318.2">2151 8265 971 0,'0'0'288'0,"0"0"-56"15,0 0 8-15,0 0-32 16,0 0-88-16,0 0-119 16,0 0-1-16,0-8 0 15,-3 47 12-15,-5 16 51 16,-1 14-8-16,0 11-39 0,-2 8 5 16,-1 5-9-16,1-3-12 15,3-6-2-15,1-12-72 16,5-14-102-16,2-22-118 15,17-14-95-15,6-22-512 0</inkml:trace>
  <inkml:trace contextRef="#ctx0" brushRef="#br0" timeOffset="13685.99">2626 8502 527 0,'0'0'956'0,"0"0"-764"15,0 0-139-15,-112 118-31 16,85-62-2-16,14 3-8 16,11-3-12-16,2-10-57 15,11-8 57-15,16-12 1 16,8-14 12-16,8-10 18 15,6-2 74-15,4-14-25 16,-2-18-16-16,-2-8-9 16,-7-8-17-16,-11-4-5 15,-14-2 2-15,-13 1-2 16,-4 7-16-16,-23 6-17 0,-14 10-19 16,-13 10 19-1,-5 8 0-15,2 10-9 0,8 2-102 16,19 8-91-16,12 10-154 15,14-6-125-15</inkml:trace>
  <inkml:trace contextRef="#ctx0" brushRef="#br0" timeOffset="14940.63">3206 7686 874 0,'0'0'243'16,"0"0"-100"-16,0 0-18 16,0 0 6-16,0 0 27 15,0 0-25-15,0 0-29 16,0 0-104-16,0 0 0 15,-2 14-6-15,-4 10 6 16,-3 14 21-16,3 8 46 16,4 4-35-16,2 0-30 15,0-8-2-15,8-9 5 16,7-9-5-16,1-8 7 16,2-8 5-16,0-6-11 15,7-2 32-15,4-7 14 0,4-16-28 16,2-9 0-16,-3-4 6 15,-5-3-10-15,-10 7-3 16,-5 8 13-16,-6 6 18 16,-6 10 32-16,0 6-21 15,0 2-54-15,0 0-24 16,0 20 9-16,-9 16 15 16,-2 14 9-16,-2 13 3 15,4 5 6-15,0 4-18 16,-2 6-34-16,-27 41-158 15,2-17-195-15,-9-14-561 0</inkml:trace>
  <inkml:trace contextRef="#ctx0" brushRef="#br0" timeOffset="15557.74">2194 9729 829 0,'0'0'272'16,"0"0"-39"-16,0 0-91 15,0 0-70-15,0 0-30 16,0 0-20-16,0 0 59 16,-21 74 81-16,10-21-27 15,0 13-40-15,-2 6-20 16,1 10-27-16,3 4-29 16,-1-1 4-16,-2-3-23 15,1-8-16-15,2-12-102 16,7-14-97-16,2-18-162 0,0-20-338 15</inkml:trace>
  <inkml:trace contextRef="#ctx0" brushRef="#br0" timeOffset="15946.14">2651 9986 1267 0,'0'0'255'15,"0"0"-157"-15,0 0-59 16,0 0-7-16,0 0-11 0,-119 128-21 16,119-93-21-16,0-3 18 15,13-5 3-15,14-4 28 16,9-10-9-16,3-8 13 15,4-5 24-15,4-5 14 16,0-21-13-16,-5-6 2 16,-5-4 5-16,-7-6 1 15,-14 2-11-15,-12-2-6 16,-4 4-37-16,-9 6-2 16,-20 8-9-16,-14 6-10 15,-3 10 8-15,-1 3-32 16,3 5-19-16,12 0-55 15,24 21-118-15,8-1-105 0,0-6-36 16</inkml:trace>
  <inkml:trace contextRef="#ctx0" brushRef="#br0" timeOffset="16473.23">3449 9244 918 0,'0'0'207'16,"0"0"-100"-16,0 0 8 16,0 0 8-16,0 0-1 15,-133 34-26-15,115-20-17 16,5 2-39-16,9 2-40 16,4 2-13-16,0 2 4 15,15 4 9-15,14 2 32 16,12-1-10-16,3-1 22 0,5-2-4 15,-3-2-17 1,-3-2-6-16,-9-2-16 16,-12-2-1-16,-5-4 11 0,-6 0 9 15,-6-4-19-15,-5 0 16 16,0 0 2-16,0 0 0 16,-5 2 40-1,-12 4-11-15,-10 0 13 0,-2 0-24 16,-4-2-18-16,2-4-3 15,-3-2-16-15,3-4-28 16,0-2-51-16,-5-8-112 16,7-14-124-16,9-8-561 0</inkml:trace>
  <inkml:trace contextRef="#ctx0" brushRef="#br0" timeOffset="16682.8">3584 9226 829 0,'0'0'679'15,"0"0"-447"-15,0 0-118 16,0 0-22-16,154-58 27 16,-92 44-35-16,2 2-49 15,-3 2-19-15,-9 8-16 16,-4 0-141-16,-15 2-222 15,-15-4-611-15</inkml:trace>
  <inkml:trace contextRef="#ctx0" brushRef="#br0" timeOffset="18184.54">4974 2169 580 0,'0'0'335'0,"0"0"-197"16,0 0-62-16,0 0 9 15,0 0 28-15,0 0-10 16,2 0-7-16,-2 0 7 16,2 0-34-16,-2 0-10 15,0 0-7-15,2 0 2 16,1 0-18-16,-1 0-20 0,6 0 12 15,15 0-20 1,12 0 24-16,19-7-1 0,11-6-2 16,7 1-15-16,-4 1-3 15,-3 0-5-15,-11 7-6 16,-8 0 2-16,-11 2-2 16,-8 2-7-16,-6 0-19 15,-10 0-77-15,-5 0-123 16,-6 6-26-16,0 6-34 15,-11-4-285-15</inkml:trace>
  <inkml:trace contextRef="#ctx0" brushRef="#br0" timeOffset="18477.4">5132 2664 882 0,'0'0'242'15,"0"0"-158"-15,0 0-9 16,0 0 35-16,0 0 19 16,0 0-43-16,0 0-49 15,4 0 3-15,10 0-15 16,3 0 35-16,10 0-16 15,2 0-34-15,3 0-1 0,1 0-9 16,2 0-62 0,19 0-62-16,-10 0-99 0,-3-5-78 15</inkml:trace>
  <inkml:trace contextRef="#ctx0" brushRef="#br0" timeOffset="19144.32">5433 1896 846 0,'0'0'222'0,"0"0"-58"16,0 0-37-16,0 0-24 16,0 0 78-16,0 0-41 15,0 0-31-15,6-91-25 16,-6 84-27-16,0 0-13 15,0 0-16-15,0 3-27 16,0 0 35-16,0 2-11 16,0 2-25-16,3 0-8 0,1 0-17 15,12 0 11-15,11 14-22 16,17 12 36-16,16 9 6 16,11 9-4-16,8 6-2 15,-4 2 11-15,-3-2-10 16,-8-4 8-16,-10-6-3 15,-12-5-5-15,-8-12 8 16,-10-6-9-16,-11-7 0 16,-6-6 6-16,-4-3 2 15,-3-1 39-15,0 0 52 16,0 0 2-16,0 0 4 16,0 0-26-16,0 0-27 0,0 5-43 15,-14 13-9-15,-15 16-46 16,-18 20 46-16,-16 18 9 15,-8 12 2-15,0 2-10 16,9-5 0-16,12-11-1 16,11-8-14-16,10-8-34 15,6-8-34-15,10-3-63 16,7-6-28-16,6 3-31 16,15-9-145-16,9-17-53 0</inkml:trace>
  <inkml:trace contextRef="#ctx0" brushRef="#br0" timeOffset="20526.02">8133 1893 629 0,'0'0'198'16,"0"0"-78"-16,0 0 26 15,0 0 13-15,0 0 9 0,0 0-15 16,0 0-6-1,0-38-35-15,0 38-28 0,0-2-17 16,0 2-14-16,0 0-2 16,0 0-20-16,0 0 6 15,0 0 4-15,0 0 2 16,0 0-13-16,0 0-29 16,0 0 11-16,0 0-11 15,0 0 12-15,0 0-12 16,0 0 0-16,0 0 13 15,0 0 18-15,0 0-5 16,0 0 0-16,0 0-7 16,0 0 0-16,0 0-3 15,0 0-8-15,0 0 8 16,0 0-11-16,0 0 13 0,0 0-7 16,0 0 1-16,0 0 17 15,0 0 1-15,0 0-10 16,0 0 0-16,0 0 7 15,0 0-2-15,0 0-4 16,0-2-1-16,0 0-11 16,0-2 1-16,0 0-5 15,0 1 6-15,0-1-11 16,0 1 0-16,0-1 7 16,-2 0-8-16,2 1 0 15,-3 2 2-15,3 1-1 16,0 0 6-16,0-3-6 15,0 3 11-15,0 0 3 16,0-2-7-16,0 2-7 16,0 0 13-16,0 0-13 0,0 0 0 15,0-1-1-15,0 1 11 16,0 0-10-16,0 0 0 16,0 0-1-16,0 0-21 15,0 0 2-15,0 7-10 16,0 11 4-16,0 11 18 15,0 11 6-15,0 12 1 16,3 8 1-16,-1 2 7 16,-2 5-7-16,0-2 5 15,0 2-5-15,0-5-1 0,0-6 0 16,-2-8 1-16,-3-10 5 16,3-8 1-16,0-12-6 15,2-6 0 1,0-8 0-16,0-1 8 0,0-3 3 15,0 0 11-15,0 0 1 16,0 0 16-16,0 0-1 16,-2-5 4-16,-2-7-22 15,-1-3-9-15,1-3-12 16,-4-5-41-16,0 3-55 16,-7 2-89-16,1 6-63 15,-3 2-433-15</inkml:trace>
  <inkml:trace contextRef="#ctx0" brushRef="#br0" timeOffset="21133.9">8654 2400 804 0,'0'0'136'0,"0"0"-72"16,0 0 31-16,0 0 21 0,0 0 29 15,0 0-4-15,0 0-3 16,1-28-11-16,-1 26-29 15,0-2-15-15,0 0-11 16,0 2 0-16,-3 2-30 16,-6 0-22-16,-10 0-20 15,-4 18 5-15,-8 8-5 16,-2 4 0-16,4 2-1 16,9 0-1-16,9-4 1 15,3-2 1-15,8-5-1 16,0-3-18-16,1-4-12 15,19-5 31-15,7-2 17 0,4-5-16 16,4-2 14 0,5 0 13-16,-1-9-27 0,-2-10 26 15,1-6-12-15,-5-7-6 16,-6-4 0-16,-6 0-8 16,-13 0 13-16,-6 4-3 15,-2 8-9-15,-4 4-2 16,-19 8 9-16,-3 4 0 15,-3 4-9-15,1 4-10 16,1 0 4-16,4 0-3 16,3 6-25-16,5 4-62 15,1 4-8-15,3 4-127 16,7 12 25-16,1-4-48 0,3-8-270 16</inkml:trace>
  <inkml:trace contextRef="#ctx0" brushRef="#br0" timeOffset="22118.68">9345 2422 385 0,'0'0'541'0,"0"0"-443"16,0 0-21-16,0 0 31 16,0 0 2-16,0 0-18 15,0 0-17-15,-29-44 1 16,27 42 2-16,0 0 7 16,2 0-5-16,-2 0-10 0,2 2-15 15,-2-2-11 1,-3-2-30-16,0 2 5 0,1-4-10 15,-3 2 7-15,1 0-16 16,-2-2 0-16,0 2 0 16,-5 2-1-16,-10 2-10 15,-6 0 5-15,-10 6 1 16,-9 16 5-16,-2 4 1 16,5 2 0-16,7 0-1 15,11 2-5-15,12 0-2 16,9 2-2-16,6 3-7 15,0-2-12-15,19 0 16 16,8-3 5-16,0-8-13 0,4-6 12 16,0-6 8-16,5-6 2 15,1-4 12-15,1 0 14 16,-3 0-13-16,-6-14 0 16,-4 0 5-16,-5-2-1 15,-4 0-2-15,-7 1-3 16,0 1-5-16,-5 3-8 15,0 3-1-15,-1 0 21 16,-1 2-10-16,-2 2 26 16,0 1-6-16,0 2-1 15,0 1-4-15,0 0 7 16,0 0-27-16,0 0-6 16,0 0 0-16,0 8-27 0,0 17 0 15,2 18 27 1,3 31 0-16,2 36 8 0,-7 41 10 15,0 21 4-15,-19 0-20 16,-2-29 8-16,3-47 3 16,9-33-13-16,5-27 0 15,-2-8-1-15,-2-6-5 16,-11-7-22-16,-2-15 28 16,-10 0 27-16,-7-22-11 15,4-21 5-15,10-16-15 16,17-13-6-16,7-10 0 15,38-2-36-15,22 6 36 16,9 9-9-16,2 19-7 16,-8 16 15-16,-10 16-5 15,-13 18-53-15,-17 6-179 0,-19 12-312 16</inkml:trace>
  <inkml:trace contextRef="#ctx0" brushRef="#br0" timeOffset="24926.42">9766 2725 186 0,'0'0'124'16,"0"0"-124"-16,0 0-95 0</inkml:trace>
  <inkml:trace contextRef="#ctx0" brushRef="#br0" timeOffset="26818.79">9828 2875 546 0,'0'0'140'0,"0"0"-63"15,0 0-31-15,0 0-11 16,0 0 28-16,0 0 15 15,0 0-11-15,0-10-24 0,0 10-14 16,0 0-19 0,0 0 21-16,0 0 1 0,0 0-6 15,0 0-16-15,0 0 6 16,0 0 1-16,-3 0-5 16,3 0 2-16,0 0 5 15,0 0 3-15,0 0 1 16,0 0-3-16,-1 0 18 15,1 0 33-15,0 0-4 16,0 0-6-16,0 0-11 16,-2 0-17-16,2 0-12 15,0 0-5-15,-2 0-16 16,2 0 31-16,0 0-9 0,0 0 27 16,0 0 1-16,0 0 15 15,0 0-2-15,0 0-18 16,0 0-29-1,-3 0-4-15,3 0-12 0,0 0 2 16,0 0 14-16,0 0-15 16,0 0 5-16,0 0 5 15,0 0 9-15,0 0 11 16,0 0 9-16,0 0-2 16,0 0 4-16,0 0 4 15,0 0-9-15,0 0-15 16,0 0-1-16,0 0-6 0,0 0-14 15,0 0 15 1,0 0-15-16,0 0 0 0,0 0 0 16,0 0 0-16,0 0 14 15,0 0 5-15,0 0 3 16,0 0 3-16,0 0-3 16,0 0-2-16,0 0-13 15,0 0-7-15,0 0 8 16,0 0-9-16,0 0-3 15,0 0 2-15,0 0 2 16,0 0-1-16,0 0 1 16,0 0 0-16,0 0 11 15,0 0 1-15,0 0 0 16,0 0 4-16,0 0-16 16,0 0 10-16,0 0-4 0,0 0-7 15,0 0 0-15,0 0-7 16,0 0 6-16,0 0 1 15,0 0 0-15,0 0-1 16,0 0 1-16,0 0-1 16,0 0 1-16,0 0-1 15,0 0 1-15,0 0 7 16,0 0-7-16,0 0 0 16,0 0 0-16,0 0-1 15,0 0 1-15,0 0-1 16,0 0 1-16,0 0-1 15,0 0 1-15,0 0-1 16,0 0 0-16,0 0 0 0,0 0-6 16,0 0 7-16,0 0 0 15,0 0 1-15,0 0 5 16,0 0 1-16,0 0-7 16,0 0 6-16,0 0-6 15,0 0 0-15,0 0 0 16,0 0 1-16,0 0-1 15,0 0 1-15,0 0 7 16,0 0-7-16,0 0 0 16,0 0 7-16,0 0 0 15,0 0 1-15,0 0-3 16,0 0 0-16,0 0 0 0,0 0 2 16,0 0-7-1,0 0 0-15,0 0 0 0,0 0 0 16,0 0 5-16,0 0-6 15,0 0 1-15,0 0-1 16,0 0 1-16,0 0 0 16,0 0 0-16,0 0 8 15,0 0-9-15,0 0 8 16,0 0-1-16,0 0-5 16,0 0-1-16,0 0 1 15,0 0-1-15,0 0 0 16,0 0 0-16,0 0 5 15,0 0-5-15,0 0-1 0,0 0 0 16,0 0 4 0,0 0-3-16,0 0-1 0,0 0 0 15,0 0 1-15,0 0-1 16,0 0 0-16,0 0 0 16,0 0 0-16,0 0 0 15,0 0-1-15,0 0 0 16,0 0-8-16,0 0 3 15,0 0-8-15,0 0-4 16,0 6-5-16,0 6 3 16,5 4 20-16,1 6 0 15,2 1 1-15,-2 3-1 16,-1 2 1-16,1-2 1 16,-3 0 5-16,4-2-7 15,-3-2 6-15,-2-4-5 0,0 0 8 16,0-4 1-16,1-2-9 15,-1-2 0-15,-2-4 6 16,2 0-6-16,-2 0-1 16,0-2 2-16,0 2-2 15,0 2 6-15,0-2-5 16,0 0 0-16,0 0-1 16,0 0 1-16,0-2 4 15,0 0-5-15,0 0 1 16,0-2-1-16,0 0 0 15,0-2 0-15,0 0 1 16,0 2 4-16,0-2 2 0,0 0-1 16,0 0-6-1,0 0 25-15,0 0 7 0,0 0 5 16,2-4 11-16,0-6-18 16,0-6-21-16,4-4-9 15,-2 0-6-15,0 2-33 16,3 4-58-16,5 2-102 15,0 4-166-15,-1-4-596 0</inkml:trace>
  <inkml:trace contextRef="#ctx0" brushRef="#br0" timeOffset="28117.32">10337 3102 312 0,'0'0'166'0,"0"0"-72"16,0 0-36-16,0 0-15 16,0 0 45-16,0 0 4 15,0 0-9-15,0-6-8 16,0 4-1-16,0 0 1 16,0 2-11-16,0-2-12 15,0 0 13-15,0 0 19 16,0 0-19-16,0 0 7 0,0 2-23 15,0-2 8 1,0 0 3-16,0 2-3 0,0-2-11 16,0 0-9-16,0 0-8 15,0 0-7-15,0 0-1 16,0 0-2-16,0 0-6 16,0 2-12-16,0-2 12 15,0 2-11-15,0-2 8 16,0 2 6-16,0-3-7 15,0 3 5-15,0 0-1 16,0 0-11-16,0 0-1 16,0 0 1-16,0 0 8 0,0 0-8 15,0 0-2 1,0 0 15-16,0-1 1 0,0 1 9 16,-2-2-10-16,2 2-8 15,0-2 9-15,0 2-7 16,0-2 6-16,-3 2 1 15,3 0-10-15,0 0 10 16,0 0-14-16,0-2 10 16,0 2-5-16,0 0 6 15,0 0-2-15,-2 0 2 16,2 0-11-16,0 0 11 16,0 0-3-16,0 0 1 15,0 0 2-15,0 0-4 16,0 0 3-16,0 0-12 15,0 0 0-15,0 0 0 0,0 0 0 16,0 0 0-16,0 0 0 16,0 0 0-16,0 0 0 15,0 0 0-15,0 0 0 16,0 0 1-16,0 0 0 16,0 0-1-16,0 0 9 15,0 0-9-15,0 0 2 16,0 0-2-16,0 0 0 15,0 0 1-15,0 0-1 16,0 0 0-16,0 0-2 16,0 0-6-16,0 0-4 15,0 0 12-15,0 0 6 16,0 0-6-16,0 0 0 0,0 0 1 16,0 0 5-1,0 0-5-15,0 0 6 0,0 0-7 16,0 0 1-16,0 0-1 15,0 0 0-15,0 0 0 16,0 0-1-16,0 0 1 16,0 0 2-16,0 0 2 15,0 0-4-15,0 0 0 16,0 0-1-16,0 0 1 16,0 0-2-16,0 0 2 15,0 0 0-15,0 0-1 16,0 0 2-16,0 0 5 0,0 0-6 15,0 0-1 1,0 0-16-16,0 0-62 0,-2 0-98 16,-2 0-166-16,-6 0-241 15,-1 4 344-15,5-4-338 0</inkml:trace>
  <inkml:trace contextRef="#ctx0" brushRef="#br0" timeOffset="29309.79">10736 2031 439 0,'0'0'185'16,"0"0"-126"-16,0 0 41 16,0 0-25-16,0 0 3 15,0 0 23-15,0 0-32 16,0 0-17-16,0 0-5 15,0 0 25-15,0 0 11 0,0 0-18 16,0 0-14 0,0 0-19-16,0 0-12 0,0 0-2 15,0 0-17-15,0 0 12 16,0 0 22-16,0 0-9 16,0 0-4-16,0-2 21 15,0 2 16-15,0-4 21 16,0 0-37-16,0 0 5 15,0-2-29-15,0 0 7 16,2 2 1-16,-2 0-1 16,0 2 6-16,0 0-5 15,0 2 2-15,0 0 6 16,0 0 4-16,0 0-1 16,0 0-4-16,0 0-4 15,0 0-11-15,0 0-12 0,0 0-7 16,0 0 0-1,0 0 1-15,0 0 8 0,0 0 1 16,0 0 0-16,0 2-10 16,0 8-16-16,2 8-5 15,2 10 21-15,3 6 17 16,-2 7 0-16,-1-1 16 16,1 1 10-16,-3-2-7 15,0-7-11-15,0-3-7 16,-2 0-1-16,0-3-6 15,0 0-4-15,0 2 4 16,0-2 1-16,0 0-1 16,0 0-2-16,0-6 5 15,0-4-13-15,0-4 5 16,0-3 5-16,0-4-4 0,0 2-5 16,0-4-2-16,0 1-27 15,0 0-88-15,0 4-98 16,0-2-96-16,-8 1-179 15,1-7-279-15</inkml:trace>
  <inkml:trace contextRef="#ctx0" brushRef="#br0" timeOffset="29866.73">11235 2322 882 0,'0'0'271'16,"0"0"-132"-16,0 0-44 16,0 0-12-16,0 0-47 15,0 0-25-15,0 0 6 16,-11 52 41-16,1-24-11 15,6 0-18-15,4-2-23 16,0 0 19-16,0-6 5 16,1-3 21-16,12-4 9 15,0-3-16-15,-2-1 15 0,2-5-2 16,2 0 1-16,2-4-6 16,3 0 5-16,1 0 1 15,9-7-23-15,1-8-12 16,2-8 0-16,4-5-9 15,-6-2 8-15,-8-2-15 16,-4 2 6-16,-11 4-13 16,-4 2 1-16,-4 4 16 15,0 3-1-15,0 2-6 16,-4 1-10-16,-9 0 9 16,-3 2-9-16,-1 2-8 15,-1-1-31-15,-3 6-14 16,-2 3-6-16,-4 2 10 0,-6 0 26 15,-5 0-4 1,-7 11-5-16,1 7-81 0,-4 3-46 16,2 5-3-16,-12 12-91 15,11-8-31-15,9-4-328 0</inkml:trace>
  <inkml:trace contextRef="#ctx0" brushRef="#br0" timeOffset="32682.6">10277 3122 371 0,'0'0'166'15,"0"0"-49"-15,0 0-6 16,0 0 12-16,0 0 4 16,0 0-44-16,0 0-8 0,-3-4-4 15,3 2-3-15,0 2-3 16,0 0 11-16,0 0-15 16,-2 0 3-16,2-2-9 15,0 2-7-15,0 0-14 16,0-2-1-16,0 2 12 15,0-2-5-15,0 0-17 16,0-2-1-16,0 2 15 16,0-2-21-16,0 2 0 15,0-2 0-15,0 2-1 16,0 0 1-16,0 0-1 16,0 0-6-16,0 0-2 15,0 0 4-15,0 2-11 0,0 0 1 16,0 0 7-16,0 0 0 15,0 0 3-15,0 0-2 16,-2 0 8-16,2 0-2 16,0 0 1-16,0-2 2 15,-2 2-5-15,2 0 0 16,0-2-5-16,-2 0 2 16,2-2-8-16,-2 2 8 15,-2 0 0-15,2-2-1 16,2 2 1-16,-2-1-4 15,0 2 0-15,2-1-5 16,0 2 4-16,-2 0-4 16,2 0-1-16,0 0 2 0,0 0 5 15,0 0 0-15,0 0-6 16,0 0 9-16,0 0-4 16,0-2-4-16,-2 2 14 15,2 0-15-15,0 0 0 16,0 0 7-16,-2 0-2 15,2 0-6-15,0 0 8 16,0 0-7-16,0 0 11 16,0 0-12-16,0 0 0 15,0 0 1-15,0 0 11 16,-3 0-10-16,3 0-1 16,0 0 1-16,0 0 12 0,0 0-13 15,0 0 5 1,0 0-6-16,0 0 6 0,0 0-1 15,0 0-5-15,0 0-7 16,0 0 7-16,0 0 0 16,0 0-1-16,0 0 1 15,0 0-1-15,0 0 0 16,0 0 0-16,0 0-5 16,0 0-1-16,-2 0-3 15,0 0-10-15,0 0 4 16,0 4-2-16,-3 8 17 15,2 0-5-15,-1 2 4 16,2 2-4-16,0-2 1 16,0-2 5-16,2 0 1 15,-3 0 0-15,3-2-2 0,0 0 1 16,0 0 0-16,0-2-1 16,0 0 1-16,0 2 0 15,0-2-1-15,0 2-6 16,0 2 7-16,3-2 12 15,1 0-12-15,2-2-9 16,2 0 8-16,-2-2 1 16,1-2 2-16,-1 2-2 15,2-4 1-15,-2 0-1 16,-2 1 9-16,3-3 19 16,-1 0-2-16,4 0 14 15,1 0-4-15,2 0 4 16,3-9-3-16,-3 0-6 0,-2-2-8 15,0 1-6-15,0 0-16 16,-3 2 11-16,0 0-1 16,-1 2-11-16,-1-2 9 15,2-2-1-15,0 0-7 16,1 0-1-16,-1-2 1 16,0 0 5-16,-2 0 0 15,-1 0-5-15,-1 2-1 16,-2 0 2-16,0 0 5 15,-2-2-1-15,0 2-1 16,0 0-4-16,0 0 4 16,0 2-5-16,0 0 1 15,0 0 5-15,0 2-5 16,-4-2-1-16,0 2 0 0,-3 2-1 16,-1 0 1-16,-2 0-1 15,-1 1-1-15,-3 3-8 16,-3 0-2-16,-3 0 3 15,0 0 0-15,2 0 8 16,0 0-10-16,3 0 2 16,2 4-3-16,3 3-10 15,1-5-2-15,5 2 3 16,0 0-13-16,-2-3-18 16,4 6-38-16,-2-1-21 15,0 2-23-15,-1 4-84 16,5 6-45-16,-2-2-71 15,2-10-373-15</inkml:trace>
  <inkml:trace contextRef="#ctx0" brushRef="#br0" timeOffset="34918.08">11188 2564 575 0,'0'0'176'15,"0"0"-52"-15,0 0 18 16,0 0-32-16,0 0-8 15,0 0 0-15,0 0 8 16,-9-12-7-16,9 11 3 16,0-2-8-16,0 1-3 15,0 0-13-15,0 0-38 16,0-2 9-16,0 3-31 16,0-4-5-16,0 3-6 15,0-2-1-15,0 2 2 0,1-2-9 16,2 3-3-1,-3-4 0-15,3 1 10 0,-3 2 0 16,0-2-1-16,2 1-1 16,-2-2-8-16,0 1 0 15,0 0 1-15,0 0-1 16,0 0 0-16,0 0 22 16,0 0-6-16,0 0 5 15,0 2 1-15,0 2-7 16,0-2-3-16,0 2 1 15,0-2 0-15,0 2 6 16,0 0 15-16,0 0 8 16,0 0-6-16,0 0-10 0,0 0-8 15,0 0-6 1,0 0-3-16,0 0 0 0,0 0 7 16,0 0-1-16,0 0 6 15,0 0 3-15,0 0-2 16,0 0-7-16,0 0 0 15,0 0-8-15,0 0-6 16,0 0-1-16,0 0 0 16,0 0-5-16,0 0 5 15,5-2 1-15,-1 2 11 16,0-2-10-16,3 0 10 16,2 0-1-16,0 0-2 15,0 0-2-15,1 0 2 16,4-2-8-16,1-2 11 15,6 0-4-15,-3 0-7 16,1 2 9-16,2 0-4 0,-3 2-5 16,-1 0 0-16,6 0 0 15,2 0-1-15,0 0 1 16,0-2 0-16,2 2 0 16,-2 0 7-16,-3 0-7 15,-2 2 7-15,0-2-8 16,0 0 12-16,-2 0-3 15,-2 0 3-15,-1 0-3 16,-3 2-7-16,-4-2-1 16,-1 0 6-16,-3 2 4 15,3 0-10-15,-4 0 4 0,1 0 1 16,-2-2-5-16,0 2-1 16,3 0 0-16,-3-2 0 15,2 0 14 1,0 2-8-16,1-2 3 0,0 2-8 15,-1-2 7-15,3 0-1 16,1 0-6-16,2 0 0 16,1 0 6-16,0 0-6 15,0 0 0-15,0 0 8 16,2-2-8-16,1 0 1 16,3 0-1-16,4 0-1 15,3-2 6-15,3 2-5 16,0 0 5-16,-1-2 8 0,-6 2-13 15,-6 0-1-15,-7 2 8 16,-5 2-8-16,-2 0 2 16,0 0 5-16,0 0-1 15,0 0-4-15,0 0-2 16,0 0-31-16,0 0-53 16,0 0-75-16,0 0-101 15,-43 26-275-15,3 0 290 16,-8-4-268-16</inkml:trace>
  <inkml:trace contextRef="#ctx0" brushRef="#br0" timeOffset="35520.39">11041 2306 725 0,'0'0'224'16,"0"0"-58"-16,0 0-59 15,0 0-10-15,0 0-13 16,0 0-33-16,0 0-7 16,31-32 1-16,-20 29-2 15,3 3-16-15,3 0 10 16,8 0 63-16,6 0 3 15,7 0-7-15,2 0-32 16,5 0 8-16,2-4-9 16,-1-1-7-16,6-4-9 15,-2 0 2-15,0-1-15 16,-6 2 3-16,-8 2-16 0,-8-1-2 16,-7 3-7-1,-7 2 9-15,-6 1-2 0,-6 1 7 16,-2 0 6-16,0 0 0 15,0 0 8-15,0 0-6 16,0 0-18-16,0 0-5 16,0 0-10-16,0 0 1 15,0 0-2-15,0 0-63 16,0 0-105-16,-35 32-209 16,-3 6-193-16,-9-4 176 0</inkml:trace>
  <inkml:trace contextRef="#ctx0" brushRef="#br0" timeOffset="36475.15">3925 1911 466 0,'0'0'316'0,"0"0"-131"16,0 0-21-16,0 0-17 15,0 0 1-15,0 0-21 16,0 0 18-16,0-38-18 16,0 36-42-16,0 2-8 15,0 0 1-15,0 0-21 16,0 0 1-16,0 0-5 15,0 0-12-15,0 0 8 16,0 0-25-16,0 0-4 16,4 0 10-16,10 0-15 15,16-7-8-15,7-2 19 0,4-4 17 16,-1-1-23-16,-2 2-8 16,-5 1-1-16,-4 2 4 15,-4 4-15-15,-5-2 0 16,-5 3-5-16,-3 2-47 15,-7 0-30-15,-5 2-73 16,0 0-51-16,-23 25-156 16,-8 5-156-16,-5-1-20 0</inkml:trace>
  <inkml:trace contextRef="#ctx0" brushRef="#br0" timeOffset="36677.61">4091 2075 948 0,'0'0'321'0,"0"0"-90"16,0 0-58-16,0 0-53 15,0 0 25-15,0 0-19 16,98-102-54-16,-86 96-47 16,1 6-25-16,1 0-83 15,5 0-101-15,15 16-112 16,-3 0-57-16,-4-6-366 0</inkml:trace>
  <inkml:trace contextRef="#ctx0" brushRef="#br0" timeOffset="41616.71">4864 1604 719 0,'0'0'232'0,"0"0"-68"15,0 0-14-15,0 0-2 16,0 0-20-16,0 0-7 15,0 0-18-15,0-10-14 16,0 10-26-16,0 0-17 16,0 0-2-16,0-2 8 15,0 2-5-15,0-2-20 0,0 2 16 16,0-2-14-16,0 0-2 16,0 0-15-16,0 0-11 15,0 0-1-15,0 0 10 16,0 0-4-16,0 2 3 15,0 0-9-15,0 0 6 16,0 0-6-16,0 0-7 16,0 0 7-16,0 0 13 15,0-2-13-15,0 2 1 16,0 0-1-16,-2 0 13 16,2 0-5-16,0 0 1 15,0 0-3-15,0 0 2 16,0 0 3-16,0 0-4 0,0 0 18 15,0 0-13 1,0 0-10-16,0 0-1 0,0 0 9 16,0 0-9-16,0 0 16 15,0 0-15-15,0 0 11 16,0 0 2-16,0 0 12 16,0 0-26-16,0 0 12 15,0 0-12-15,0 0 1 16,0 0 15-16,0 0-16 15,0 0-1-15,0 0 9 16,0 0-3-16,0 0 0 16,0 0-5-16,0 0 10 15,0 0-10-15,0 0 5 0,0 0-4 16,0 0 11 0,0 0-13-16,0 0 1 0,0 0-1 15,0 0 8-15,0 0 4 16,0 0-12-16,0 0 0 15,0 0 1-15,0 0 10 16,0 0-11-16,0 0-3 16,0 0 3-16,0 0 9 15,0 0-9-15,0 0 0 16,0 0 1-16,0 0 0 16,0 0 1-16,0 0 7 15,0 0-1-15,0 0-6 16,0 0-1-16,0 0 12 15,0 0-7-15,0 0-4 16,0 0 5-16,0 0-5 0,0 0 4 16,0 0-5-16,0 0 5 15,0 0-4-15,0 0-3 16,0 0 2-16,0 0 5 16,0 0-6-16,0 0 0 15,0 0 2-15,0 0-2 16,0 0 0-16,0 0 0 15,0 0 7-15,0 0-7 16,0 0-2-16,0 0 1 16,0 0 1-16,0 0 0 15,0 0 0-15,0 0 0 16,0 0-1-16,0 0 1 0,0 0 0 16,0 0 0-16,0 0 0 15,0 0 0-15,0 0 0 16,0 0-1-16,0 0 1 15,0 0 2-15,0 0-1 16,0 0-1-16,0 0 4 16,0 0-3-16,0 0-1 15,0 0 0-15,0 0 1 16,0 0-1-16,0 0 1 16,0 0 0-16,0 0 6 15,0 0-7-15,0 0 2 16,-2 0-2-16,0 0 0 15,0 0-1-15,2 0 1 16,-2 0-6-16,2 0 5 16,0 0 1-16,0 0-1 0,0 0 0 15,0 0 1-15,0 0 0 16,0 0-1-16,0 0 1 16,0 0 0-16,0 0 1 15,0 0-1-15,-3 0 0 16,3 0-1-16,0 0 2 15,0 0 0-15,0 0-1 16,0 0 1-16,0 0 11 16,0 0-11-16,0 0 0 15,0 0 0-15,0 0-1 16,0 0 3-16,0 0 3 16,0 0-12-16,0 0 8 15,0 0-3-15,0 0 1 0,0 0 0 16,0 0 1-16,0 0 0 15,0 0-1-15,0 0 0 16,0 0 0-16,0 0 6 16,0 0-6-16,0 0 2 15,0 0-1-15,0 0 6 16,0 0-6-16,0 0-1 16,0 0 0-16,0 0 1 15,0 0-1-15,0 0 0 16,0 0 0-16,0 0-1 15,0 0 1-15,0 0 5 16,0 0-4-16,0 0-1 16,0 0 0-16,0 0 0 0,0 0 0 15,0 0 0-15,0 0 1 16,0 0 1-16,0 0-2 16,0 0-1-16,0 0 1 15,0 0 0-15,0 0 0 16,0 0 0-16,0 0-1 15,0 0 1-15,0 0 0 16,0 0 0-16,0 0 0 16,0 0 0-16,0 0-1 15,0 0 0-15,0 0 0 16,0 0 0-16,0 0-9 16,0 0 9-16,0 0 1 15,0 0 0-15,0 0 0 16,0 0-3-16,0 0 3 0,0 0 1 15,0 0-1 1,0 0 5-16,0 0-5 0,0 0 0 16,0 0-1-16,0 0 1 15,0 0 0-15,0 0 5 16,0 0-4-16,0 0-1 16,0 0 0-16,0 0 1 15,0 0-1-15,0 0 1 16,0 0-1-16,0 0 0 15,0 0 6-15,0 0-6 16,0 0 0-16,0 0-1 16,0 0 1-16,0 0 0 15,0 0 6-15,0 0-5 0,0 0-1 16,0 0 0 0,0 0 0-16,0 0 0 0,0 0 0 15,0 0 0-15,0 0 1 16,0 0-1-16,0 0 0 15,0 0 1-15,0 0 0 16,0 0 0-16,0 0-1 16,0 0 1-16,0 0-1 15,0 0 1-15,0 0-1 16,0 0-2-16,0 0-4 16,0 0 6-16,0 0 0 15,0 0 0-15,0 0 0 0,0 0 0 16,0 0 0-16,0 0 0 15,0 0-6-15,0 0 6 16,0 0 1-16,0 0-1 16,0 0 6-16,0 0-6 15,0 0 1-15,0 0-1 16,0 0 6-16,0 0-6 16,0 0 0-16,0 0 0 15,0 0 0-15,0 0 0 16,0 0-1-16,0 0 2 15,0 0-2-15,0 0 1 16,0 0-1-16,0 0 1 16,0 0 1-16,0 0 0 0,0 0-1 15,0 0 0 1,0 0 0-16,0 0 1 0,0 0-2 16,0 0 2-16,0 0-1 15,0 0 1-15,0 0-1 16,0 0 6-16,0 0-6 15,0 0 0-15,0 0-1 16,0 0 1-16,0 0 0 16,0 0 8-16,0 0-8 15,0 0 12-15,0 0 1 16,0 0-6-16,0 0 1 16,0 0-7-16,0 0 1 15,0 0 4-15,0 0-5 16,0 0-2-16,0 0 1 15,0 0 0-15,0 0 8 0,0 0-7 16,0 0 0-16,0 0 6 16,0 0 1-16,0 0-1 15,0 0-6-15,0 0 5 16,0 0-5-16,0 0-1 16,0 0 1-16,0 0 4 15,0 0-5-15,0 0 0 16,0 0 2-16,0 0-1 15,0 0 5-15,0 0-6 16,0 0 2-16,0 0 3 16,0 0-5-16,0 0 0 15,0 0-1-15,0 0 1 0,0 0 0 16,0 0 0-16,0 0 0 16,0 0-1-16,0 0 0 15,0 0-6-15,0 0 7 16,0 0-1-1,0 0 1-15,0 0-1 0,0 0 1 16,0 0 0-16,0 0 1 16,0 0 0-16,0 0 0 15,0 0 0-15,0 0 0 16,0 0-1-16,0 0 1 16,0 0-1-16,0 0-1 15,0 0 0-15,0 0-5 16,0 0 5-16,0 0 1 0,0 0-1 15,0 0-9 1,0 0 9-16,0 0-1 0,0 0 1 16,0 0 0-16,0 0 0 15,0 0 1-15,0 0-1 16,0 0 1-16,0 0 0 16,0 0-1-16,0 0 1 15,0 0-1-15,0 0 1 16,-2 0 1-16,2 0-1 15,-2 2 0-15,2 0 0 16,-2-2 1-16,2 2-1 16,0-2 1-16,0 0-2 15,0 0 2-15,0 0-1 16,0 0 0-16,0 0 5 16,0 0-4-16,0 0-1 0,0 0 0 15,0 0 0-15,0 0 3 16,0 0-3-16,0 0 0 15,0 0 1-15,0 0-1 16,0 0 0-16,0 0 1 16,0 0 1-16,0 0-1 15,0 0 0-15,0 0 5 16,0 0 3-16,0 0-7 16,0 0 7-16,0 0-2 15,0 0-1-15,0 0 0 16,0 0 6-16,0 0-3 15,0 0-2-15,0 0-5 16,0 0 10-16,0 0-3 0,0 0-8 16,0 0 11-1,0 0-6-15,0 0-5 0,0 0 0 16,0 0 5-16,0 0 0 16,0 0-4-16,0 0 4 15,0 0 0-15,0 0-6 16,0 0 6-16,0 0-6 15,0 0-9-15,0 0 3 16,0 0-1-16,0 0 5 16,0 0 1-16,0 0-5 15,0 0 6-15,0 0 0 16,0 0 1-16,0 0 5 0,0 0-6 16,0 0 6-1,0 0 0-15,0 0-4 0,0 0 8 16,0 0 2-16,0 0-6 15,0 0 5-15,0 0 8 16,0 0 0-16,0 0 11 16,0 0-3-16,0 0 0 15,0 0-9-15,0 0-4 16,0 0 2-16,0 0-7 16,0 0-8-16,0 0-1 15,0 0 0-15,0 0 0 16,0 0-9-16,-2 0-8 15,2 0 7-15,-3 4-16 0,3 8-1 16,0 6 14 0,-4 8 13-16,4 4-1 0,-1 6 1 15,-1 2 0-15,-2-4 6 16,2 1-6-16,-3-10 0 16,3-3 2-16,2-4-2 15,-2-5 1-15,2-5 5 16,0-4-6-16,0 0 1 15,0-4-1-15,0 0 0 16,0 0 9-16,0 0-7 16,0 0 5-16,0 0-1 15,0 0 0-15,0 0 0 16,0 0 8-16,0 0 1 16,0 0 4-16,0-11-2 15,0-8-2-15,0-12-9 0,0-6-6 16,7-8-1-16,-1-1 0 15,-1 2 1-15,2 2 0 16,-3 6-11-16,-2 4 5 16,0 4 5-16,1 2 0 15,-1 5 1-15,0 3-1 16,-2 6 1-16,0 6 0 16,2 1 0-16,-2 2 0 15,0 3 0-15,0-1-1 16,0 1 1-16,2 0 0 15,-2 0 0-15,0 0 0 16,0 0 0-16,0 0-1 0,0 0 1 16,0 0-8-16,0 0 8 15,0 0-1-15,0 0 0 16,0 0 1-16,0 0 0 16,0 0 0-16,0 0 0 15,0 0 0-15,0 0-1 16,0 0 0-16,0 0 0 15,0 0-6-15,0 0-4 16,0 0 10-16,0 0-8 16,0 0 4-16,0 0 4 15,0 0-5-15,0 0 5 16,0 0 1-16,0 0 0 16,0 0 0-16,0 0 1 15,0 0 0-15,0 0 0 16,0 0 0-16,0 0 0 0,0 0 0 15,0 0-1-15,0 0 5 16,0 0-4-16,0 0 0 16,0 0 0-16,0 0 0 15,0 0-1-15,0 0 2 16,0 0-1-16,0 0 0 16,0 0 1-16,0 0-2 15,0 0 0-15,0 0 0 16,0 0 0-16,0 0 0 15,0 0-2-15,0 0 2 16,0 0-1-16,0 0 1 16,0 0-1-16,0 0 1 15,0 0 0-15,0 0 0 0,0 0 1 16,0 0-2-16,0 0-7 16,0 0 0-16,0 0-4 15,0 0-12-15,0 0 9 16,0 0-1-16,0 0-2 15,0 0 9-15,0 0 8 16,0 0 1-16,0 0 0 16,0 0 7-16,0 0-7 15,0 0 9-15,0 0-8 16,0 0 8-16,0 0-8 16,0 0 10-16,0 0-5 15,0 0 4-15,0 0-4 0,0 0 2 16,0 0 1-16,0 0-8 15,0-3-1-15,0 3-13 16,0 0-74-16,0 0-112 16,0 0-163-16,-8 39-435 15,-15-1 278-15,4-2-209 0</inkml:trace>
  <inkml:trace contextRef="#ctx0" brushRef="#br0" timeOffset="44220.14">5284 1604 629 0,'0'0'283'0,"0"0"-99"16,0 0-24-16,0 0-7 15,0 0-24-15,0 0-7 16,0 0 17-16,-5-72-24 16,3 61-1-16,0 6-31 15,2-1-18-15,-2 2-3 16,2 1-25-16,0 3-12 15,0-1-19-15,0 1 13 16,0 0-3-16,0-3-5 0,0 3 3 16,-3 0-2-16,3 0 2 15,0 0-13-15,-3 0 17 16,3 0-8-16,-2 0 7 16,0 0-17-16,2 0 0 15,-2 0-14-15,2 0 1 16,-2 3-5-16,0 7 17 15,0 2 2-15,2 3-7 16,0 4 6-16,0 1-7 16,0-2 7-16,2 2 6 15,4-4 12-15,1-4-17 16,0-2 6-16,0-4-7 0,-3 0 1 16,2-2-3-16,-2 2 8 15,4-2-3-15,1 0-1 16,2-2 1-16,2 0 3 15,3 0 9-15,4-2 2 16,3 0-16-16,6 0 8 16,-1 0 22-16,3-8-29 15,3-4 11-15,-6-4 2 16,-1 2-9-16,-4 2 5 16,-11 2-1-16,-4 2 18 15,-6 4 8-15,-2-2 18 16,0-2-10-16,0-4-20 0,0-4-23 15,0 0 7 1,-6-2-8-16,-6 4-1 0,1 0 0 16,-1 1-11-16,-3 5 5 15,-3 1-4-15,1 0-38 16,-4 6-51-16,2-2 35 16,-1 3 57-16,-1 0-6 15,0 0 2-15,-4 11 11 16,0 7 0-16,-2 2 1 15,5 2-1-15,4 2-4 16,6-2 5-16,4-2-1 16,6-2 1-16,0-2 3 15,2-2 6-15,0-4-8 16,0 0-1-16,0-2-1 16,0 0 1-16,0-2 6 0,2 0-6 15,0-2 0-15,0-2 0 16,-2-2 6-16,2 0 0 15,-2 0 5-15,0 0 4 16,0 0 5-16,0 0-3 16,0 0 1-16,0 0-7 15,0 0 2-15,0 0-1 16,0 0-3-16,0 0-3 16,0 0 0-16,0 0-5 15,0 0 8-15,0 0-8 16,0 0 6-16,0 0 8 15,0 0 3-15,0 0 0 16,0 0-8-16,0 0 5 0,0 0-7 16,0 0-1-16,0 0-1 15,0 0 3-15,0 0-7 16,0 0 5-16,0 0 2 16,0 0-6-16,0 0 6 15,0 0 0-15,0 0-2 16,0 0 4-16,0 0-10 15,0 0 8-15,0 0-8 16,0 0 8-16,0 0-8 16,0 0 10-16,0 0-5 15,0 0-6-15,0 0 2 16,0 0 4-16,0 0-6 16,0 0 1-16,0 0 3 15,0 0-3-15,0 0-1 0,0 0 0 16,0 0 0-16,0 0 6 15,0 0-6-15,0 0 0 16,0 0 1-16,0 0 5 16,0 0-6-16,0 0 1 15,0 0 0-15,0 0-1 16,0 0 1-16,0 0-1 16,0 0-1-16,0 0 1 15,0 0-1-15,0 0 1 16,0 0 0-16,0 0 0 15,0 0 0-15,0 0 0 0,0 0 5 16,0 0-5 0,0 0 0-16,0 0 1 0,0 0 1 15,0 0-2 1,0 0-8-16,0 0 6 0,0 0 1 16,0 0 0-16,0 0 0 15,0 0 1-15,0 0 0 16,0 0 0-16,0 0 0 15,0 0 1-15,0 0 11 16,0 0-6-16,0 0 0 16,0 0-5-16,0 0-1 15,0 0 2-15,0 0-2 16,0 0 1-16,0 0 0 16,0 0 0-16,0 0 0 15,0 0-1-15,0 0 1 16,0 0 0-16,0 0-1 0,0 0 0 15,0 0 0-15,0 0 0 16,0 0 0-16,0 0 1 16,0 0 0-16,0 0 0 15,0 0 1-15,0 0 5 16,0 0 4-16,0 0-5 16,0 0 0-16,0 0 1 15,0 0-6-15,0 0 0 16,0 0-1-16,0 0 0 15,0 0 1-15,0 0-1 16,0 0 1-16,0 0-1 0,0 0 0 16,0 0 0-16,0 0 0 15,0 0 2 1,0 0-1-16,0 0-1 0,0 0 1 16,0 0-1-16,0 0-1 15,0 0-5-15,0 0 6 16,0 0 0-16,-2 0 0 15,2 2 0-15,0-2 0 16,0 0 5-16,0 0-3 16,0 0-2-16,0 2 1 15,0-2-1-15,0 0 0 16,0 0 1-16,0 0-1 16,0 0 1-16,0 0 0 15,0 0-1-15,0 0 0 16,0 0 0-16,0 0 0 0,0 0 1 15,0 0 2-15,0 0-2 16,0 0 0-16,0 0-1 16,0 0 1-16,0 0 5 15,0 0-5-15,0 0 0 16,0 0-1-16,0 0 1 16,0 0 0-16,0 0-1 15,0 0 0-15,0 0-6 16,0 0 6-16,0 0-2 15,0 0 1-15,0 0 1 16,0 0 0-16,0 0 0 16,0 0 1-16,0 0 0 15,0 0 0-15,-2 2 0 0,2-2 1 16,-2 2-1-16,2 0-1 16,0-2-1-16,0 0 0 15,0 0 0-15,0 0-1 16,0 0 2-16,0 0 0 15,0 0 0-15,0 0 0 16,0 0 1-16,0 0 0 16,0 0 0-16,0 0 5 15,0 0-4-15,0 0-2 16,0 0 2-16,0 0-1 16,0 0 0-16,0 0-1 15,0 0 0-15,0 0 0 16,0 0 1-16,0 0-1 0,0 0 1 15,0 0-1-15,0 0 6 16,0 0-4-16,0 0 4 16,0 0-5-1,0 0 8-15,0 0-8 0,0 0 0 16,0 0 5-16,0 0-6 16,0 0 0-16,0 0 0 15,0 0 1-15,0 0-1 16,0 0-1-16,0 0-23 15,-4 0-23-15,-7 2-74 16,-16 12-192-16,-60 32-274 16,4 3-51-16,-3-8-195 0</inkml:trace>
  <inkml:trace contextRef="#ctx0" brushRef="#br0" timeOffset="45381.48">5203 1700 863 0,'0'0'264'16,"0"0"-99"-16,0 0-7 0,0 0-4 16,0 0-28-16,0 0-40 15,0 0-10-15,56-96-23 16,-38 76-8-16,2 2 3 16,0 0-7-16,2 2-20 15,0 4-8-15,-2 0-12 16,-1 6 8-16,-6 0-8 15,-3 2 0-15,-2 1-1 16,-4 2 0-16,-2 1-8 16,-2 0-13-16,0 0-7 15,0 6-26-15,-20 10 25 16,-7 6-1-16,-2 2 28 0,0-2 2 16,7-4 26-16,9-8-7 15,6-2-19-15,7-6-3 16,0 0-4-16,0 2-14 15,18-2-10-15,9-2 31 16,7 0 22-16,7 0 5 16,1-10 40-16,1-6-32 15,-7-2-1-15,-5 4-4 16,-11 2 15-16,-9 4 7 16,-4 4 6-16,-7 1 2 15,0 3-58-15,-5 0-2 16,-21 0-27-16,-19 15-6 15,-10 7 33-15,-4 2 15 16,8-2-3-16,13-6-11 0,15-6 10 16,15-4-11-16,6-4 0 15,2-2-7-15,0 0-2 16,2 0-18-16,21 0 1 16,10-14 26-16,13-4 28 15,4-2 1-15,-1-2-6 16,-11 4-4-16,-7 2 0 15,-14 7-3-15,-5 4 1 16,-6 3-7-16,-6 2-9 16,0 0-1-16,0 0-1 15,-16 0-8-15,-12 14-11 0,-10 2-12 16,0 2 32 0,2-2 5-16,12-4-5 0,9-4-11 15,9-6-5-15,6-2 1 16,0 0-11-16,0 0 5 15,21 0-58-15,10-4 79 16,9-10 26-16,7-4 7 16,-1-4-10-16,-5 1 16 15,-10 2-13-15,-8 5 3 16,-10 4-10-16,-9 6 3 16,-4 1-6-16,0 3-7 15,-22 0-9-15,-16 9-1 16,-16 11 1-16,-3 1 13 15,1 4 4-15,9-5-11 16,16-4-6-16,11-6 1 0,13-6-2 16,7-2-10-1,0-2-10-15,18 0-22 0,22-2 43 16,14-12 9-16,6-6 14 16,2-4-3-16,-6 2 5 15,-14 2-1-15,-13 5 6 16,-13 5 17-16,-9 6 2 15,-7 4-5-15,0 0-24 16,0 0-20-16,-14 0-3 16,-15 9-90-16,-11 11 18 15,-6 12-50-15,-17 30-144 16,12-6-227-16,11-10-123 0</inkml:trace>
  <inkml:trace contextRef="#ctx0" brushRef="#br0" timeOffset="50243.4">4222 2115 225 0,'0'0'354'16,"0"0"-209"-16,0 0-25 0,0 0 33 16,0 0-35-16,0 0-17 15,0 0-32-15,0 0-5 16,0 0-6-16,0 0-19 15,0 0-1-15,0 0-15 16,0 0-12-16,0 0-1 16,0 0-9-16,0 2 0 15,0 2-1-15,0 1 0 16,0-1 2-16,0-1 11 16,0 1-2-16,0 0-9 15,0-1 5-15,10-2 18 16,3 3 14-16,5-4 30 15,4 4-11-15,0-2-17 16,1 0-5-16,-6 0-25 16,-3 1-4-16,-7-2-6 0,-5-1 0 15,0 3 5-15,-2-3-6 16,0 0 6-16,0 0-5 16,0 0-1-16,0 0 1 15,0 1-2-15,-19 3-23 16,-13 6-59-16,-15 3 83 15,-9-1 23-15,-4 2-21 16,5-3 11-16,6 0-7 16,11-5-5-16,15-2 11 15,10-3-3-15,6-1-2 0,7 0 12 16,0 0-19 0,0 0 8-16,0 0 3 0,0 0-3 15,10 0-7-15,11 0 27 16,10-7-6-16,8-4-3 15,3 2-9-15,2-1 2 16,-3 1-11-16,-3 1 8 16,-3 3-8-16,-4 0 5 15,-4 1-4-15,-6 0-2 16,-9 3 2-16,-5-2-2 16,-5 2 0-16,-2 1 8 15,0 0 2-15,0 0 0 16,0 0 6-16,0 0-9 15,0 0-7-15,-4 0 0 16,-9 0-21-16,-3 0-26 0,-4 13-22 16,-7 10-86-16,-18 18-105 15,6-5-92-15,-1-5-486 0</inkml:trace>
  <inkml:trace contextRef="#ctx0" brushRef="#br0" timeOffset="51415.48">3940 3352 342 0,'0'0'242'15,"0"0"-143"-15,0 0-3 0,0 0 8 16,0 0-24-16,0 0-9 15,0 0 1-15,3-29-4 16,-3 25 4-16,0 1 9 16,0 1 11-16,0 2 9 15,0 0-15-15,0 0 3 16,0 0-16-16,0 0-4 16,0 0-15-16,0 0-7 15,0 0-16-15,0 0-8 16,0 0 12-16,0 0 2 15,0 0-15-15,0 0 23 16,0 0-11-16,0 0-4 16,0 0-5-16,0 0 3 0,0-1 0 15,3-3-26-15,15-3 23 16,7-4 9-16,8-4-21 16,7-1-10-16,5-2-3 15,2 2 0-15,-2 2 0 16,-1 0 0-16,-4 4 13 15,-9 2-13-15,-11 2 8 16,-7 4-8-16,-7 2 0 16,-6 0 0-16,0 0 0 15,0 0 0-15,0 0 0 16,0 0-26-16,-3 0-31 16,-17 0-8-16,-11 8 18 15,-11 8 35-15,-8 0-1 16,-6 2-6-16,1-2 13 15,2-2 6-15,1-1 3 0,7-6-2 16,10-3 12-16,13 0-12 16,8-4 7-16,10 0 9 15,4 0 1-15,0 0-6 16,0 0 13-16,0 0-21 16,0 0 5-16,4 0 3 15,5 0 3-15,7 0-14 16,-1-6 24-16,3 0-25 15,3 0 9-15,2-2-2 16,2 0-2-16,4 0 3 16,0 0-6-16,-2 2-1 15,-4 0 1-15,-6 2-2 0,-5 2-21 16,-4 0-16-16,-6 2-81 16,-2 0-73-16,0 2-132 15,-24 16 93-15,-4-2-268 16</inkml:trace>
  <inkml:trace contextRef="#ctx0" brushRef="#br0" timeOffset="52247.11">3871 3080 403 0,'0'0'576'16,"0"0"-452"-16,0 0-91 16,0 0 3-16,0 0 2 0,0 0-5 15,0 0-7-15,-9 2-14 16,9-2 10-16,0 0 10 15,0 2 7-15,0-2-9 16,0 0 5-16,0 0-7 16,0 2-20-16,0-2-8 15,-2 2 1-15,2 2-2 16,0 0 2-16,-2-2 9 16,0 2-9-16,2-2 8 15,0-2 1-15,0 2 0 16,0-2 16-16,0 0 14 15,0 0-16-15,0 0 8 0,2 0 22 16,13 0-16-16,10 0 28 16,8 0-6-16,7 0 0 15,3-2-23-15,-3-4-17 16,-3 2 12-16,-6-2-1 16,-6 4-11-16,-7-2 2 15,-2 2-8-15,-8 2-4 16,0 0 0-16,-4 0-8 15,-4 0 7-15,2 0-1 16,-2 0-6-16,0 0 4 16,0 0-5-16,0 0 13 15,0 0 0-15,0 0 4 16,0 0-3-16,0 0-2 16,0 0-3-16,0 0-4 15,0 0-5-15,0 0-1 0,0 0 6 16,0 0-5-16,0 0 5 15,0 0-5-15,0 0-1 16,0 0 0-16,0 0 0 16,0 0-27-16,0 0-78 15,-4 0-94-15,-10 8-284 16,-6 0 190-16</inkml:trace>
  <inkml:trace contextRef="#ctx0" brushRef="#br0" timeOffset="53527.25">3517 2416 745 0,'0'0'214'16,"0"0"-126"-16,0 0-3 15,0 0 30-15,0 0-21 16,0 0 15-16,0 0-41 16,22-30 0-16,-20 22-15 15,2 2 2-15,-1 0 21 16,-1 2-12-16,1 2-20 15,-1-2-16-15,0 2 3 0,0-2-3 16,0 2-11-16,0 0 5 16,-2 2 7-16,0 0-2 15,0 0-2-15,0 0-25 16,0 0-8-16,0 0-17 16,0 14-14-16,0 10 30 15,0 10 9-15,0 4 1 16,0 2 14-16,0 1-7 15,0-8-7-15,0-2 8 16,0-8-7-16,0-2 5 16,0-7-4-16,0-4-3 15,0-4 11-15,0-2-11 0,3-1 0 16,-3-3 6 0,0 0-6-16,0 0 9 0,0 0 4 15,0 0 9-15,2 0 2 16,0-3 38-16,4-13-13 15,6-10-24-15,4-8-24 16,8-9-1-16,1-1 0 16,-3 2-1-16,-5 4 0 15,-5 12 0-15,-8 10 0 16,-1 8 1-16,-1 6-13 16,-2 2 4-16,0 0-3 15,0 0 5-15,0 0-2 0,0 0-12 16,0 12 1-16,0 14 11 15,-9 8 1-15,-5 11 7 16,1 2 1-16,3 0 0 16,-4-1 4-16,5-8-3 15,2-10 1-15,2-6 7 16,1-10-8-16,4-6 0 16,0-6 18-16,0 0 17 15,0 0 27-15,0 0-2 16,0-4-3-16,0-14-31 15,0-4-17-15,0-6-3 16,0-1-6-16,0 4 1 16,0 5-2-16,0 6 0 0,0 4-10 15,0 7-32-15,0 3-109 16,0 3-165-16,0 37-63 16,-9-2 33-16,3-6-311 15</inkml:trace>
  <inkml:trace contextRef="#ctx0" brushRef="#br0" timeOffset="54320.13">5132 3250 13 0,'0'0'709'0,"0"0"-549"15,0 0-74-15,0 0 12 0,0 0-11 16,0 0-37-16,0 0 0 16,-2-56 16-16,2 48-5 15,0 2 17-15,0 0-18 16,0 0-15-16,0 2 2 15,0-2-21-15,0 0-16 16,0 0-10-16,0-2-8 16,0 0 8-16,0 2 0 15,0-2 7-15,0 0-7 16,0 0 9-16,0 0-9 16,0 0 9-16,0-2 8 15,0 2 1-15,-2-1-2 16,-3 2-3-16,1-1-6 0,-2 2-4 15,2-2 12-15,0 1 4 16,0 2 17-16,0-1 20 16,-1 2-9-16,3 0 14 15,0 0 0-15,-1 4-11 16,3 0-16-16,-1 0-13 16,1 0-21-16,0 0-8 15,0 0-5-15,0 0-7 16,0 1-8-16,0 16 3 15,0 11 24-15,0 10 1 16,-6 10 4-16,4 6 34 16,-2 2-23-16,-1-2 13 15,1-2-15-15,0-6-12 16,-1-7 11-16,0-7-12 16,1-6 7-16,0-8 1 0,1-2-8 15,3-2-27-15,0-4-67 16,0 0-95-16,0-10-62 15,7 0-78-15,9-16-427 0</inkml:trace>
  <inkml:trace contextRef="#ctx0" brushRef="#br0" timeOffset="54860.1">5789 3252 168 0,'0'0'957'0,"0"0"-759"16,0 0-62-16,0 0-43 16,0 0 12-16,0 0-17 15,0 0-9-15,-27-42-22 16,23 42-44-16,-3 0-13 15,1 10-12-15,-6 14 3 16,3 8 9-16,1 5-1 16,6 2 0-16,2 0 1 15,0-3 1-15,2-8 24 16,9-4-24-16,3-6 26 16,-4-8-26-16,1-2 37 0,5-6 25 15,7-2 0-15,6 0 1 16,11-16 17-16,4-8-58 15,3-10 11-15,0-4-16 16,-9-3-3-16,-7 0-3 16,-12 0-5-16,-5 7-7 15,-11 6-3-15,-3 8 3 16,-5 4 18-16,-22 8-18 16,-10 2-19-16,-13 2-63 15,-8 4 62-15,0 0 3 16,4 0 10-16,10 0 7 15,9 6-8-15,8 4-46 0,7 0-80 16,7 8-8 0,6 4-74-16,7 10-85 0,17-5 1 15,12-9-398-15</inkml:trace>
  <inkml:trace contextRef="#ctx0" brushRef="#br0" timeOffset="63254.59">9780 3319 41 0,'0'0'114'15,"0"0"4"-15,0 0-66 16,0 0-10-16,0 0 47 16,6 0-43-16,-6 0 13 15,0 0-12-15,0 0-3 16,0 0-3-16,0 0 25 16,0 0-2-16,0 0-25 0,0 0 0 15,0 0-26 1,0 0 1-16,0 0-11 0,0 0 19 15,0 0 22-15,0 0-20 16,0 0 13-16,0 0-11 16,-2 0 7-16,0 0 9 15,2 0-20-15,-2 0 1 16,2 0-23-16,-2 0-28 16,2 0-3-16,-2 0 20 15,2 0 11-15,0 0 19 16,0 0-6-16,0 0 4 15,0 0-10-15,0 0 6 16,0 0-12-16,-3 0 5 16,3 0-6-16,0 0-1 15,0 0 0-15,0 0 0 0,-2 0 0 16,2 0 1-16,-2 0 0 16,2 0 8-16,-3 0 3 15,2 0-11 1,1 0 0-16,0 0 9 0,0 0-9 15,0 0 1-15,0 0 14 16,0 0-1-16,0 0 5 16,0 0-18-16,0 1-1 15,-3 6-32-15,-10 4-148 16,-2 3 17-16,-6-7-457 0</inkml:trace>
  <inkml:trace contextRef="#ctx0" brushRef="#br0" timeOffset="63996.74">9749 3414 508 0,'0'0'205'0,"0"0"-99"15,0 0-50-15,0 0-4 16,0 0-7-16,0 0-5 15,0 0-6-15,-9 0 21 16,9 0-9-16,-2 0-7 16,-1 0 7-16,2 0-15 15,-5-1-17-15,2 1-14 16,0 0-3-16,-3 0-13 0,0 0-5 16,2 0 19-16,1 0 2 15,2 0 13-15,2 0-4 16,0 0-8-16,0 0 0 15,0 0 5-15,0 0 2 16,0 0-8-16,0 0-21 16,0 0-84-16,-2 0-126 15,2 0 39-15,0 0 91 16,0 1-149-16</inkml:trace>
  <inkml:trace contextRef="#ctx0" brushRef="#br0" timeOffset="68324.42">9765 3519 116 0,'0'0'264'16,"0"0"-172"-16,0 0-16 15,0 0 67-15,0 0-17 16,0 0-8-16,0 0-24 16,-16-12-19-16,14 8-14 0,2 2 1 15,-3 0-1-15,3 2-11 16,-2 0-26-16,2 0-8 15,0 0-9-15,0 0-7 16,0 0 6-16,0 0-4 16,0 0 11-16,0 0 7 15,0 0-11-15,0 0 14 16,0 0 6-16,0 0-6 16,-2 0-1-16,2 0-6 15,0 0-9-15,0 0-7 16,0 0 0-16,0 0 0 15,0 0-1-15,0 0 1 16,0 0 5-16,0 0 4 0,0 0 10 16,0 0 9-16,11 0 30 15,4 0 18-15,7 4 13 16,7-2-23-16,9 0 16 16,3-2-39-16,3 2-28 15,3 0 4-15,-3 0-18 16,2 0 33-16,-4 0-18 15,-3 0-1-15,-1 0-6 16,-5-2 10-16,-6 0-1 16,-4 0-11-16,-5 0-5 15,-9 0 14-15,-3 0-10 16,-4 0-6-16,0 0 6 16,-2 0 4-16,0 0-9 15,0 0 7-15,0 0-7 16,0 0-1-16,2 0 0 15,1 0-4-15,2 0 3 0,1 0 1 16,1 0 1-16,-1 0 16 16,1 0-1-16,-2 0-7 15,-1 0 0-15,1 0-1 16,-3 0 0-16,0 0-7 16,0 0-1-16,0 0 1 15,1 0 1-15,1 0-1 16,1 0-1-16,0 0-1 15,-1 0 1-15,0 0-1 16,3 0 1-16,-3 0 0 16,0 0 6-16,2 0-4 15,-6 0-1-15,0 0 8 0,0 0-2 16,0 0-1-16,0 0 5 16,0 0-4-16,0 0-7 15,-3 0 0-15,-13 0-60 16,-13 0 29-16,-13 0 18 15,-18 0 7-15,-16 0-1 16,-10 0 5-16,-28 12-8 16,-24 8-2-16,12-2 5 15,16 0-6-15,23-4 1 16,37-4 12-16,10-4 0 16,9 0 15-16,17-4-14 15,12-2 0-15,2 2 6 0,0-2-7 16,0 0 0-16,0 0-9 15,0 0 0-15,0 0-4 16,5 0-2-16,15 0 15 16,9 0 44-16,11 0-22 15,9 0 15-15,5 0-35 16,4 0 4-16,2 0 22 16,0 0-21-16,0 0 13 15,-5 0-19-15,-3 0 9 16,-5 0-2-16,-7 0-8 15,-9 0 1-15,-4 0 1 16,-10 2-2-16,-3 0-13 16,-7-2 11-16,-3 2 2 0,-4-2 9 15,0 0-1-15,0 0 4 16,0 0 1-16,0 0 0 16,0 0-2-16,0 0-10 15,2 0-1-15,-2 0 1 16,0 0-1-16,0 0-1 15,0 0 0-15,2 0 0 16,-2 0 0-16,0 2 0 16,0-2 1-16,0 0 3 15,0 0-2-15,0 0 1 16,0 0 4-16,0 0-6 16,0 0 1-16,0 0 0 15,0 0-1-15,0 0-1 16,0 0-1-16,0 0-4 15,0 0-1-15,0 0 6 0,0 0 1 16,0 0 7-16,0 0-6 16,4 0 7-16,2 0 2 15,0 0-1-15,-1 0-1 16,-1 0-8-16,5 0 1 16,2 0-1-16,7-2 0 15,2-2 1-15,7 0-1 16,-2 0 0-16,1 0-5 15,-4 0 5-15,1 2 1 16,-6 0-1-16,-3 0 0 16,-3 2-1-16,-5 0-1 15,-1 0 1-15,-5 0 1 0,0 0-1 16,0 0 1-16,0 0 0 16,0 0 9-16,0 0-9 15,0 0 8-15,0 0 2 16,0 0-3-16,0 0-6 15,0 0 0-15,0 0 7 16,0 0-7-16,0 0 6 16,0 0-7-16,0 0 0 15,0 0 0-15,0 0 0 16,0 0 1-16,0 0 8 16,0 0-8-16,0 0-1 15,0 0-34-15,0 0-83 16,0 0-38-16,0 0-108 0,29 0-141 15,3 2 154-15,7-2-247 16</inkml:trace>
  <inkml:trace contextRef="#ctx0" brushRef="#br0" timeOffset="68991.45">12759 2532 525 0,'0'0'201'15,"0"0"-100"-15,0 0 61 16,0 0 7-16,0 0-1 15,0 0-30-15,0 0-23 16,-20 0-15-16,20 0 5 16,0 0-13-16,0 0-32 15,0 0-2-15,0 0-9 16,2 0-49-16,25 0 43 16,15 0-42-16,16-4 51 15,11 0-27-15,5 3-3 0,-1-2-3 16,-4 3-10-16,-4 0 4 15,-10 0-11-15,-6 0-2 16,-7 4-37-16,-10 4-106 16,-10 4-87-16,-18 4-135 15,-4-3-132-15,0-5-121 0</inkml:trace>
  <inkml:trace contextRef="#ctx0" brushRef="#br0" timeOffset="69239.64">12966 2789 1079 0,'0'0'270'0,"0"0"-135"16,0 0 38-16,0 0-5 15,0 0-72-15,0 0-50 16,0 0-21-16,22 2-3 15,1 0-15-15,16-2 15 16,13 4-11-16,8 2-11 16,7 2-31-16,24-6-131 15,-12 0-344-15,-13-2-492 0</inkml:trace>
  <inkml:trace contextRef="#ctx0" brushRef="#br0" timeOffset="69898.48">14470 2153 734 0,'0'0'115'15,"0"0"-11"-15,0 0 6 16,0 0 0-16,0 0-23 15,0 0-38-15,0 0-17 16,-76-38-6-16,60 38 18 16,-6 0-10-16,-2 0-13 15,-9 0-1-15,-6 6 15 16,-5 12-2-16,-6 9-6 16,-4 5 5-16,-4 9 11 0,-3 8 23 15,5 5-2 1,7 0-24-16,11 0-20 0,14-3-7 15,11-4 3-15,13-3-8 16,0 1 17-16,33-3 13 16,23-2 37-16,31-6 29 15,7-10-44-15,8-8-5 16,2-10 5-16,-13-6-27 16,7 0-15-16,-9-18 10 15,-8-10-9-15,-12-10 12 16,-13-6-10-16,-19-6-9 15,-16-5 2-15,-21 1-14 16,-2 2-9-16,-34 4 7 16,-15 6-18-16,-10 10 0 15,-1 10 8-15,0 12-19 0,-1 10 5 16,1 8-99 0,-38 58-50-16,17-4-151 0,5-3-257 0</inkml:trace>
  <inkml:trace contextRef="#ctx0" brushRef="#br0" timeOffset="71648.62">9111 4237 227 0,'0'0'323'0,"0"0"-198"16,0 0-28-16,0 0-48 16,0 0 28-16,0 0 48 15,9-8-35-15,-9 4-25 16,3 2-10-16,-1-2-1 16,-2 2-6-16,0 0 23 15,0 0-19-15,0 2-17 0,0 0 6 16,0 0 2-16,0 0 11 15,0 0 4-15,0 0-18 16,0 0 1-16,0 0-15 16,0 0-6-16,0 0 7 15,0 0-10-15,0 0-2 16,0 0 2-16,0 0-16 16,0 0 0-16,0 0-1 15,0 0-8-15,0 0 7 16,0 0 1-16,0 0 0 15,0 0 0-15,0 0 8 0,0 0-2 16,0 0 5 0,0 0 5-16,0 0-10 0,0 0-6 15,0 0 0-15,-14 12-116 16,-8 8-19-16,-33 14-116 16,1-2-53-16,0-12-366 0</inkml:trace>
  <inkml:trace contextRef="#ctx0" brushRef="#br0" timeOffset="73832.63">5622 3980 713 0,'0'0'184'0,"0"0"-90"16,0 0-12-16,0 0-27 16,0 0 17-16,0 0 21 15,0 0-19-15,34-48-12 16,-34 48-12-16,2 0-23 16,-2 0-16-16,4 0-11 15,3 0 1-15,9 2 9 16,1 8 7-16,8 6 2 15,6 2-3-15,4 6 4 16,10 4 8-16,7 2 19 16,5 2-15-16,9 0-15 15,5-1 11-15,2-5 13 16,1-2-10-16,1-4-5 0,-2 0-8 16,-1 0-8-1,-1 0 4-15,-2-2-2 0,-1 0 0 16,-4 0-12-16,-1-4 0 15,-3 0 14-15,0-4 0 16,-1 0 2-16,7-4-1 16,-2-1 3-16,5-2-5 15,2 1-7-15,-1 0 1 16,-1 0 6-16,-9 0-4 16,-7 2-9-16,-10 1 0 15,-8-2 0-15,-8-1 0 16,-2 0 1-16,-6 2 6 0,4-2-7 15,-1 0 1 1,0 0 1-16,2-2-1 0,-1 1 10 16,0-2-5-16,-4 2-5 15,-1-2 9-15,-3 2-9 16,-3-2 8-16,-1 1-8 16,-3 1 0-16,-2-3-1 15,-2 1 9-15,-2-1-9 16,-2 0 1-16,0 0 10 15,0 0 27-15,0 0 21 16,0 0 3-16,0 0-1 16,-4-11-32-16,-12-7-23 15,-1-4-12-15,-6-7-11 16,0 1-16-16,1 0-1 16,0 4 21-16,4 2 1 0,3 4 0 15,1 4 12-15,3 6 0 16,5 2 0-16,1 4 1 15,2 0-1-15,3 2-11 16,0 0 10-16,0 0-30 16,0 0-5-16,14 0 11 15,9 12 25-15,10 4 0 16,5 0 8-16,2 0-5 16,3 2 5-16,-8-4-8 15,-4 0 7-15,-9-2-7 16,-6-2-1-16,-7-2-5 15,-5-4-4-15,-2 0-4 16,-2-2 1-16,0 1 4 0,0 2-14 16,-15 3-14-16,-14 6 37 15,-11 6 15-15,-7 1 13 16,-2 1-6-16,0-3-6 16,2-1-15-16,7 0 8 15,7 0-9-15,6-1-56 16,4 1-45-16,10-2-20 15,9 2-114-15,8-6-104 16,21-6-14-16,6-6-462 0</inkml:trace>
  <inkml:trace contextRef="#ctx0" brushRef="#br0" timeOffset="74523.5">9305 4285 791 0,'0'0'230'15,"0"0"-59"-15,0 0-39 16,0 0-5-16,0 0-19 15,0 0 11-15,0 0-9 16,-15-64-39-16,12 60-19 16,3 0-13-16,-2 2-15 15,2-2-1-15,0 2-4 16,-2-3-5-16,2 2-6 16,-2-1-1-16,2-2 0 15,0 0-5-15,-2 0-2 0,2-2 2 16,-2 2 5-16,2-2-6 15,0-3 1-15,-4 1-1 16,4 1 16-16,-2-4 11 16,2 3 0-16,-2 2 8 15,2 4 12-15,-2 3-12 16,2 1-8-16,0 0-28 16,0 0-14-16,0 0-20 15,0 4-3-15,0 14 12 16,0 8 17-16,0 6 8 15,0 8 0-15,0 2 9 16,0-2-7-16,0 0 9 16,0-6-9-16,0-2-1 0,0-6 10 15,0-2-4-15,0-3-7 16,0 1-50-16,-6 10-101 16,-7-6-176-16,-1-11-312 0</inkml:trace>
  <inkml:trace contextRef="#ctx0" brushRef="#br0" timeOffset="75077.7">9811 4227 727 0,'0'0'175'16,"0"0"-9"-16,0 0-19 16,0 0-5-16,0 0-24 15,0 0-85-15,0 0-25 16,-31 8 9-16,17 12 8 15,-1 8 4-15,4 4 6 16,5 4-21-16,6 4 13 16,0 0 2-16,0 0-6 15,6-5 0-15,7-9-15 0,3-6 3 16,-3-8 33-16,2-4 6 16,5-6-5-16,5-2 32 15,4 0-36-15,7-10 21 16,-3-8-17-16,0-8-7 15,-6-2-9-15,-6-1-20 16,-11-3 0-16,-10 2-1 16,0 2-8-16,-10 0-8 15,-24 2-21-15,-9 4-95 16,-5 4 49-16,-1 4 75 16,4 4 25-16,9 6 0 15,12 2-24-15,2 2-1 16,6 0-89-16,0 6-56 0,8 12-69 15,8 8-63-15,4-4-39 16,21-8-284-16</inkml:trace>
  <inkml:trace contextRef="#ctx0" brushRef="#br0" timeOffset="75814.53">10744 4287 182 0,'0'0'656'15,"0"0"-490"-15,0 0-62 16,0 0 22-16,0 0-30 15,0 0 4-15,0 0-16 16,-62-62-21-16,53 56-5 16,3 2 10-16,-2 0-18 15,-2 4-24-15,-6 0-14 16,-6 0-12-16,-7 0-9 16,-4 6-3-16,-1 12 5 15,5 4 1-15,2 4-10 16,7 2 14-16,7 2-11 15,7-4 12-15,6-2-12 0,0-6 1 16,0-2 3-16,4-4 3 16,13-1 5-16,6-6 1 15,4 1 32-15,4-4 12 16,0-2-3-16,2 0-9 16,1 0-6-16,-1-12-10 15,-2-2-4-15,-2-4-11 16,-6 2 30-16,-6 2 7 15,-5 4 10-15,-8 4 20 16,-2 2-24-16,0 4-16 16,-2 0-28-16,0 0-14 15,0 14-39-15,0 18 28 16,0 22 25-16,0 31 0 0,-20 33 18 16,-4-6-17-1,-1-13 9-15,3-19 19 0,9-32-27 16,2-6 8-16,2-6 2 15,0-16-12-15,5-10 1 16,-6-10 17-16,1 0 48 16,-6-6 39-16,-1-20-47 15,1-10-24-15,1-10-22 16,10-7-7-16,4 2-5 16,0 7-6-16,0 7-4 15,11 11-12-15,0 10-97 16,5 8-62-16,8 8-146 15,-1 0-204-15,-3 0-270 0</inkml:trace>
  <inkml:trace contextRef="#ctx0" brushRef="#br0" timeOffset="77444.39">11669 3780 385 0,'0'0'199'0,"0"0"-117"16,0 0 11-16,0 0-33 15,0 0 11-15,0 0-6 16,0 0-10-16,18-53 23 15,-16 47-6-15,-2 2-22 16,2 3 13-16,-2-3-3 16,0 1 1-16,0 1-11 0,0 1 20 15,0-2 17 1,0 2-6-16,0 1-13 0,0 0-9 16,0 0-20-16,0 0-24 15,0 0-15-15,0 0-1 16,0 0-27-16,0 0-9 15,0 1 2-15,0 12 22 16,0 1 13-16,0 4-5 16,0 4 5-16,0 4 9 15,0 0 7-15,0 4-2 16,0 0 13-16,0 0 3 16,-4 0 2-16,2-2-1 15,0-6-3-15,2-4-13 16,0-4-14-16,0-1 5 0,0-6 1 15,0 1-6-15,0-4 6 16,0 0-1-16,0-2 1 16,-2-2 4-16,2 2 5 15,0-2 8-15,0 2-6 16,0 0-9-16,0 3-9 16,-2 0 1-16,2 1 1 15,-4 2 7-15,4 0-8 16,0-2 12-16,-2 2-12 15,2-1 0-15,0-1 6 16,-2-2-6-16,2-3 9 16,0 2-8-16,0-1-2 15,0-2 1-15,0 0-1 0,0 0 1 16,0 0 6 0,0 0-7-16,0 0 0 0,0 0 1 15,0 0 4-15,0 4-5 16,-4 1-92-16,-11 6-52 15,-4-4-198-15,1-7-509 0</inkml:trace>
  <inkml:trace contextRef="#ctx0" brushRef="#br0" timeOffset="78104.62">12122 3950 863 0,'0'0'215'0,"0"0"-143"16,0 0-25-16,0 0 22 16,0 0-1-16,0 0-68 0,0 0 7 15,-23 44 9-15,12-15 37 16,-2 3 6-16,1 1-27 16,4-3-1-16,1-2-1 15,3-3-8-15,4-5-13 16,0-2-1-16,0-6-7 15,0 0 15-15,4-6 9 16,7 0 7-16,6-2 21 16,8-2 43-16,6-2-33 15,5 0-28-15,5 0-11 16,-2-12-8-16,-1 0 4 16,-5-2-11-16,-8-2-7 15,-2 0 14-15,-10-2-10 16,-2-4-5-16,-6-1 13 15,-5-3-3-15,0 0-1 0,0 1-9 16,-5-2-1-16,-9 5 1 16,-1 0 1-16,-5 4-2 15,-5 2 10-15,-3 2-8 16,-6 2-2-16,-8 6 6 16,-8 2-12-16,-2 4 0 15,0 0-6-15,3 0-4 16,7 4-1-16,11 4-29 15,8 0 17-15,10-2-34 16,7 0-25-16,2 4-71 16,4 14 40-16,0 0-76 15,10-2-101-15</inkml:trace>
  <inkml:trace contextRef="#ctx0" brushRef="#br0" timeOffset="80673.67">11222 4636 375 0,'0'0'254'0,"0"0"-143"15,0 0-16-15,0 0 48 16,0 0-21-16,0 0-30 16,0 0-5-16,0 0 26 15,0 0 12-15,0 0-11 16,0 0-26-16,0 0-19 0,0 0-13 15,0 0-7 1,0 0-12-16,0 0-11 0,0 0 5 16,0 0-12-16,0 0 4 15,0 0-11-15,0 0 3 16,0 0 1-16,0 0 2 16,0 0-5-16,0 0 2 15,0 0 10-15,0 0-2 16,0 0 2-16,0 0 2 15,0 0-2-15,0 0-3 0,0 0-5 16,0 0-10-16,0 0 0 16,0 0 1-16,0 0-8 15,0 0 8-15,0 0-1 16,0 0 3-16,0 0-10 16,0 0 27-16,0 0-14 15,0 0 23-15,0 0-30 16,0 0 12-16,0 0-12 15,0 0 0-15,0 0 1 16,0 0-6-16,0 0 0 16,0 0 0-16,0 0-1 15,0 0 1-15,0 0 2 16,0 0-1-16,0 0 4 16,0 0 0-16,0 0 0 15,0 0 3-15,0 0-8 0,0 0 15 16,0 0-8-16,0 0-8 15,0 0 0-15,0 0 2 16,0 0-2-16,0 0 6 16,0 0-5-16,0 0-1 15,0 0 6-15,0 0-2 16,0 0 5-16,0 0 2 16,0 0-4-16,0 0 0 15,0 0-7-15,0 0 8 16,0 0-8-16,0 0 9 15,0 0-9-15,0 0 1 16,0 0 7-16,0 0 2 16,0 0 2-16,0 0 1 0,0 0-5 15,0 0 14-15,0 0-4 16,0 0-3-16,0 0-2 16,0 0 2-16,0 0 0 15,0 0-14-15,0 0 9 16,0 0 8-16,0 0-4 15,0 0 0-15,0 0 6 16,0 0-13-16,0 0 2 16,0 0-8-16,0 0 25 15,0 0-26-15,0 0 18 16,0 0-8-16,0 0-10 16,0 0 19-16,0 0-12 15,0 0-6-15,0 0-1 16,0 0 0-16,0 0 1 0,0 0-1 15,0 0 9-15,0 0-9 16,0 0 1-16,0 0-1 16,0 0 2-16,0 0-1 15,0 0-1-15,0 0 0 16,0 0 6-16,0 0-4 16,0 0-1-16,0 0 7 15,0 0-8-15,0 0 0 16,0 0-1-16,0 0-8 15,0 0 17-15,0 0-8 16,0 0 1-16,0 0-1 16,0 0-1-16,0 0 1 15,0 0 1-15,0 0 5 0,0 0-5 16,0 0-1-16,0 0 1 16,0 0-1-16,0 0 0 15,0 0 0-15,0 0-2 16,0 0 2-16,0 0 0 15,0 0 2-15,0 0-2 16,0 0-8-16,0 0 7 16,0 0 0-16,0 0 1 15,0 0 8-15,0 0-8 16,0 0 0-16,0 0-12 16,0 0 12-16,0 0 10 15,0 0-10-15,0 0 0 16,0 0-1-16,0 0 0 0,0 0 1 15,0 0 2 1,0 0 6-16,0 0-16 0,0 0 9 16,0 0-2-16,0 0 2 15,0 0 7-15,0 0-2 16,0 0-5-16,0 0-1 16,0 0 0-16,0 0 2 15,0 0 2-15,0 0 7 16,0 0-10-16,0 0 7 15,0 0-1-15,0 0-7 16,0 0-4-16,0 0 4 16,0 0 6-16,0 0-6 15,0 0-4-15,0 0-2 0,0 0 3 16,0 0 3 0,0 0-1-16,0 0-1 0,0 0-17 15,0 0 8-15,0 0-10 16,-3 0-10-16,3 2 10 15,-2 8-16-15,-1 4 35 16,0 6 2-16,0 0 3 16,1 0-3-16,-3-2 1 15,3 0 7-15,0-2-7 16,-2-2-1-16,1 0 0 16,-1-2 0-16,1-2 1 15,0-2-1-15,3-2-3 16,0-3 3-16,0-3 15 15,0 0-6-15,0 0-9 0,0 0 12 16,0 0 2-16,0 0-14 16,0 0 1-16,0 0 7 15,0 0-8-15,0 0 1 16,-1 0 9-16,1 0-10 16,0 0-3-16,0 0-4 15,0 0 2-15,0 0 5 16,0 0 0-16,0 0 0 15,0 0-1-15,0 0 1 16,0 0 0-16,0 0 1 16,0 0 9-16,0 0-10 15,0 0 0-15,0 0 6 16,0 0-4-16,0 0-2 0,0 0-11 16,0 0-27-1,0 0-58-15,0-18-92 0,0-7-340 16,0-5-732-16</inkml:trace>
  <inkml:trace contextRef="#ctx0" brushRef="#br0" timeOffset="81263.98">11609 4742 339 0,'0'0'355'0,"0"0"-146"15,0 0-54-15,0 0-14 16,0 0 4-16,0 0-37 15,0 0-11-15,0-14-2 16,-2 14-14-16,-1 0-3 16,-1 0-23-16,-2 0-28 15,-4 0-8-15,1 0-8 16,-4 4-10-16,1 8-1 16,0 4-1-16,1 4 0 0,-1 0 0 15,8 3-1-15,0-4 2 16,4-1-9-16,0-1 9 15,0-8 0-15,0 0-1 16,8-4-12-16,8-2 9 16,3-3 4-16,9 0 61 15,7 0 1-15,4-12-19 16,0-6-23-16,-3-5-1 16,-7 0-3-16,-9-2-10 15,-9 3-5-15,-7 4 23 16,-4 2 8-16,0 2-32 15,-12 4-17-15,-11 0 17 16,-2 2 28-16,-2 2-28 0,2 4-3 16,0 2-25-16,4 0-27 15,3 0-71-15,7 4-80 16,11 12-81-16,0-2-101 16,0-8-324-16</inkml:trace>
  <inkml:trace contextRef="#ctx0" brushRef="#br0" timeOffset="81940.67">13320 4269 664 0,'0'0'159'16,"0"0"-29"-16,0 0-10 15,0 0-15-15,0 0-12 16,0 0-6-16,0 0 7 16,-29-22 22-16,29 20 7 15,0 2-8-15,0 0-12 0,0 0-33 16,0 0-15-16,0 0-22 15,0 0-17-15,0 0-16 16,0 0-46-16,11 0 23 16,7 0 23-16,9 0 23 15,4 2 20-15,5 2-17 16,-1-2 8-16,3-2-23 16,1 2-11-16,-4-2-18 15,-4 2-51-15,-7 0-91 16,-4 2-123-16,-13 2-47 15,-6-2-55-15,-1-2-521 0</inkml:trace>
  <inkml:trace contextRef="#ctx0" brushRef="#br0" timeOffset="82166.64">13427 4421 1061 0,'0'0'290'16,"0"0"-195"-16,0 0 59 16,0 0 11-16,0 0-65 15,0 0-59-15,0 0-19 16,72 0-12-16,-51 0-10 16,2 0-22-16,6 0-91 15,22 10-87-15,-4 0-65 16,0-6-268-16</inkml:trace>
  <inkml:trace contextRef="#ctx0" brushRef="#br0" timeOffset="82894.58">14590 3954 765 0,'0'0'127'0,"0"0"-30"16,0 0 5-16,0 0 8 0,0 0-14 15,0 0-18 1,0 0-15-16,-2-48-15 0,0 44 26 16,2-2-3-16,0 0 14 15,0 4-15-15,-2-2 16 16,2 4 0-16,0 0-13 16,0 0-31-16,0 0-4 15,0 0-32-15,0 0-6 16,0 10-46-16,0 20 8 15,0 12 38-15,0 10 56 16,0 7 9-16,0-5-12 16,4-6 4-16,2-8-5 15,-3-6-9-15,1-8-19 16,-1-6 1-16,-3-6-10 16,2-4 3-16,-2-2-7 0,0-2-2 15,0 0-6-15,0-2 3 16,0 2 0-16,0-4 3 15,0 2-8-15,0-2 0 16,0-2 15-16,0 0-14 16,0 0 10-16,0 0-5 15,0 0-7-15,0 0-9 16,0 0-74-16,-16 8-120 16,-13 0-318-16,-6-8 14 0</inkml:trace>
  <inkml:trace contextRef="#ctx0" brushRef="#br0" timeOffset="84418.97">8897 5149 90 0,'0'0'748'0,"0"0"-540"15,0 0-33-15,0 0-26 16,0 0-18-16,0 0-10 15,0 0-38-15,-4-14-19 16,4 14-11-16,-2 0-17 16,2 0-18-16,0 0-18 15,0 0-30-15,0 14 27 16,0 8 3-16,0 6 37 16,0 8 17-16,0 3-20 15,0-2-18-15,0 0 0 0,0-3-10 16,0-2 0-16,0-4 9 15,0-4-6-15,-5-4-7 16,1 0 9-16,-2-2 4 16,0-1-7-16,2-4-8 15,0-3-12-15,2-1-6 16,2-4-28-16,-3-1-23 16,3 5-22-16,-2 0-58 15,2 0-53-15,0-5-127 16,2-4-680-16</inkml:trace>
  <inkml:trace contextRef="#ctx0" brushRef="#br0" timeOffset="84966.52">9433 5432 694 0,'0'0'199'16,"0"0"-34"-16,0 0-32 16,0 0-25-16,0 0-35 15,0 0-41-15,0 0 14 16,-83 26 1-16,67-4-34 15,7 2-6-15,5 0-7 0,4 0 3 16,0-2 16-16,0 0 6 16,4-4 8-16,7-5 8 15,1-4-16-15,1-4-9 16,3-5 29-16,1 0 16 16,5 0 8-16,3-13-9 15,2-6-29-15,-2-4-6 16,-6 1-8-16,-3-1-17 15,-7-2 3-15,-5 3-3 16,-4 0 19-16,0 2-14 16,0 4-5-16,-8 0-18 15,-9 6 5-15,-2 2-14 0,-3 2 16 16,-1 4-4 0,4 0 15-16,0 2 0 0,6 0 1 15,-1 0-3-15,6 0-2 16,-1 0-29-16,0 4-56 15,0 6-36-15,2 6 7 16,7 8-49-16,0-4-107 16,0-6-279-16</inkml:trace>
  <inkml:trace contextRef="#ctx0" brushRef="#br0" timeOffset="85642.46">10071 5492 548 0,'0'0'397'0,"0"0"-252"15,0 0-50-15,0 0-6 16,0 0 12-16,0 0-12 15,0 0-33-15,-79-44-24 16,58 44-31-16,-8 8 0 16,-4 12 5-16,-3 6-4 15,5 6-2-15,6 0 0 16,10 1-10-16,10-5 9 16,5-5-16-16,0-5 16 0,12-1-9 15,13-9 4-15,10-4 6 16,9-4 48-16,8 0-6 15,-1-15-7-15,-2-4-9 16,-2-5-14-16,-11 2 3 16,-7 1-7-16,-12 7 1 15,-8 6 3-15,-6 7 17 16,-3 1 13-16,0 0-42 16,0 13-5-16,-17 24-30 15,-8 17 35-15,-10 32 38 16,-7 34 9-16,-1 35-20 15,1 5-14-15,13-26 16 16,14-37-13-16,7-43-1 0,5-16-6 16,-2-8-8-16,3-6-1 15,-2-8 0-15,2-16 1 16,-1-6 122-16,-1-28-59 16,-3-16-47-16,2-15 3 15,3-4-14-15,0-4-6 16,2 7 9-16,0 8-9 15,0 10 15-15,4 10 12 16,6 11-4-16,-4 8-21 16,-1 9-4-16,-1 6-17 15,0 1-46-15,3 3-92 16,2 0-63-16,13 7 76 16,-2 7-129-16,-1-6-290 0</inkml:trace>
  <inkml:trace contextRef="#ctx0" brushRef="#br0" timeOffset="86446.53">10488 5795 689 0,'0'0'271'0,"0"0"-104"16,0 0 18-16,0 0-15 15,0 0-3-15,0 0-20 16,0 0-34-16,0-8-13 16,0 8-20-16,0 0-16 15,0 0 2-15,0 0-14 16,0 0-26-16,0 0-21 15,0 0-5-15,0 0-15 16,0 0-9-16,0 10 17 16,0 4 1-16,0 4 4 15,0 4-6-15,0 0-20 16,0 0-3-16,-4-1-32 16,-6-2 16-16,4-1-9 15,-1 0-44-15,-1 0 29 16,-2 3-48-16,-3-2-51 0,-7 6-67 15,1-7-31-15,2-8-575 0</inkml:trace>
  <inkml:trace contextRef="#ctx0" brushRef="#br0" timeOffset="87024.86">10744 5869 750 0,'0'0'241'16,"0"0"-163"-16,0 0-52 15,0 0-17-15,0 0 31 16,0 0 39-16,0 0-21 16,-40 80-9-16,38-59-14 15,2-2-14-15,0-1 1 16,0 0 6-16,7-1-14 16,6-2 2-16,1-2-16 15,1-5-13-15,3-2 13 0,7-4 15 16,2-2 20-16,6 0-1 15,0 0-16-15,-2-7 5 16,-2-2-23-16,-4-5-8 16,-5-3-3-16,-2 2 9 15,-3-2 1-15,-5 2 1 16,-4 0-14-16,-6 1-37 16,0 3 51-16,0 0 10 15,-2 4-10-15,-11 0 0 16,1 1 1-16,-4 1 4 15,1 0 1-15,-1 1 10 16,1 0 2-16,-1 0-8 16,-2 2 10-16,0 0-20 0,1 2 5 15,-3 0-5-15,-3 0-51 16,-1 0-37-16,-10 8-33 16,5 0-114-16,7-3-372 0</inkml:trace>
  <inkml:trace contextRef="#ctx0" brushRef="#br0" timeOffset="88691.2">4571 4961 91 0,'0'0'651'0,"0"0"-442"0,0 0-37 16,0 0-11-16,0 0-20 15,0 0-5-15,0 0-3 16,4-4-37-16,0 4-24 16,3-2-25-16,7 2-17 15,1 0-18-15,5 0-3 16,5 0-6-16,1 0 9 16,6 0-11-16,1 0-1 15,1 4-13-15,-1 4-66 16,3 0-79-16,-3 0-68 15,-6 0-141-15,-10-4-723 0</inkml:trace>
  <inkml:trace contextRef="#ctx0" brushRef="#br0" timeOffset="88925.46">4776 5184 1033 0,'0'0'314'16,"0"0"-140"-16,0 0-32 15,0 0-15-15,0 0-41 16,0 0-58-16,0 0-14 16,42 0-14-16,-20 0-9 15,2 0-85-15,11 0-158 16,-12 3-81-16,0-1-292 0</inkml:trace>
  <inkml:trace contextRef="#ctx0" brushRef="#br0" timeOffset="89320.48">5608 4832 965 0,'0'0'263'15,"0"0"-89"-15,0 0-95 16,0 0-33-16,0 0-31 16,0 0-15-16,0 0-32 15,0 31 29-15,0-2 3 16,0 8 46-16,-2 5-24 16,-4 2 3-16,-3 2-15 15,0-2 13-15,-4-2-23 16,0-2-4-16,-3 0-93 0,-9 4-94 15,5-11-84 1,4-12-399-16</inkml:trace>
  <inkml:trace contextRef="#ctx0" brushRef="#br0" timeOffset="89832.61">6144 5009 806 0,'0'0'260'16,"0"0"-157"-16,0 0-73 15,0 0-29-15,0 0 7 16,0 0 44-16,0 0-22 16,-58 102 1-16,51-66-14 15,3 1 8-15,4-5 2 16,0-6-25-16,0-7 12 16,2-5-7-16,9-5 5 15,2-5 29-15,7-3-8 16,7-1 38-16,9 0 5 15,2-10-35-15,6-9-12 0,-4-6-13 16,-7-1 3-16,-6 1-10 16,-14-4-9-16,-7 5-41 15,-6 4 41-15,0 2 0 16,-21 4-30-16,-6 6 13 16,-6 6-9-16,-3 2 2 15,-1 0 8-15,3 0 8 16,5 0-11-16,7 6-19 15,1 6-81-15,9 10-34 16,5-4-48-16,5-4-130 0</inkml:trace>
  <inkml:trace contextRef="#ctx0" brushRef="#br0" timeOffset="90266.06">6763 5095 910 0,'0'0'263'16,"0"0"-103"-16,0 0-104 15,0 0-56-15,0 0 0 16,0 0 0-16,0 0 16 15,-16 86 0-15,16-60-16 0,0-2 7 16,14-3 2-16,3-6 16 16,8-4 14-16,2-5 6 15,0-6 29-15,2 0-10 16,0-2-4-16,2-16 13 16,-4-8-13-16,0-3-36 15,-8-1-5-15,-5-2 4 16,-8 2 21-16,-6 4-19 15,0 0-6-15,-15 6-18 16,-7 2-1-16,-5 6-2 16,-7 4 1-16,-4 8-20 15,-2 0-29-15,0 6-51 0,0 16-44 16,-3 16-62 0,12-6-88-16,6-6-328 0</inkml:trace>
  <inkml:trace contextRef="#ctx0" brushRef="#br0" timeOffset="91146.01">4401 6545 124 0,'0'0'284'0,"0"0"-113"15,0 0-4-15,0 0 19 16,0 0-14-16,0 0-28 16,0 0 14-16,0-24 10 15,-2 22-3-15,2 2-47 0,0 0-34 16,0 0-23-16,0 0-40 15,0 0-21-15,0 0-9 16,6 0-19-16,12 0 28 16,12 0 54-16,5 0-21 15,3 0-29-15,0 0-4 16,-4 6-113-16,-1 16-111 16,-11 0-52-16,-11-2-107 0</inkml:trace>
  <inkml:trace contextRef="#ctx0" brushRef="#br0" timeOffset="91348.71">4477 6764 1207 0,'0'0'364'15,"0"0"-158"-15,0 0-77 16,0 0-55-16,0 0-26 15,0 0-48-15,0 0-96 16,34 0-58-16,3 10-114 16,-1 0-47-16,-3-5-453 0</inkml:trace>
  <inkml:trace contextRef="#ctx0" brushRef="#br0" timeOffset="91694.65">5569 6521 1086 0,'0'0'261'16,"0"0"-125"-16,0 0-43 16,0 0-40-16,0 0-53 15,0 0-2-15,0 0-17 0,-3 46 11 16,-7-20 8 0,-2 4 46-16,-1 4-45 0,-1 0 11 15,-1 0-8-15,-3 5-4 16,-4-1-60-16,-9 2-92 15,4-10-145-15,7-12-567 0</inkml:trace>
  <inkml:trace contextRef="#ctx0" brushRef="#br0" timeOffset="92151.99">5878 6515 633 0,'0'0'365'0,"0"0"-277"15,0 0-55-15,0 0-2 16,0 0-14-16,0 0-4 15,-86 112-4-15,86-86-3 16,0 0-2-16,7-2 6 16,10-3 2-16,3-3 27 0,5-7-32 15,4 0 6 1,2-10 57-16,5-1 4 0,-3 0 0 16,-2-1-29-16,-4-14 14 15,-5-3-25-15,-6-2 15 16,-8-2 8-16,-6 0 16 15,-2 4-11-15,0 2-31 16,-15 6-31-16,-9 4-2 16,-10 4-8-16,-6 2-19 15,-5 0 4-15,1 2-13 16,4 10-19-16,9 4-96 16,11 10-23-16,9-6-20 15,8-4-178-15</inkml:trace>
  <inkml:trace contextRef="#ctx0" brushRef="#br0" timeOffset="92579.77">6445 6681 1018 0,'0'0'248'16,"0"0"-157"-16,0 0-30 16,0 0-16-16,0 0-19 15,0 0-15-15,0 0-11 16,-81 94-5-16,81-73 4 16,7-6-10-16,17-1 11 15,5-7 1-15,9-7 63 0,5 0 27 16,1-8-24-16,0-14-2 15,-3-2-22-15,-8-2-9 16,-8-1 11-16,-10-1 7 16,-8 2-23-16,-7 2 25 15,0 2 0-15,-9 2-23 16,-12 2-3-16,-2 6-10 16,-6 4-18-16,-2 4-13 15,2 4-19-15,0 0-33 16,4 4-43-16,4 12-18 0,4 6-43 15,3 14 6 1,6-4-98-16,3-8-228 0</inkml:trace>
  <inkml:trace contextRef="#ctx0" brushRef="#br0" timeOffset="92946.47">7249 6671 1104 0,'0'0'255'16,"0"0"-122"-16,0 0-32 0,0 0-24 15,0 0-35-15,0 0-35 16,0 0-7-16,-60 54-17 15,60-27 8-15,15-4 9 16,14-5-1-16,9-5 1 16,7-9 33-16,-1-4 30 15,1-3-6-15,-5-16-14 16,-13-5 20-16,-12-6 27 16,-15-2-44-16,-3-1-1 15,-34 1-45-15,-23 10-3 16,-38 12-66-16,0 10-61 15,-45 30-31-15,23 14-129 16,36-2-332-16</inkml:trace>
  <inkml:trace contextRef="#ctx0" brushRef="#br0" timeOffset="93548.76">4357 8107 484 0,'0'0'193'0,"0"0"-87"16,0 0 22-16,0 0 51 15,0 0-24-15,0 0 9 16,0 0-8-16,0-2 23 15,0 2-26-15,0-2-17 16,0 2-47-16,0-2-45 16,4 2-6-16,13-4-14 15,10 2 5-15,7-2-11 16,4 2-6-16,2 0-12 16,-2 2-75-16,-5 0-70 15,-4 0-70-15,-6 26-75 0,-10-4-12 16,-8 0-50-16</inkml:trace>
  <inkml:trace contextRef="#ctx0" brushRef="#br0" timeOffset="93750.22">4386 8332 1122 0,'0'0'363'16,"0"0"-120"-16,0 0-99 15,0 0-26-15,0 0-51 16,0 0-44-16,0 0-23 16,17-8-22-16,-1 8-98 15,4 0-120-15,25 8-68 0,-6 0-41 16,4-6-572-16</inkml:trace>
  <inkml:trace contextRef="#ctx0" brushRef="#br0" timeOffset="95327.14">5595 7784 314 0,'0'0'288'15,"0"0"-112"-15,0 0-15 16,0 0-1-16,0 0-14 15,0 0-2-15,0 0-25 16,0 0 19-16,0 0-8 16,0 0-35-16,0 0 0 0,0 0-19 15,0 0-4-15,0 0-14 16,0 0-21 0,0 0-3-16,0 0 0 0,0 0-9 15,0 0 0-15,0 0-1 16,0 0 2-16,0 0 2 15,0 0 5-15,0 0 1 16,0 0-14-16,0 0 21 16,0 0-10-16,0 0-11 15,0 0-7-15,0 0 7 16,0 0-6-16,0 0-2 16,0 0-1-16,0 0-1 15,0 0 1-15,0 0-5 16,0 0 0-16,0 0 2 15,0 0-8-15,0 0-4 0,0 0 4 16,0 0 17-16,0 0-16 16,0 0-2-16,0 0 10 15,0 0-6-15,0 0-2 16,0 0 11-16,0 0-6 16,0 0 9-16,0 0 2 15,0 0-11-15,0 0-6 16,0 0 0-16,0 0 13 15,0 0-13-15,0 0-1 16,0 0 1-16,0 0 1 16,0 0 0-16,0 0-1 15,0 0 0-15,0 0 0 16,0 0 0-16,0 0 8 0,0 0-8 16,0 0 0-1,0 0-1-15,0 0 1 0,0 0 9 16,0 0-9-16,0 0 1 15,0 0 0-15,0 0-1 16,0 0-8-16,0 0 8 16,0 0 11-16,0 0-10 15,0 0-2-15,0 0-2 16,0 0 3-16,0 0 10 16,0 0-10-16,0 0 6 15,0 0-12-15,0 0 14 16,0 0-16-16,0 0 16 15,0 0-16-15,0 0 16 16,0 0-8-16,0 0 0 16,0 0 1-16,0 0 1 0,0 0-2 15,0 0 0-15,0 0-12 16,0 2-5-16,0 4 16 16,0 0-13-16,-4 6-17 15,0 8 28-15,-4 8-3 16,4 9 12-16,0 3 2 15,-1-3-8-15,5-2 1 16,0-7-1-16,0-4 0 16,0-4 0-16,-2-4 0 15,2-2 6-15,-2-4 0 16,2-2-5-16,0-4-1 16,-2 0-19-16,2-4 7 0,0 2-22 15,0-2-32-15,0 0-30 16,0 0-22-16,0 4-88 15,0-4-109-15,0 0-160 16,0-2-466-16</inkml:trace>
  <inkml:trace contextRef="#ctx0" brushRef="#br0" timeOffset="95928.22">6142 8003 598 0,'0'0'203'0,"0"0"-62"15,0 0-37-15,0 0 32 16,0 0-16-16,0 0-52 16,0 0 3-16,-72-14-10 15,48 14-12-15,-5 0-9 16,-5 1 12-16,1 14 12 16,-3 3-5-16,4 2-21 15,9 0-21-15,2 0-2 16,7 4-6-16,6 0 1 0,6 2-9 15,2 2 0-15,0-4-1 16,20-4 2-16,9-4 9 16,7-5 7-16,8-11 23 15,9 0-9-15,5-7 15 16,3-13-35-16,-5-4 12 16,-6-2-23-16,-11 0 20 15,-10 2-2-15,-14-2-19 16,-6 2-1-16,-9-2-2 15,0 2 3-15,-3 2 18 0,-14 1-18 16,-3 6-2 0,-5 2 2-16,-1 5 11 0,4 3-11 15,-3 5 0-15,-2 0 0 16,0 0 0-16,-2 0-1 16,2 12-27-16,3 3-59 15,4 6-96-15,18 3-45 16,2-2-119-16,0-10-373 0</inkml:trace>
  <inkml:trace contextRef="#ctx0" brushRef="#br0" timeOffset="96410.05">6609 8031 897 0,'0'0'245'16,"0"0"-108"-16,0 0 33 15,0 0-29-15,0 0-76 16,0 0-53-16,0 0 7 15,-64 54 14-15,52-26-11 16,5 2-16-16,7 0 3 16,0-2-8-16,12-8-1 15,8-3-10-15,7-8 10 16,2-7 26-16,6-2 18 0,3 0 15 16,3-10-21-16,-4-8-13 15,-6 0-13-15,-4-4 5 16,-6 2 2-16,-11-2-12 15,-5 2-7-15,-5 0-25 16,0 2 25-16,-19 2 0 16,-4 2 0-16,-8 6-11 15,-6 6-3-15,4 2-2 16,1 0-31-16,9 0-32 16,7 8-51-16,9 10-39 15,7-2-73-15,0-4-88 0</inkml:trace>
  <inkml:trace contextRef="#ctx0" brushRef="#br0" timeOffset="96933.81">7305 8023 312 0,'0'0'509'0,"0"0"-343"16,0 0-53-16,0 0 4 16,0 0-44-16,0 0-21 15,0 0-9-15,-74 6 1 16,67 6-2-16,5 2-3 15,2 2-2-15,0 2-10 16,0-2-6-16,15 2-21 16,10-6 1-16,2-2-1 15,6-4 44-15,0-6 2 16,1 0-3-16,-3 0 11 16,-6-4-13-16,-5-8-3 15,-5 2 3-15,-3-4-2 16,-6 0-1-16,-3 0-21 0,-3-4-6 15,0 0 40-15,-5 0-24 16,-11 0-17-16,1 4 15 16,-3 3 3-16,3 4-26 15,1 3 11-15,1 1-10 16,3 2-2-16,-1 1-2 16,3 0-56-16,-1 0-25 15,0 12-26-15,4 6-59 16,5 6 18-16,0-2-111 15,5-6-267-15</inkml:trace>
  <inkml:trace contextRef="#ctx0" brushRef="#br0" timeOffset="97460.53">7877 8017 907 0,'0'0'220'0,"0"0"-50"15,0 0-3-15,0 0-23 16,0 0-53-16,0 0-33 16,0 0-24-16,-123 9-19 15,119 4-15-15,4-1-16 16,0 0 1-16,9 0-1 15,15-2 12-15,7-4 4 16,9-4 34-16,5-2 21 16,0 0-27-16,-5 0 7 15,-6-10-14-15,-13 0-4 16,-5 0 7-16,-11-2 24 0,-5 0 5 16,0-4 4-1,-19-2-26-15,-16 2-31 0,-7 4-56 16,-7 7-29-16,0 5 13 15,4 0-7-15,3 25-98 16,11 3-67-16,8-4-136 0</inkml:trace>
  <inkml:trace contextRef="#ctx0" brushRef="#br0" timeOffset="98218.95">4666 9657 937 0,'0'0'285'16,"0"0"-48"-16,0 0-20 15,0 0-18-15,0 0-66 16,0 0-39-16,0 0-42 16,23-22-16-16,1 14 9 15,9-2-17-15,6 0-9 16,1 0-5-16,-1 4-14 0,-3 2-28 15,-5 4-74-15,-4 0-125 16,-13 2-134-16,-8 10-133 16,-6-2-165-16</inkml:trace>
  <inkml:trace contextRef="#ctx0" brushRef="#br0" timeOffset="98409.05">4791 9783 217 0,'0'0'1042'0,"0"0"-729"16,0 0-122-1,0 0-72-15,0 0-97 0,0 0-22 16,0 0-133-16,27 0-3 16,13 9-75-16,-5-4-103 15,2-2-277-15</inkml:trace>
  <inkml:trace contextRef="#ctx0" brushRef="#br0" timeOffset="98780.26">5885 9278 656 0,'0'0'523'0,"0"0"-407"15,0 0-73-15,0 0-4 16,0 0-8-16,0 0 44 15,0 0 44-15,-31 85 30 16,22-52-54-16,-4 6-57 16,-1 1-17-16,-1 4-4 15,-1 0-5-15,-1-2 11 0,0-4-23 16,0-2-66-16,3-6-15 16,10 3-116-16,2-10-66 15,2-10-148-15</inkml:trace>
  <inkml:trace contextRef="#ctx0" brushRef="#br0" timeOffset="99267.92">6333 9414 459 0,'0'0'618'0,"0"0"-450"16,0 0-46-16,0 0-10 16,0 0-31-16,0 0-33 15,0 0-35-15,-38-4 21 16,11 26-5-16,1 7 0 15,-1 0-14-15,9 4-2 16,7-3-1-16,6-6-10 16,5-4-2-16,0-6-8 15,0-6-5-15,9-4 7 0,5-4 6 16,3 0 49 0,8 0 22-16,4-14-16 0,4-8-12 15,1-4-17-15,-5-2 11 16,-9 0-10-16,-5 2 13 15,-11 1 1-15,-4 6-35 16,0 1 18-16,-4 4-5 16,-13 3-19-16,-4 5-33 15,-5 6-59-15,0 0-43 16,-1 2-27-16,9 24-33 16,9-1-116-16,9-10-308 0</inkml:trace>
  <inkml:trace contextRef="#ctx0" brushRef="#br0" timeOffset="99809.63">6767 9421 995 0,'0'0'223'0,"0"0"-96"0,0 0-8 15,0 0-1-15,0 0-36 16,0 0-39-16,0 0-30 16,-75 11-7-16,75 1-6 15,0 1 0-15,0-2-28 16,4 0-8-16,16-1 36 16,4-5 20-16,5-2 24 15,5-3 8-15,1 0 16 16,-1-3-44-16,-3-10 1 15,-4-3-6-15,-5-3-1 0,-6 1 1 16,-7-2 2-16,-7 2-6 16,-2 2-14-16,0 5 40 15,-14-2-13-15,-5 7-23 16,-4 4-5-16,-2 2 0 16,4 0-6-16,1 6-54 15,3 10-82-15,7 6-25 16,8 6-29-16,2-3-143 15,0-10-551-15</inkml:trace>
  <inkml:trace contextRef="#ctx0" brushRef="#br0" timeOffset="102001.88">7659 9330 195 0,'0'0'499'0,"0"0"-357"15,0 0-20-15,0 0-41 16,0 0-13-16,0 0-17 15,0 0 0-15,0 0 49 16,0 0-3-16,0 0-1 0,0 0-9 16,0 0 6-1,0 0-14-15,0 0-18 0,0 0-24 16,0 0-1-16,0 0-34 16,0 0 8-16,0 0 0 15,0 0-8-15,0 0 14 16,0 0 12-16,0 0 4 15,0 0 10-15,0 0-8 16,0 0-13-16,0 0 2 16,0 0-5-16,0 0-2 15,0 0 8-15,0 0 4 16,0 0 1-16,0 0 5 16,0 0 8-16,0 0 1 15,0 0-14-15,0 0 4 16,0 0-11-16,0 0-1 0,0 0-3 15,0 0-8-15,0 0 1 16,0 0-5-16,0 0 2 16,0 0 0-16,0 0 4 15,0 0-12-15,0 0 1 16,0 0-1-16,0 0 2 16,0 0 5-16,0 0-6 15,0 0 1-15,0 0 4 16,0 0-6-16,0 0 1 15,0 0 8-15,0 0-9 16,0 0 1-16,0 0 3 16,0 0-3-16,0 0-2 15,0 0 2-15,0 0-1 0,0 0 8 16,0 0-8 0,0 0 2-16,0 0-1 0,0 0 0 15,0 0 8-15,0 0-9 16,0 0 6-16,0 0-5 15,0 0 0-15,0 0 11 16,0 0 3-16,0 0 3 16,0 0-6-16,0 0 3 15,0 0-5-15,0 0-10 16,0 0 0-16,0 0 9 16,0 0-9-16,0 0 0 15,0 0 2-15,0 0-1 0,0 0 1 16,0 0-1-16,0 0 0 15,0 0 0-15,0 0-1 16,0 0 1-16,0 0 1 16,0 0-2-16,0 0 0 15,0 0 5-15,0 0-5 16,0 0 0-16,0 0 0 16,0 0 1-16,0 0 0 15,0 0-1-15,0 0 0 16,0 0-1-16,0 0 1 15,0 0 0-15,0 0 1 16,0 0 0-16,0 0 0 16,0 0 0-16,0 0-1 0,0 0 0 15,0 0-13 1,0 0 13-16,0 0 9 0,0 0-8 16,0 0 5-16,0 0-5 15,0 0-1-15,0 0 0 16,0 0 0-16,0 0 1 15,0 0 0-15,0 0 0 16,0 0 0-16,0 0 0 16,0 0-1-16,0 0 0 15,0 0 0-15,0 0 0 16,0 0 1-16,0 0 0 16,0 0-1-16,0 0 0 15,0 0 0-15,0 0 0 16,0 0 0-16,0 0 0 15,0 0-1-15,0 0 1 0,0 0 0 16,0 0 0-16,0 0 0 16,0 0-1-16,-9 0-5 15,-5 0 5-15,1 0-14 16,-3 2 6-16,1 2-1 16,3 0 1-16,4 0 2 15,3-2 6-15,3 0 1 16,0 0 0-16,0-2-6 15,2 2 5-15,-2-2 0 16,2 2-5-16,-3 2 5 16,1 1-6-16,-3 2-1 15,1 1 7-15,1 0-9 0,-1 5 10 16,0-2-1-16,0 1 0 16,-1 1 1-1,1-2 2-15,1 1-1 0,2 1-1 16,1-1-1-16,0-1-5 15,0 2 6-15,0-1-1 16,0-5-7-16,0 0 1 16,0-3 1-16,0-2-11 15,0 0 0-15,1-2 5 16,6 2 12-16,4-2 0 16,-1 0 1-16,5 0 25 15,-2 0-11-15,1 0-3 16,-1 0 2-16,-3 0-5 0,4-6-8 15,1-8 9-15,4-2 10 16,-1-6-10-16,-1-2-8 16,-1-2-2-16,-3 1 1 15,-5 1 5-15,-2 5-6 16,-6 0 1-16,0 5-1 16,0 4 0-16,-6 2 0 15,-4 2 0-15,-8 4-15 16,-6 2-4-16,-5 0-26 15,-2 0-1-15,0 4-7 16,4 8-10-16,4 0-24 16,6 2-18-16,3 0-16 15,5 3-83-15,7-4-79 16,2-1-95-16,0-8-353 0</inkml:trace>
  <inkml:trace contextRef="#ctx0" brushRef="#br0" timeOffset="105649.47">7222 9625 367 0,'0'0'310'0,"0"0"-141"15,0 0-78-15,0 0-35 16,0 0-14-16,0 0 3 15,-6 0 4-15,6-2 2 16,0 0-12-16,0 2 14 16,0 0 1-16,0 0 11 0,0 0-11 15,0 0 0 1,0 0-5-16,0 0 5 0,-3 0 7 16,3 0 2-16,0 0-14 15,-3 0 7-15,-1 0-11 16,-2 2-1-16,-5 12 2 15,-3 6 2-15,-1 6 8 16,-1 2-33-16,1 0-11 16,3 0-11-16,1-6-2 15,2-1 1-15,3-6-41 16,-2-3-14-16,4 1-86 16,4-7-90-16,0-2-55 15,2-4-275-15</inkml:trace>
  <inkml:trace contextRef="#ctx0" brushRef="#br0" timeOffset="107527.93">8564 9354 170 0,'0'0'282'0,"0"0"-116"15,0 0-58-15,0 0-7 16,0 0-19-16,0 0 28 16,0 0-39-16,0 0 20 15,0 0-8-15,0 0-14 16,0 0 18-16,0 0-24 16,0 0 31-16,0 0-8 15,0 0-6-15,0 0-11 16,0 0-5-16,0 0-11 15,0 0 12-15,0 0-43 0,0 0 11 16,0 0-14-16,0 0 6 16,0 0-6-16,0 0-11 15,0 0-1-15,0 0 8 16,0 0-5-16,0 0 3 16,0 0 4-16,0 0 2 15,0 0 4-15,0 0-6 16,0 0 5-16,0 0-6 15,0 0 3-15,0 0-2 16,0 0-1-16,0 0-4 16,0 0-4-16,0 0-7 15,0 0-1-15,0 0 1 16,0 0 0-16,0 0-1 0,0 0 9 16,0 0-9-1,0 0 2-15,0 0-1 0,0 0 0 16,0 0 0-16,0 0 0 15,0 0 5-15,0 0 0 16,0 0-6-16,0 0 0 16,0 0-1-16,0 0 0 15,0 0 1-15,0 0 0 16,0 0 6-16,0 0-6 16,0 0 0-16,0 0 6 15,0 0-4-15,0 0-1 16,0 0 7-16,0 0 0 0,0 0-7 15,0 0 1 1,0 0-1-16,0 0 0 0,0 0 1 16,0 0-1-16,0 0 1 15,0 0-2-15,0 0 9 16,0 0-7-16,0 0-1 16,0 0 5-16,0 0 5 15,0 0-2-15,0 0 2 16,0 0-2-16,0 0 4 15,0 0-11-15,0 0 15 16,0 0-9-16,0 0 1 16,0 0-8-16,0 0 0 15,0 0 0-15,0 0 0 16,0 0 0-16,0 0 11 16,0 0-11-16,0 0 5 0,0 0 4 15,0 0-4-15,0 0-5 16,0 0 1-16,0 0 8 15,0 0-2-15,0 0-7 16,0 0-1-16,0 0 1 16,0 0 11-16,0 0-11 15,0 0 14-15,0 0 3 16,0 0 6-16,0 0 7 16,0 0 3-16,0 0-1 15,0 0-5-15,0 0-7 16,0 0-6-16,0 0 2 15,0 0-16-15,0 0 8 16,0 0-8-16,0 0-1 0,0 0 5 16,0 0-5-16,-5 0-17 15,-2 0 7-15,-4 10-7 16,-3 8 17-16,1 0-1 16,5 3-7-16,0-3-7 15,6-3 9-15,2 3 6 16,0-1-16-16,0-3 4 15,0-2 10-15,0-4-10 16,4-2-3-16,4-2 5 16,1 0 4-16,-1-2-11 15,8-2 17-15,4 0 11 16,7-4 4-16,4-14-1 16,0-9-7-16,0-2 4 0,-6-4-11 15,-7 1-10 1,-9 3 1-16,-5 2 0 0,-4 5-5 15,0 6 5-15,-9 2 9 16,-13 4 0-16,-7 2-17 16,0 4-9-16,0 4-1 15,0 0-17-15,7 0-35 16,2 10-34-16,5 6-38 16,5 20-69-16,6-6-140 15,4-6-263-15</inkml:trace>
  <inkml:trace contextRef="#ctx0" brushRef="#br0" timeOffset="107970.17">9089 9330 834 0,'0'0'246'0,"0"0"-109"16,0 0-24-16,0 0-33 16,0 0-26-16,0 0-32 15,0 0 46-15,-7 48 19 0,7-23-28 16,0-3-36-16,2-1-22 15,19-4 17-15,6-4 23 16,6-4-9-16,5-5 16 16,1-4 2-16,2 0 12 15,-3-8-1-15,-5-8-2 16,-6-5-2-16,-10-1 17 16,-3 0-28-16,-12 0 23 15,-2 2-35-15,0 4 14 16,-10 2-20-16,-15 4-28 15,-9 8 0-15,-8 2-88 16,-11 8-74-16,-43 35-48 16,11-2-186-16,0-3-694 0</inkml:trace>
  <inkml:trace contextRef="#ctx0" brushRef="#br0" timeOffset="108803.67">1941 11492 431 0,'0'0'201'0,"0"0"-41"16,0 0 29-16,0 0-44 16,0 0-2-16,0 0-23 15,0 0 7-15,14-10 31 16,-14 8-16-16,0 2-38 15,0 0-15-15,0 0-8 16,0 0-19-16,0 0-31 16,0 0-24-16,0 10-7 0,0 10 0 15,0 10 15 1,0 10 4-16,0 10-2 0,0 6-17 16,-2 6 0-16,-10 1-77 15,6-3-117-15,6-10-126 16,2-16-75-16,16-18-469 0</inkml:trace>
  <inkml:trace contextRef="#ctx0" brushRef="#br0" timeOffset="109216">2683 11404 1117 0,'0'0'206'16,"0"0"-91"-16,0 0-38 15,0 0-19-15,-131 100-29 16,111-66 22-16,8-2-23 16,8-4-20-16,4-4-5 15,0-6-3-15,9-2-7 16,9-5 7-16,5-6 13 15,-2-3 35-15,4-2 11 16,2 0-5-16,2-16 12 16,0-6 11-16,-4-6-29 15,-6-2-2-15,-7 2 6 16,-12 4 26-16,0 0-28 16,-5 6-14-16,-15 2-5 15,-5 4-21-15,-2 2-10 0,-2 6-19 16,6 4-31-16,0 0-51 15,7 0-54-15,10 12-84 16,6-2-57-16,6 0-68 16,17-10-440-16</inkml:trace>
  <inkml:trace contextRef="#ctx0" brushRef="#br0" timeOffset="109960.93">3483 10557 993 0,'0'0'253'0,"0"0"-140"16,0 0-26-16,0 0-10 0,0 0-18 16,-113 26-19-16,82 5 10 15,-8 9 17-15,1 10-9 16,3 8 7-16,4 4-27 16,6 0-10-16,8-2 8 15,9-7-12-15,8-13-23 16,0-12-1-16,0-10-7 15,12-8-39-15,3-6 46 16,6-4 28-16,5 0 0 16,8-10-9-16,1-14 1 15,-1-2-2-15,-8-2-9 16,-7 3 3-16,-11 3 10 16,-8 7-22-16,0 5 1 15,-4 1-1-15,-19 7 0 16,-3 2-33-16,-3 0-21 0,2 12-25 15,7 10-54-15,20 9-103 16,0-5-34-16,18-8-275 0</inkml:trace>
  <inkml:trace contextRef="#ctx0" brushRef="#br0" timeOffset="110402.79">4682 11163 933 0,'0'0'303'0,"0"0"-77"0,0 0-4 16,0 0-39-16,0 0-39 15,0 0-58-15,0 0-26 16,-24-2-21-16,24 0-39 16,8 2-3-16,12-2 3 15,12 0 17-15,4 0-17 16,1 0-36-16,-1 2-141 16,-5 0-116-16,-9 8-82 15,-13 4-138-15</inkml:trace>
  <inkml:trace contextRef="#ctx0" brushRef="#br0" timeOffset="110567.82">4669 11378 1066 0,'0'0'369'0,"0"0"-119"16,0 0-120-16,0 0-64 15,0 0-23-15,0 0 4 16,145-68-40-16,-95 61-7 15,-9 7-212-15,-8-2-378 0</inkml:trace>
  <inkml:trace contextRef="#ctx0" brushRef="#br0" timeOffset="111618.59">5899 10714 899 0,'0'0'270'16,"0"0"-122"-16,0 0-13 16,0 0-10-16,0 0-29 15,0 0-45-15,0 0-7 16,0 2-14-16,0-2-2 15,0 2-18-15,0 2-9 0,0 4-1 16,0 4 23-16,0 6 24 16,2 8 4-16,0 6 2 15,-2 8 4-15,0 8 12 16,0 4-11-16,-7 2-9 16,-2-1 8-16,4-9-15 15,3-8-42-15,2-10 1 16,0-10 7-16,0-6-8 15,0-4 0-15,0-2-18 16,0-4-52-16,0 2-20 16,0-2-47-16,0 2-68 15,0-2-127-15,10 0 10 16,1-6-752-16</inkml:trace>
  <inkml:trace contextRef="#ctx0" brushRef="#br0" timeOffset="112811.8">6478 10957 604 0,'0'0'169'0,"0"0"-55"15,0 0-29-15,0 0-1 16,0 0-48-16,0 0-7 16,0 0-3-16,0-13 17 15,0 9-20-15,0 0 30 16,0 3 48-16,-2-2-20 16,-3 1 14-16,0 2 8 15,-1 0-17-15,-5 0-38 16,-7 6-27-16,-9 16-5 15,-1 6 15-15,0 7 26 16,9 1-43-16,6-2 1 16,7-4 1-16,6-4-6 15,0-2-10-15,6-8 0 0,9-2 3 16,7-6 14-16,4-6 8 16,5-2-3-16,8 0 12 15,3-8 8-15,3-12-3 16,-5-4-20-16,-2-4 2 15,-9-2-5-15,-9 0-4 16,-9 0 7-16,-11 4-4 16,0 1-2-16,-5 6 22 15,-13 5-16-15,-7 3-18 16,0 5-2-16,-4 5-5 16,2 1-37-16,4 0-29 15,6 1-39-15,3 13-25 0,5 7-44 16,9 7-59-16,0-5-61 15,0-5-243-15</inkml:trace>
  <inkml:trace contextRef="#ctx0" brushRef="#br0" timeOffset="114269.52">7129 10958 763 0,'0'0'230'0,"0"0"-86"16,0 0-16-16,0 0-23 15,0 0-26-15,0 0-23 16,0 0-2-16,-14-8 7 15,14 8-8-15,0 0-20 0,0 0-12 16,0 0-5-16,0 0-15 16,0 0 7-16,0-1-1 15,0 1 0-15,0 0 9 16,0 0 6-16,0 0 3 16,0-3 16-16,0 3 7 15,0 0-21-15,0 0 4 16,0-2-4-16,0 2 1 15,0-1-2-15,0 1-12 16,0-3 3-16,0 2-8 16,0-2 6-16,0 3-8 15,0 0 8-15,0 0 0 0,0 0 8 16,-3 0 10 0,3 0 7-16,-2-1-14 0,2 1 2 15,-2 0 2-15,2 0-6 16,0 0-1-16,0 0-2 15,0 0-12-15,0 0 4 16,0 0-11-16,-2 0 11 16,2 0 6-16,0 0-4 15,-2 0-9-15,2-3-4 16,0 3 8-16,-2 0-4 16,2-2-4-16,0 2-1 15,0 0 1-15,0 0 6 16,0 0-6-16,0 0-1 0,0-2 7 15,0 2-7 1,0 0 6-16,0 0-6 0,0 0 8 16,0 0-9-16,0 0 12 15,0 0-11-15,0 0 8 16,0 0-8-16,0 0 11 16,0 0-1-16,0 0-4 15,0 0-5-15,0 0 7 16,0 0 1-16,0 0-9 15,0 0-1-15,0 0 7 16,0 0-7-16,0 0 0 16,0 0 2-16,0 0 6 15,0 0-8-15,0 0 0 16,0 0 1-16,0 0-1 16,0 0 8-16,0 0-8 0,0 0 0 15,0 0 2-15,0 0-1 16,0 0 7-16,0 0-8 15,0 0 1-15,0 0 0 16,0 0-1-16,0 0 0 16,0 0 0-16,0 0-6 15,0 0-2-15,0 0 8 16,0 0 2-16,0 0 5 16,0 0-1-16,0 0-6 15,0 0 12-15,0 0-12 16,0 0 0-16,0 0-6 15,-2 0 0-15,-5 0-3 0,-5 7-13 16,-1 12 9-16,0 3-1 16,4 5 5-16,4-4 0 15,5 0-6-15,0-3-7 16,0 0 4-16,11-4-4 16,5-2 13-16,-1-4 3 15,2-2 5-15,0-4 1 16,1-2 21-16,5-2-20 15,-2 0 11-15,4-2 5 16,2-12-1-16,-3-2-1 16,-1-2-6-16,-6 2 0 15,-3-4 1-15,-3 0 4 16,-5-2-7-16,-3 0 2 0,-3 0-9 16,0 4 0-1,-3 1-14-15,-10 6-8 0,-3 0-5 16,-3 3 15-16,-4 5-15 15,-1 0 5-15,-1 3 3 16,3 0 4-16,2 0-13 16,2 0-33-16,3 10-24 15,3 1-9-15,3 3-23 16,3 0-44-16,6 9-74 16,0-2-47-16,0-7-71 0</inkml:trace>
  <inkml:trace contextRef="#ctx0" brushRef="#br0" timeOffset="116724.64">6798 11278 484 0,'0'0'235'15,"0"0"-121"-15,0 0-10 16,0 0-17-16,0 0-39 16,0 0-27-16,0 0-19 15,-12 0-1-15,12 0 17 0,0 0-18 16,0 0-4-16,0 0 4 15,0 0 0-15,0 0 2 16,0 0 12-16,0 0-1 16,0 0 13-16,0 0 9 15,0 0 8-15,0 0 12 16,0 0 3-16,0 0 5 16,0 0 1-16,0 0-2 15,0 0-4-15,0 0-11 16,0 0-16-16,0 0 2 15,0 0-14-15,0 0-9 16,0 0 5-16,0 0-8 16,0 0 8-16,0 0 5 0,0 0 7 15,0 0 16 1,0 0-6-16,0 0 0 0,0 0-14 16,0 0-14-16,0 0 7 15,0 0-10-15,0 0 13 16,0 0 3-16,0 0 0 15,0 0 3-15,0 0-6 16,0 0 7-16,0 0 11 16,0 0-1-16,0 0-5 15,0 0-8-15,0 0-2 16,0 0 1-16,0 0-8 16,0 0-4-16,0 0-1 15,0 0 3-15,0 0-6 16,0 0 1-16,0 0 8 15,0 0 4-15,0 0-3 0,-3 0-5 16,-2 0 2-16,3 0-5 16,0-3-8-16,0 3 1 15,2 0-1-15,0 0 7 16,0 0-6-16,0 0 1 16,0 0 7-16,0 0-3 15,0 0-5-15,0 0 8 16,0 0-3-16,0 0 0 15,0 0-5-15,0 0 0 16,0 0 14-16,0 0-8 16,0 0 4-16,0 0-1 15,0 0-9-15,0 0 7 0,0 0 6 16,0 0-3-16,0 0-4 16,0 0 4-16,0 0 1 15,0 0 0-15,0 0-2 16,0 0 2-16,0 0 0 15,0 0-3-15,0 0-2 16,0 0-1-16,0 0 3 16,0 0 0-16,0 0-8 15,0 0-1-15,0 0 9 16,0 0-8-16,0 0 6 16,0 0-6-16,0 0 7 15,0 0-7-15,0 0-1 16,0 0 9-16,0 0-8 0,0 0-1 15,0 0 8 1,0 0-7-16,0 0 0 0,0 0 0 16,0 0-1-16,0 0 6 15,0 0-4-15,0 0 5 16,0 0 2-16,0 0-7 16,0 0 4-16,0 0 3 15,0 0-8-15,0 0 10 16,0 0-5-16,0 0-5 15,0 0 4-15,0 0-5 16,0 0 0-16,0 0 0 16,0 0 0-16,0 0 0 15,0 0 0-15,0 0 0 0,0 0 0 16,0 0 1 0,0 0-1-16,0 0 6 0,0 0-5 15,0 0-1-15,0 0 0 16,0 0 0-16,0 0 1 15,0 0-1-15,0 0 1 16,0 0 0-16,0 0-1 16,0 0 0-16,0 0 0 15,0 0 1-15,0 0-2 16,0 0 1-16,0 0 0 16,0 0 0-16,0 0-1 15,0 0 1-15,0 0 1 16,0 0 0-16,0 0 0 15,0 0 0-15,0 0 0 16,0 0-1-16,0 0-1 0,0 0 1 16,0 0 1-16,0 0 5 15,0 0-6-15,0 0 0 16,0 0 0-16,0 0 4 16,0 0-3-16,0 0 0 15,0 0 0-15,0 0-1 16,0 0 2-16,0 0-2 15,0 0 0-15,0 0 2 16,0 0 4-16,0 0 1 16,0 0 1-16,0 0-2 15,0 0-5-15,0 0 6 16,0 0-6-16,0 0 5 16,0 0-6-16,0 0 1 15,0 0-1-15,0 0-2 0,0 0 2 16,0 0-1-16,0 0 1 15,0 0-11-15,0 0-35 16,0 0-82-16,0 0-143 16,0 14-399-16,11-6 181 0</inkml:trace>
  <inkml:trace contextRef="#ctx0" brushRef="#br0" timeOffset="117512.4">7854 10932 152 0,'0'0'532'0,"0"0"-397"15,0 0-42-15,0 0 18 16,0 0-16-16,0 0-11 16,0 0-1-16,-6-11-8 15,6 11-1-15,0 0-10 16,0 0 6-16,0 0 9 15,0 0 27-15,0 0-26 16,0 0-15-16,0-3 4 0,0 3-11 16,0 0-18-16,-2 0-5 15,-3 0-8-15,1 0 1 16,-6 0-26-16,-3 3-2 16,-7 15 0-16,-1 5 1 15,0 5-1-15,8 1 0 16,8-4-15-16,5-2-4 15,0-3 12-15,10-4-11 16,5-4 18-16,5-6-2 16,0-4 2-16,6-2 17 15,3 0 4-15,2-8 13 16,1-10 1-16,-1-2 2 16,-6-2-6-16,-7 0 5 15,-7 0-26-15,-9 0 20 16,-2 1-4-16,0 6 10 0,-7 2-17 15,-13 3-4-15,-7 8-15 16,-4 2 0-16,-7 0-36 16,3 8-18-16,1 10-34 15,10 3-53-15,11 1-57 16,13 6-45-16,0-6-93 16,6-6-166-16</inkml:trace>
  <inkml:trace contextRef="#ctx0" brushRef="#br0" timeOffset="118721.68">6915 11257 629 0,'0'0'238'0,"0"0"-73"16,0 0-46-16,0 0-43 16,0 0-23-16,0 0-10 15,0 0 22-15,0 0 2 16,-3 0-20-16,1 0 40 15,0 0 18-15,0 0-6 16,2 0-27-16,-3 0-30 16,3 0-20-16,0 0-22 15,-2 0-15-15,-1 0-23 16,-1 0-19-16,-4 4-7 16,-3 0-6-16,-5 0 38 15,3 2 9-15,-1 0-11 0,5 0 9 16,1-1-4-16,0-1-3 15,6-3-20-15,0 2 9 16,2-3 43-16,0 0 24 16,0 0 21-16,0 0 36 15,0 0 9-15,0 0-15 16,0 0-14-16,0 0-8 16,0 0-18-16,0 0-4 15,0 0-5-15,0 0 3 16,0 0 4-16,0 0 10 0,0 0 7 15,0 0 3 1,0 0 2-16,0 0 5 0,0 0-15 16,0 0-20-16,0 0-5 15,0 1-19-15,0 8-1 16,-9 6 0-16,-5 10 19 16,-5 7 16-16,-8 5-6 15,-4 6-12-15,-3-5-11 16,5-2-6-16,3-6-56 15,7-8-71-15,6-2-52 16,7-6-52-16,6-6-63 16,4-6-102-16,14-2-146 0</inkml:trace>
  <inkml:trace contextRef="#ctx0" brushRef="#br0" timeOffset="119494.55">8438 11155 712 0,'0'0'308'0,"0"0"-103"16,0 0-2-16,0 0 19 15,0 0-64-15,0 0-28 0,0 0-23 16,-6 0-17 0,6 0-24-16,0 0-8 0,0 0-8 15,0 0-5-15,0 0-22 16,0 0-3-16,0 0-12 16,0 0 2-16,0 0-10 15,-3 4-8-15,-5 10 8 16,-3 6 7-16,-5 6 10 15,-4 2 2-15,0-2-12 16,0 1-7-16,-1-2-9 16,2 1-39-16,-1 2-90 15,2 7-82-15,9-5-137 16,7-12-156-16</inkml:trace>
  <inkml:trace contextRef="#ctx0" brushRef="#br0" timeOffset="120050.12">9221 10824 933 0,'0'0'271'0,"0"0"-154"15,0 0-5-15,0 0-8 16,0 0-51-16,-114-4-4 15,76 22-1-15,-5 6 34 16,8 6-9-16,7 0-42 16,12 1-8-16,7-1-9 15,9-1-14-15,0-2-16 16,6-5 16-16,13-6 9 16,9-8 7-16,3-4 22 0,8-4-6 15,3 0 19 1,2-16-18-16,3-6 6 0,-3-6 3 15,-3-5-13-15,-8 1 17 16,-9-1-14-16,-8 2 4 16,-12 3 19-16,-4 2-12 15,-6 6-17-15,-19 6-15 16,-10 4-11-16,-7 8-18 16,-1 2-26-16,5 0-38 15,9 18-70-15,18 16-76 16,11-2-73-16,0-7-101 0</inkml:trace>
  <inkml:trace contextRef="#ctx0" brushRef="#br0" timeOffset="120509.88">9840 10846 1091 0,'0'0'300'15,"0"0"-116"-15,0 0-112 16,0 0-26-16,0 0-31 16,0 0 27-16,0 0 9 15,-44 66-20-15,34-42-25 16,8 1 14-16,2-6-20 0,0 0 3 15,9-6-3-15,13-4 22 16,7-5 15-16,5-4 2 16,7 0-11-16,-2 0 5 15,3-14-6-15,-4-4 5 16,-5-3-1-16,-6-1-3 16,-9 2 6-16,-9 0-4 15,-7 0-24-15,-2 4-6 16,0 4 18-16,-17 2-18 15,-8 4-7-15,-8 6-26 16,0 0-9-16,-1 0-20 16,5 10-3-16,4 4-41 0,5 4-18 15,5 0-32 1,1 8-70-16,5-5-61 0,5-7-468 0</inkml:trace>
  <inkml:trace contextRef="#ctx0" brushRef="#br0" timeOffset="120966.87">10617 10906 552 0,'0'0'414'0,"0"0"-213"16,0 0-91-16,0 0 3 15,0 0-4-15,0 0-16 16,0 0-7-16,-4 2-17 16,2 2-31-16,-5 5-25 15,-2 5-4-15,0 4 29 16,5 4-23-16,4-3-15 15,0 2-9-15,2-3-16 16,21-2 25-16,3-6 16 16,8-6 3-16,3-4 11 15,3 0-5-15,-2-12 2 16,1-9 5-16,-8-5 3 0,-4 1-3 16,-10-4 36-1,-10 1-24-15,-7 5-26 0,0 2 14 16,-22 5-11-16,-16 10-21 15,-9 6-65-15,-7 0-35 16,-4 30-59-16,12-2-173 16,17-6-384-16</inkml:trace>
  <inkml:trace contextRef="#ctx0" brushRef="#br0" timeOffset="125434.35">11843 5504 479 0,'0'0'280'0,"0"0"-153"16,0 0-46-16,0 0-10 16,0 0-15-16,0 0 5 15,-31-14-7-15,29 12 18 16,0 2 5-16,-1-2-15 15,1 0-4-15,-1 0-23 16,1 0 6-16,2 2 11 0,-2 0 4 16,2 0 3-1,-2 0-12-15,2 0-10 0,0 0-11 16,0 0-16-16,0 0 6 16,0 0 15-16,0 0-12 15,0 0-6-15,0 0-3 16,0 0-10-16,0 0-2 15,0 0 2-15,0 0 9 16,0 0 17-16,0 0 11 16,9 6 30-16,6 0 26 15,8 0 3-15,6 0-35 16,2-2-7-16,2 0-3 16,-1-2-11-16,-1 2-4 15,-6-2-17-15,-3 0-9 16,-3 0-8-16,0 0 4 0,-2 0-6 15,-3 2 1-15,-1-2 5 16,-5 2-6-16,-3-1 0 16,0-2 2-16,-3-1-1 15,-2 2 5-15,2-2-6 16,-2 0 2-16,0 0 10 16,0 0-11-16,0 0-2 15,0 0-6-15,0 4-107 16,-20 26-138-16,-7 2-226 15,-2-1-23-15</inkml:trace>
  <inkml:trace contextRef="#ctx0" brushRef="#br0" timeOffset="126410.93">11679 6003 675 0,'0'0'279'15,"0"0"-126"-15,0 0-4 16,0 0 5-16,0 0-23 15,0 0-54-15,0 0-13 0,0 0 9 16,0 0-6-16,0 0-4 16,0 0 3-16,0 0-31 15,0 0-10-15,0 0 7 16,10 0 8-16,3 0 16 16,1 0 1-16,-1 0-6 15,-1 0-17-15,-6 0-14 16,-3 0-8-16,-1 0 9 15,-2 0-8-15,0 0-7 16,0 0-4-16,0 0 8 16,0 0-10-16,0 0 1 15,0 0 8-15,0 0 12 16,0 0-2-16,0 0-7 0,0 0-12 16,0 0-25-1,0 0-25-15,0 0-18 0,-2 0 17 16,-1 0 22-16,3 0 22 15,0 0 7-15,-2 0 7 16,2 0-6-16,0 0 9 16,-2 0-3-16,0 0 5 15,2 0 2-15,-3 0 12 16,3 0 14-16,0 0 12 16,0 0-8-16,0 0 10 15,0 0-11-15,0 0-7 16,0 0-4-16,0 0-11 15,0 0 0-15,0 0-9 16,0 0-5-16,0 0 10 0,0 0-8 16,0 0 4-16,0 0 6 15,0 0-10-15,0 0 0 16,0 0-9-16,0 0 16 16,0 0-5-16,0 0-1 15,0 0-9-15,0 0-1 16,0 0-4-16,12 0-8 15,14 0 12-15,10-1 6 16,8-6 21-16,8 0-11 16,-1-2-4-16,0 0-11 15,-6 0 7-15,-3 1-2 0,-9 0-5 16,-8 4 5 0,-7 0 2-16,-7 2-7 0,-7 2 5 15,-4 0 6-15,0 0-12 16,0 0 24-16,0 0-12 15,0 0 0-15,0 0-5 16,0 0-1-16,0 0 2 16,0 0-7-16,0 0 4 15,0-1-4-15,0 1 8 16,0 0-9-16,0 0-28 16,-11 0-90-16,-36 7-114 15,1 11-137-15,-6-2-300 0</inkml:trace>
  <inkml:trace contextRef="#ctx0" brushRef="#br0" timeOffset="130335.97">10910 5368 248 0,'0'0'195'16,"0"0"-88"-16,0 0-12 0,0 0-14 16,0 0-16-16,0 0 0 15,0 0-3-15,0-4-16 16,0 4 3-16,0 0 18 15,0-2-30-15,0 2 10 16,0-2-14-16,0 2-10 16,0-2 16-16,0 0-11 15,0 0 2-15,0 0-4 16,0 0 0-16,0 0-7 16,0-2 2-16,0 2 0 15,0 0-6-15,0 0 10 0,0 2-14 16,0-2 17-16,0 2-12 15,0-2 0-15,0 2-2 16,0-2-2-16,0-1 3 16,0 2-4-16,0 1 1 15,0 0-2-15,0 0 2 16,0-3 2-16,0 3 1 16,0 0-5-16,0 0 16 15,0 0-7-15,0-1-7 16,0 1 11-16,0-2-8 15,0 0-12-15,0-2-3 16,0-1 0-16,0 0 7 16,0 1-5-16,0 0 6 0,0-1 5 15,0 4-6 1,0-2 8-16,0 3-9 0,0 0 1 16,0-1 2-16,0 1-8 15,0-3 17-15,0 0-9 16,0 0-8-16,0-1 17 15,0 3-5-15,0-2-4 16,0 2-1-16,0 1-7 16,0 0-1-16,0 0 1 15,0 0 9-15,0 0-10 16,0 0 8-16,0 0-8 16,0 0-13-16,0 0 13 15,0 0 3-15,0 0-3 16,0 0-1-16,0 0-1 15,0 0-4-15,0 0 0 0,0 0 5 16,0 0 2-16,0 0-1 16,0 0 13-16,0 0-5 15,0 0 4-15,0 0-11 16,0 0 7-16,0 0 23 16,0 0-15-16,0 0-4 15,0 0 5-15,0 0-2 16,0 0-14-16,0 0 9 15,0 0 6-15,0 0-4 16,0 0-12-16,0 0-20 0,0 0 12 16,0 0 4-1,-3 0-3-15,-2 0 2 0,1 12-27 16,-2 8 22-16,-1 6 10 16,-6 8 35-16,4 4-19 15,-2 2 8-15,-1-4 18 16,6-2-31-16,1-6-1 15,1-6 6-15,2-4-5 16,0-1-10-16,2-3 20 16,-3-5-2-16,3 0-5 15,0-4-14-15,0-1 22 16,-2-1-17-16,2-3 2 16,0 0 3-16,0 0 5 15,0 0-2-15,0 0-5 16,0 0-7-16,0 0 6 0,0 0-7 15,-3 2-99 1,-10 10-148-16,-2 2-43 0,1-10-253 0</inkml:trace>
  <inkml:trace contextRef="#ctx0" brushRef="#br0" timeOffset="130922.62">11214 5412 345 0,'0'0'547'16,"0"0"-397"-16,0 0-72 15,0 0 31-15,0 0-25 16,0 0-23-16,0 0-15 16,-28 0-18-16,14 16-2 15,-3 8-4-15,-6 6 4 16,1 8 16-16,-1 2 6 15,8 0-4-15,0-4-22 0,8-8-6 16,0-6-5-16,5-8 0 16,0-1-10-16,2-8 6 15,0 0-6-15,0-3-1 16,0-2 14-16,0 0 14 16,0 0 34-16,4 0 8 15,10-2 9-15,10-17-2 16,3-8-34-16,2-5-18 15,-5-4-6-15,-6 0-10 16,-7 1 10-16,-4 7-19 16,-5 4 0-16,-2 6 12 15,0 4 13-15,0 4-25 16,-2 4 0-16,-12 4-10 0,-1 2-51 16,-10 2-46-1,-2 18-31-15,-8 22-98 0,4-6-32 16,7-4-324-16</inkml:trace>
  <inkml:trace contextRef="#ctx0" brushRef="#br0" timeOffset="131388.51">11390 5588 603 0,'0'0'190'16,"0"0"-125"-16,0 0-3 16,0 0 18-16,0 0-8 15,-95 109-39-15,88-88-7 16,5-2 2-16,2-3 1 15,0-4 11-15,11-6 21 16,7-2 25-16,1-2-2 16,4-2 13-16,2 0 18 15,2-8-11-15,0-8-25 16,-4-6-4-16,2-2-34 16,-7-6 0-16,-5-1-11 15,-3 2-21-15,-8 3-8 0,-2 3 5 16,0 5 25-16,0 6-7 15,-8 2-9-15,-2 2-10 16,1 6-5-16,-5 0 0 16,1 2-41-16,-5 2-43 15,-7 18-37-15,2 8-62 16,-4 15-44-16,6-6-82 16,13-8-429-16</inkml:trace>
  <inkml:trace contextRef="#ctx0" brushRef="#br0" timeOffset="136419.01">13140 5462 523 0,'0'0'178'0,"0"0"-71"15,0 0-12-15,0 0-4 16,0 0-22-16,0 0-28 15,0 0-5-15,0-2 6 16,0 2-1-16,0 0 11 16,0-2-4-16,0 2-5 15,0 0 15-15,0-2 28 16,0-2-25-16,0 2-3 16,0-2-16-16,0 0-7 0,0 2 8 15,0 0-8 1,0 0 4-16,0 0-10 0,0 0-2 15,2 0-7-15,-2-2-12 16,2 2 12-16,-2-2 1 16,2 2-14-16,-2 0 8 15,0 2-5-15,2-2-1 16,-2 2 8-16,2-2-6 16,-2 0 4-16,3 0-9 15,-3 0 0-15,0 2 3 16,2 0-9-16,-2 0 2 15,0 0-1-15,0 0 14 16,0 0-14-16,0-2 10 16,0 2-10-16,0 0 10 15,0 0-10-15,0 0 1 0,0 0 5 16,0 0-6 0,0 0 7-16,0 0-8 0,0 0 1 15,0 0 5-15,0 0 0 16,0 0-4-16,0 0-2 15,0 0 0-15,0 0 8 16,0 0-7-16,0 0 5 16,0 0-6-16,0 0 0 15,0 0 1-15,0 0 8 16,0 0 4-16,0 0-4 16,0 0-3-16,0 0-4 15,0 0-1-15,0 0 6 16,0 0 2-16,0 0-8 0,0 0 0 15,0 0 25-15,0 0-4 16,0 0-20-16,0 0 23 16,0 0-7-16,0 0-15 15,0 0 3-15,0 0 3 16,0 0-3-16,0 0-4 16,0 0-2-16,0 0 8 15,0 0-7-15,0 0-1 16,0 0 6-16,0 0 6 15,0 0-12-15,0 0 14 16,0 0-6-16,0 0-7 16,0 0 10-16,0 0 0 0,0 0-4 15,0 0 2-15,0 0-8 16,0 0-1-16,0 0 6 16,0 0-6-16,0 0 2 15,0 0-1-15,0 0-1 16,0 0-4-16,0 0 4 15,0 0 0-15,0 0 1 16,0 0 0-16,0 0-1 16,0 0-2-16,0 0 2 15,0 0 2-15,0 0-2 16,0 0 1-16,0 0 7 16,0 0-7-16,0 0 1 15,0 0-1-15,0 0 0 16,0 0 0-16,0 0 0 15,0 0-1-15,0 0 0 0,0 0-3 16,0 0 3 0,0 0 2-16,0 0-1 0,0 0-1 15,0 0-1-15,0 0 1 16,0 0 0-16,0 0-6 16,0 0 6-16,0 0 0 15,0 0 9-15,0 0-20 16,0 0 20-16,0 0-16 15,0 0 14-15,0 0-5 16,0 0-1-16,0 0 0 16,0 0-1-16,0 0 1 15,0 0-1-15,0 0 0 16,0 0-2-16,0 0-5 0,0 0 7 16,0 0 0-1,0 0 0-15,0 0-5 0,0 0 11 16,0 0 0-16,0 0 0 15,0 0-6-15,0 0 0 16,0 0-7-16,0 0 6 16,0 0 2-16,0 0-2 15,0 0 8-15,0 0-7 16,0 0 0-16,0 0 0 16,0 0 0-16,0 0 0 15,0 0 1-15,0 0-1 16,0 0 0-16,0 0 1 0,0 0-1 15,0 0 0 1,0 0 0-16,0 0 1 0,0 0-1 16,0 0-2-16,0 0-8 15,0 0 11-15,0 0-1 16,0 0 1-16,0 0 0 16,0 0-1-16,0 0 0 15,0 0 0-15,0 0 0 16,0 0 0-16,0 0 0 15,0 0 0-15,0 0 0 16,0 0 6-16,0 0-5 16,0 0 0-16,0 0 0 15,0 0 0-15,0 0 1 16,0 0-2-16,0 0-2 16,0 0 2-16,0 0 2 0,0 0-2 15,0 0-2-15,0 0-11 16,0 0 12-16,0 0 1 15,0 0 4-15,0 0 3 16,0 0-5-16,0 0-2 16,0 0 1-16,0 0 1 15,0 0 0-15,0 0-1 16,0 0-1-16,0 0 0 16,0 0 0-16,0 0 0 15,0 0 4-15,0 0 4 16,0 0-7-16,0 0 6 15,0 0-7-15,0 0 0 16,0 0-10-16,0 0 10 0,0 0 1 16,0 0-1-16,0 0-6 15,0 0 6-15,0 0 6 16,0 0 2-16,0 0-7 16,5 0 10-16,2 0-4 15,3-2-7-15,4-2 9 16,1 2 11-16,1 0-20 15,-3 2 6-15,-2 0-15 16,1 0 14-16,-1 0-14 16,-3 2 9-16,2 10 0 15,-4 0 0-15,-1 4 0 16,-5 6-9-16,0 8 9 0,-9 8 1 16,-20 6 10-16,-6 4-11 15,-6-2 7-15,1-7 16 16,2-7-12-16,5-8-2 15,8-4-7-15,7-8-1 16,7-2 0-16,5-4 8 16,6-4-9-16,0-2 0 15,0 0-13-15,0 0 4 16,0 0 9-16,2 0 4 16,11 0 19-16,5 0 7 15,5 0-7-15,4 0-5 16,4 0-7-16,4 0 1 15,9 0-2-15,8-2 0 16,4-4-2-16,6 2 2 16,3-2-4-16,-1-2-3 0,-4 2 3 15,-9 0-2 1,-6 2-3-16,-14 2 8 0,-6 0-3 16,-12 0-4-16,-4 2 7 15,-2 0 7-15,-5-2-7 16,-2 2 13-16,2 0 22 15,-2 0-28-15,0 0 15 16,0 0-25-16,0 0 9 16,0 0-9-16,0 0 0 15,0 0-6-15,0 0 0 16,0 0 2-16,0 0-1 16,0 0 5-16,0 0 0 15,0 0-4-15,0 0 4 0,0 0-5 16,0 0 9-16,0 0-9 15,0 0 1-15,0 0 4 16,0 0-6-16,0 0 4 16,0 0-3-16,0 0-1 15,0 0 12-15,0 0-11 16,0 0-1-16,0 0-6 16,0 0-15-16,-8 0-105 15,-48 28-141-15,2 8-75 16,-8-4-211-16</inkml:trace>
  <inkml:trace contextRef="#ctx0" brushRef="#br0" timeOffset="137147.57">9915 7283 59 0,'0'0'81'0,"0"0"-61"16,0 0-12-16,0 0-8 15,0 0-6-15,0 0 2 16,0 0 4-16,-13 60 17 0,-1-46-7 15,-3 0 0-15,-3 0-10 16,-3-4-5-16,2 0-50 16,0-6 38-16,6-2 17 15,3-2 7-15,4 0 16 16,1 0 17-16,1 0-11 16,2-6-29-16,-2-2-24 0</inkml:trace>
  <inkml:trace contextRef="#ctx0" brushRef="#br0" timeOffset="137753.63">9499 6663 613 0,'0'0'176'16,"0"0"-26"-16,0 0-15 15,0 0-8-15,0 0-11 16,0 0 17-16,0 0 2 15,25-72-5-15,-25 70-31 16,0 2-31-16,0 0-40 16,0 0-28-16,0 0-17 15,0 10-16-15,0 12 33 16,0 10 38-16,0 10 26 0,4 8-3 16,1 5 10-1,1-1-21-15,-2 2-13 0,1-4-19 16,-3-4-8-16,-2-2 15 15,0-6-25-15,0-5 9 16,0-3 6-16,0-6-15 16,0-2-18-16,0 0-47 15,0-4-96-15,0-2-97 16,0-6-117-16,5-12-150 0</inkml:trace>
  <inkml:trace contextRef="#ctx0" brushRef="#br0" timeOffset="138233.51">10094 6884 620 0,'0'0'294'16,"0"0"-148"-16,0 0-107 15,0 0 39-15,0 0-20 0,-118 136 16 16,102-96-39 0,7 0 0-16,8-1-1 0,1-7-19 15,0-8 33-15,10-4-9 16,8-8 25-16,2-6 2 15,7-6 24-15,2 0 6 16,2 0-5-16,3-18-38 16,-5-2-12-16,-3-7-15 15,-6-1 14-15,-8-2 11 16,-10 0-26-16,-2 2 8 16,0 4-8-16,-14 4-16 15,-10 8-9-15,-5 6 0 16,-4 6-28-16,-4 0-9 15,2 2 3-15,4 16-22 16,4 4-61-16,7 2-7 0,9 6-84 16,11 8-34-16,0-8 14 15,18-7-434-15</inkml:trace>
  <inkml:trace contextRef="#ctx0" brushRef="#br0" timeOffset="138647.62">10736 7062 993 0,'0'0'232'0,"0"0"-90"0,0 0-45 15,0 0-27 1,0 0-40-16,-137-12-12 0,104 36-18 15,2 8 23-15,5 4-14 16,10 3-9-16,9-5-16 16,7-2 16-16,0-6-1 15,18-6 2-15,6-8 14 16,10-4 15-16,1-8 11 16,4 0 25-16,-2-10-11 15,-3-12-15-15,-3-8 18 16,-9-6 13-16,-9-4-9 15,-6 0 7-15,-7 4-27 0,0 5-16 16,-20 7-7 0,-7 10-19-16,-6 8-8 0,-8 6-15 15,-1 8-41 1,3 20-55-16,3 11-57 0,20 15-89 16,12-10-125-16,4-10-430 0</inkml:trace>
  <inkml:trace contextRef="#ctx0" brushRef="#br0" timeOffset="139616.9">10831 7182 738 0,'0'0'240'15,"0"0"-79"-15,0 0-43 16,0 0 3-16,0 0 2 16,0 0-12-16,0 0-12 15,0-62 0-15,0 59-30 16,0-1 10-16,0 1-6 15,0 3-20-15,0 0-30 16,0 0-17-16,0 0-6 16,7 14-10-16,2 12 10 15,0 14 9-15,-2 10 13 0,-3 13 19 16,-4 9 17-16,0 8-30 16,-9 7 9-16,-13 1-16 15,-2 0-2-15,-6-6 0 16,4-12-6-16,1-15-13 15,3-13-7-15,-1-16-33 16,4-8 40-16,1-6 9 16,-3-9 20-16,2-3 9 15,-4 0 6-15,3-23-13 16,0-15-22-16,6-17 2 16,10-10-11-16,4-8-12 15,0-1 0-15,16 8 12 16,6 12 20-16,-4 14 6 0,-3 13-9 15,-1 11-17 1,-5 10-14-16,0 6-4 0,2 0-201 16,2 13 83-16,12 32-122 15,-7 0-124-15,-3-7-252 0</inkml:trace>
  <inkml:trace contextRef="#ctx0" brushRef="#br0" timeOffset="140870.31">11272 7535 435 0,'0'0'178'16,"0"0"-64"-16,0 0 7 15,0 0-30-15,0 0-4 16,0 0 0-16,0 0 1 16,0-6 9-16,0 6-17 15,0 0-5-15,0 0 5 16,0-1 13-16,0 1-4 16,0 0-1-16,0-3-5 15,0 3-14-15,0 0-1 16,0 0-9-16,0 0-6 15,0 0-4-15,0 0-14 16,0 0-21-16,0 0 8 0,0 0-9 16,0 0-13-16,0 0-9 15,0 10-13-15,0 12 22 16,0 7 8-16,0 3 34 16,0 2-15-16,0 0 1 15,0-4-6-15,0-6-8 16,-2-4-4-16,0-4-1 15,0-4-7-15,-3-2 5 16,3-2-7-16,-2 2-13 16,0 1-50-16,-6-2-58 15,-5-3-74-15,-1-3-143 16,3-3-429-16</inkml:trace>
  <inkml:trace contextRef="#ctx0" brushRef="#br0" timeOffset="141349.87">11550 7582 816 0,'0'0'196'0,"0"0"-99"15,0 0-61-15,0 0 11 16,0 0 22-16,0 0-57 16,0 0 7-16,-41 44 56 0,26-18-8 15,-1 4-5-15,5 0 9 16,3 0-17-16,6-2-7 16,2-4-28-16,0-6 3 15,0-3 3-15,4-6 4 16,2-5 13-16,0-2 17 15,1-2 1-15,3 0 4 16,11-2 30-16,6-16-25 16,6-6-16-16,3-6-16 15,-5-2-15-15,-7 0-11 16,-11 4 6-16,-5 2-8 16,-8 6 11-16,0 4 2 15,0 6 7-15,0 2-18 0,-2 4-11 16,-8 2-11-16,-1 2-42 15,-5 0-44-15,-3 3-13 16,-6 14-72-16,-15 11-78 16,9-6-83-16,4-4-421 0</inkml:trace>
  <inkml:trace contextRef="#ctx0" brushRef="#br0" timeOffset="142427.49">11567 6824 479 0,'0'0'260'16,"0"0"-80"-16,0 0-31 16,0 0-8-16,0 0-36 15,0 0-16-15,0 0 7 16,0-39 7-16,0 36 0 16,0 0-2-16,0 3-13 0,0 0-37 15,0 0-35-15,0 0-16 16,0 3-22-16,0 12 12 15,0 12 10-15,0 5 54 16,0 8 2-16,-5 4-11 16,3-2-14-16,2-4-19 15,-2-4 16-15,0-4-22 16,-4-4 0-16,2 0 9 16,0-2-15-16,0 2-68 15,-5 3-38-15,-3 1-113 16,4-6-68-16,3-10-270 0</inkml:trace>
  <inkml:trace contextRef="#ctx0" brushRef="#br0" timeOffset="142911.96">12001 6908 720 0,'0'0'256'16,"0"0"-90"-16,0 0-34 16,0 0-29-16,0 0-42 15,0 0-38-15,0 0-3 0,-62 68 14 16,46-34-4-16,3 4-12 15,8-2-13-15,5-2 1 16,0-3 13-16,0-8-1 16,5-6-10-16,6-6-7 15,0-7 31-15,2-1 21 16,5-3 15-16,7-4 11 16,9-18 5-16,1-9-39 15,3-6-24-15,-5-6 6 16,-4 1-5-16,-11 4-8 15,-9 6-14-15,-7 6 0 16,-2 8 33-16,-4 6-17 16,-19 6-15-16,-6 4-1 0,-4 2-29 15,-1 0 4-15,1 6-3 16,2 10-17-16,6 4-29 16,3 4-69-16,2 16-42 15,6-2-45-15,10-8-257 0</inkml:trace>
  <inkml:trace contextRef="#ctx0" brushRef="#br0" timeOffset="143341.29">12639 6944 947 0,'0'0'236'16,"0"0"-134"-16,0 0-68 15,0 0 11-15,0 0-6 16,0 0-17-16,-116 62 5 16,105-32 18-16,11-2-45 15,0-4 0-15,4-2 18 16,18-5-8-16,5-5 26 15,4-6-4-15,4-6 28 16,4 0-11-16,-4-6 5 0,1-15-7 16,-5-2-3-16,-4-6 9 15,-10 1-18-15,-7-2 43 16,-8 0-68-16,-2 2 44 16,0 4-22-16,-21 6-25 15,-3 8-7-15,-5 6-13 16,-2 4-25-16,-1 0-53 15,7 16-29-15,0 4-89 16,18 10-41-16,7-4-60 16,0-8-523-16</inkml:trace>
  <inkml:trace contextRef="#ctx0" brushRef="#br0" timeOffset="143722.26">13264 6946 935 0,'0'0'269'0,"0"0"-96"16,0 0-60-16,0 0 5 16,0 0-60-16,0 0-14 15,0 0-5-15,-100 72-24 16,91-38-8-16,9 2-7 15,0 0 25-15,18-6-13 0,13-3 23 16,7-9-12 0,5-10 27-16,1-8-24 15,-1 0 26-15,-5-8-18 0,-5-14 25 16,-6-6-12 0,-7-4-1-16,-5-5-6 0,-13 1-21 15,-2 0 11-15,-20 4-18 16,-22 6-12-16,-16 12-23 15,-9 10-22-15,-7 4-34 16,1 14-19-16,-12 38-85 16,18-4-88-16,16-4-136 0</inkml:trace>
  <inkml:trace contextRef="#ctx0" brushRef="#br0" timeOffset="145300.01">13715 7175 808 0,'0'0'240'15,"0"0"-81"-15,0 0-3 16,0 0-3-16,0 0-22 0,0 0-15 16,0 0-27-16,-2-16-23 15,2 16-1-15,0 0-19 16,0 0-18-16,0 0-26 15,8 0-1-15,13 0 34 16,7 0 14-16,8 0-9 16,6 0 1-16,-2-5-15 15,1 4-14-15,-8-2 0 16,-2 3-10-16,-7 0-1 16,-1 0-1-16,-5 0-34 15,-5 0-113-15,-11 21-148 16,-2 3-67-16,0-4-145 0</inkml:trace>
  <inkml:trace contextRef="#ctx0" brushRef="#br0" timeOffset="145562.47">13770 7435 616 0,'0'0'583'16,"0"0"-377"-16,0 0-90 15,0 0 35-15,0 0 8 16,0 0-72-16,0 0-43 16,16 0-28-16,11-2 2 15,8 0 4-15,5 2-22 0,5 0-2 16,13 0-175-16,-12 6-131 15,-4-2-70-15</inkml:trace>
  <inkml:trace contextRef="#ctx0" brushRef="#br0" timeOffset="146221.91">15101 6972 942 0,'0'0'288'16,"0"0"-100"-16,0 0 45 15,0 0-64-15,0 0-25 16,0 0-73-16,0 0-34 16,-10-18-37-16,10 18-41 15,25 0 41-15,22 0 4 16,20 0 24-16,18 0-10 0,3 0 13 15,-8 2-24-15,-15 10 29 16,-18 4-36-16,-23 4-5 16,-17 2 5-16,-7 6-16 15,-16 4 14-15,-26 4 2 16,-9 1 8-16,-7-6-1 16,2-4-1-16,10-9-6 15,14-4-1-15,14-2-33 16,16-4-55-16,2 4-1 15,20 0 6-15,16 2 83 16,11 2 1-16,4 0 10 16,0 2 8-16,-9-2 5 15,-6 2-4-15,-9 0 19 0,-9-2-2 16,-7-2 17-16,-7-1-16 16,-4-6-4-16,0-1-17 15,-6 0 10-15,-26 2 11 16,-18 2 18-16,-16 4-8 15,-11 0-20-15,-6 2-27 16,-2 4-9-16,-46 9-130 16,20-3-184-16,10-10-435 0</inkml:trace>
  <inkml:trace contextRef="#ctx0" brushRef="#br0" timeOffset="147903.91">10499 8538 492 0,'0'0'238'0,"0"0"-121"16,0 0 22-16,0 0 20 16,0 0-49-16,0 0-65 15,0 0-45-15,-4 0-12 16,2 0-11-16,2 2 1 16,-2 0 4-16,-1 2 18 15,3-2-6-15,0-2 6 16,0 2 36-16,0-2 14 0,0 0 29 15,0 0-5-15,-2 0 8 16,2 0 4-16,0 0-8 16,0 0 9-16,0 0-17 15,0 0-10-15,0 0-15 16,0 0 2-16,0 0-3 16,0 0-1-16,0 0 8 15,0 0-1-15,0 0 5 16,0 0 6-16,0 0-24 15,0 0-14-15,0 0-23 16,0 0-4-16,0 0-15 16,0 2 1-16,-2 2 2 15,2-2 8-15,0 0 3 16,0 0 5-16,-2-2 6 16,2 2-5-16,0-2 0 0,0 0 12 15,0 2-4-15,0-2-9 16,0 0 6-16,0 2-6 15,0-2 2-15,0 0-1 16,0 0 1-16,0 0-1 16,0 0 5-16,0 0-5 15,0 0 8-15,0 0 7 16,0 0 12-16,0 0 5 16,0 0 3-16,0 0 1 15,0 0 6-15,0 0-1 16,0 0 2-16,0 0-12 15,0 0 6-15,0 0 6 16,0 0-19-16,0 0-6 0,0 0-5 16,0 0-2-16,0 0-3 15,0 0-9-15,0 0 0 16,0 0 0-16,0 0 6 16,0 0 10-16,0 0-4 15,0 0-6-15,0 0 2 16,0 0 12-16,0 0-12 15,0 0-8-15,0 0-11 16,0 0 11-16,0 0 0 16,0 0-1-16,0 0-5 15,0 0 7-15,0 0-1 16,0 0 12-16,0 0-12 16,0 0 8-16,0 0-4 0,0 0 2 15,0 0-6-15,0 0 9 16,0 0-4-16,0 0-4 15,0 0 10-15,0 0-11 16,0 0 6-16,0 0 12 16,0 0-18-16,0 0 7 15,0 0-14-15,0 0 5 16,0 0 2-16,0 0-17 16,0 8-11-16,-4 12-1 15,-2 8 10-15,2 11 19 16,0 2 9-16,-1 2-8 15,1-5-1-15,2-6 13 16,0-6-13-16,2-8-1 16,-2-2-8-16,2-6-19 0,0-4-26 15,0-2-31-15,0 0-8 16,0 0-54-16,0 0-32 16,0-4-88-16,0 0-216 15,2 0-304-15</inkml:trace>
  <inkml:trace contextRef="#ctx0" brushRef="#br0" timeOffset="148348.49">11093 8672 992 0,'0'0'240'16,"0"0"-143"-16,0 0 26 16,0 0-28-16,0 0-11 15,0 0-36-15,-137-18-25 16,108 40-4-16,-2 9 3 16,2 2-6-16,9 2 8 15,4-3-24-15,12-8 3 16,4-4-3-16,0-8 0 15,0-4 0-15,13-4 33 16,7-4 39-16,9 0 41 0,7-12 4 16,5-14-37-16,3-6-26 15,-4-6-14-15,-7-3 5 16,-8 4-8-16,-15 5-18 16,-7 3-10-16,-3 9 34 15,-7 4-31-15,-14 6-12 16,-4 8-23-16,-2 2-48 15,2 0-37-15,1 12-19 16,4 10-11-16,15 9-160 16,5-5-38-16,0-8-337 0</inkml:trace>
  <inkml:trace contextRef="#ctx0" brushRef="#br0" timeOffset="148918.44">11602 8602 978 0,'0'0'255'0,"0"0"-139"15,0 0-39-15,0 0-21 16,0 0-22-16,-129 38-5 15,111-14-28-15,7 2 8 16,11 1-8-16,0-5 1 16,4-3 14-16,23-4-5 15,7-9 39-15,10-4 2 16,5-2-14-16,-2-5-14 0,-2-14-14 16,-10-2 18-16,-10 0-1 15,-12 1-5-15,-6 3 43 16,-7 7 48-16,0 10-48 15,-2 0-65-15,-18 25 0 16,-14 22-26-16,-5 22 26 16,-9 31 2-16,-3 38 4 15,4 33-6-15,16-13 2 16,17-31 7-16,14-47-8 0,0-40 13 16,6-8 7-1,2-6-21-15,-6-8 0 0,-2-18 21 16,0-2 54-16,-10-36-23 15,-4-30-35-15,7-8-17 16,7-11-18-16,0 1 4 16,9 20 14-16,9 2 1 15,1 14 10-15,0 14 6 16,-4 11-17-16,1 12-5 16,2 4-66-16,2 8-105 15,13 1-158-15,-2 0-214 16,-2 0-441-16</inkml:trace>
  <inkml:trace contextRef="#ctx0" brushRef="#br0" timeOffset="149668.78">12288 8452 846 0,'0'0'280'15,"0"0"-66"-15,0 0-29 16,0 0-8-16,0 0-11 16,0 0-45-16,0 0-43 15,0-28-9-15,0 28-20 16,0 0-27-16,0 0-22 0,0 4-36 15,0 14 36 1,0 6 13-16,8 6 17 0,-2 2-19 16,-2 0 19-16,-1-1-20 15,-1-4 2-15,-2 0-12 16,0-4 0-16,0 4 0 16,0 0-65-16,-11 4-78 15,-1 3-166-15,1-6-215 16,7-12-208-16</inkml:trace>
  <inkml:trace contextRef="#ctx0" brushRef="#br0" timeOffset="150120.79">12797 8506 905 0,'0'0'272'0,"0"0"-170"16,0 0-50-16,0 0-1 16,0 0-15-16,0 0-1 15,-116 62-5-15,101-34 12 16,3 2-18-16,12 1-22 15,0-3 27-15,0-5 1 16,8-2-29-16,8-5 29 0,3-6 14 16,-2-7 8-16,3-3 11 15,0 0 21-15,7-9-13 16,-3-11-9-16,1-6 4 16,-5-2-43-16,-7-1 39 15,-6 5-6-15,-5 4-25 16,-2 4 29-16,0 4-29 15,-9 2-24-15,-7 6-7 16,-1 2-72-16,-3 2-41 16,0 0-38-16,2 10-58 15,7 8-61-15,4-2-77 16,7-5-495-16</inkml:trace>
  <inkml:trace contextRef="#ctx0" brushRef="#br0" timeOffset="150518.5">13102 8562 978 0,'0'0'326'16,"0"0"-229"-16,0 0-77 15,0 0-4-15,0 0 12 16,0 0-1-16,0 0-14 16,-25 109-5-16,25-91 9 0,2-4 6 15,15-4 25-15,2-8 25 16,8-2 35-16,6 0 8 16,5-12-30-16,-2-9-16 15,-5-3-6-15,-7 1-29 16,-8-4 45-16,-11 3-44 15,-5 0-35-15,0 4 20 16,-20 4-16-16,-9 4-5 16,-9 10-43-16,-2 2-31 15,0 0 6-15,9 8-36 16,8 8-91-16,17 12-35 16,6-2-23-16,0-8-147 0</inkml:trace>
  <inkml:trace contextRef="#ctx0" brushRef="#br0" timeOffset="150961.72">13773 8568 1104 0,'0'0'269'0,"0"0"-173"0,0 0-23 16,0 0-40-16,0 0 7 15,0 0-4-15,0 0-13 16,-76 95-23-16,76-77 0 16,0 0 22-16,0-4 26 15,6-2-9-15,8-6 15 16,3-4 6-16,6-2 33 15,4 0 12-15,4-16-28 16,2-6 4-16,-4-5-25 16,-4 1 8-16,-12-2-29 15,-9 4-9-15,-4 2 12 16,0 6-17-16,-11 4-21 16,-9 4-10-16,1 8-39 0,-4 0-49 15,5 0-17 1,1 14 0-16,4 4-30 0,5 4-31 15,4 0-5-15,-5 1-15 16,2-8-68-16,2-4-369 0</inkml:trace>
  <inkml:trace contextRef="#ctx0" brushRef="#br0" timeOffset="151380.17">14292 8613 696 0,'0'0'277'0,"0"0"-128"15,0 0-9-15,0 0-35 16,0 0-21-16,0 0-29 16,0 0-6-16,-67 11-27 15,64 0-20-15,3-1 12 16,0-1 7-16,0 0 22 16,11-4 24-16,12-2 2 15,6-3 38-15,9 0-12 16,-2-14-17-16,-3-5-27 0,-9-2 7 15,-8-1-4 1,-12-3-11-16,-4 5-36 0,0 2-7 16,-20 8 0-16,-13 8-118 15,-7 2-56-15,-14 32-50 16,10 4-87-16,13-2-554 0</inkml:trace>
  <inkml:trace contextRef="#ctx0" brushRef="#br0" timeOffset="152177.15">15141 8682 789 0,'0'0'266'0,"0"0"-69"16,0 0-11-16,0 0-10 15,0 0-25-15,0 0-59 16,0 0-29-16,-7-14-36 16,7 14-1-16,0 0 15 15,0 0 9-15,0 0 10 16,0 0-4-16,0 0 0 16,0 0-3-16,0 0-5 15,0 0-10-15,0 0-20 0,0 0-3 16,0 0-5-16,0 0 10 15,0 0-4-15,0 0 11 16,0 0 10-16,0 0 1 16,0 0 3-16,0 0-10 15,0 0 3-15,0 0-3 16,0 0-16-16,0 0 2 16,0 0-8-16,9-4-8 15,9-2 6-15,8 1 11 16,8-6-1-16,-1 1-1 0,1 2-3 15,-1-2-13-15,-2 4 6 16,0 0 1-16,-4 0-6 16,-3 2 4-16,-4 2-4 15,-3 0 5-15,-7 0-6 16,-5 2 0-16,-3 0 0 16,-2 0-85-16,0 0-79 15,0 0-133-15,-13 28-181 16,-14 0 164-16,-4 1-407 0</inkml:trace>
  <inkml:trace contextRef="#ctx0" brushRef="#br0" timeOffset="152411.31">15103 8899 1016 0,'0'0'378'0,"0"0"-142"15,0 0-38-15,0 0-10 16,0 0-42-16,0 0-61 16,0 0-38-16,42-22-26 15,-13 14-4-15,6 2-11 16,1 4-1-16,5 0-5 16,1 2-91-16,24 0-96 15,-6 0-98-15,-4 0-293 0</inkml:trace>
  <inkml:trace contextRef="#ctx0" brushRef="#br0" timeOffset="153738.07">16308 8207 628 0,'0'0'254'0,"0"0"-175"15,0 0 21-15,0 0 53 16,0 0-29-16,0 0-33 16,0 0-13-16,0 0 8 15,0 0 10-15,0 0-17 0,0 0-7 16,0 0-15-16,0 0-9 15,0 0-10-15,0 0-14 16,0 0 18-16,0 0-11 16,0 0 0-16,0 0 3 15,0 0-15-15,0 0 3 16,0 0 2-16,0 0 8 16,0 0-20-16,0 0 0 15,0 0 0-15,0 0 8 16,0 0-14-16,0 0 9 15,0 0 0-15,0 0 19 16,0 0-21-16,0 0 4 16,0 0 14-16,0 0-19 0,0 0-12 15,0 0 0-15,0 0-2 16,0 0 2-16,0 0 1 16,0 0-1-16,0 0 14 15,0 0-8-15,0 0 9 16,0 0 9-16,0 0-2 15,0 0-10-15,0 0 10 16,0 0-1-16,0 0-15 16,0 0-4-16,0 0 5 15,0 0 5-15,0 0 0 16,0 0-10-16,0 0 13 16,0 0-15-16,0 0 0 15,0 0 1-15,0 0 13 16,0 0-14-16,0 0-1 0,0 0 1 15,0 0 9-15,0 0-2 16,0 0-7-16,0 0 6 16,0 0 3-16,0 0 7 15,0 0-10-15,0 0-5 16,0 0 19-16,0 0-19 16,0 0-1-16,0 0 1 15,0 0 5-15,0 0 2 16,0 0 1-16,0 0-8 15,0 0 8-15,0 0 2 16,0 0-10-16,0 0 4 16,0 0 5-16,0 0-10 15,0 0 0-15,0 0 1 0,0 0 5 16,0 0 0-16,0 0 5 16,0 0-2-16,0 0 3 15,0 0 1-15,0 0-11 16,0 0 8-16,0 0 3 15,0 0-13-15,0 0-1 16,0 0 0-16,0 0 0 16,-4 4-59-16,-75 34-181 15,2-2-592-15,-25 4 239 0</inkml:trace>
  <inkml:trace contextRef="#ctx0" brushRef="#br0" timeOffset="154517.97">11509 9322 781 0,'0'0'283'0,"0"0"-58"15,0 0-22-15,0 0 15 16,0 0-44-16,0 0-51 0,0 0-38 16,0-22-23-16,0 22-13 15,0 0-9-15,0 0-5 16,0 0-22-16,0 0-13 15,0 2-7-15,0 10 7 16,0 6 0-16,0 4 7 16,0 5 0-16,0 2 8 15,0 1-15-15,-2 2-70 16,-11-1-57-16,-3 7-71 16,3-8-149-16,1-12-490 0</inkml:trace>
  <inkml:trace contextRef="#ctx0" brushRef="#br0" timeOffset="155150.41">12045 9336 735 0,'0'0'260'0,"0"0"-127"0,0 0 19 16,0 0-52 0,0 0-4-16,0 0-57 0,0 0-21 15,-1 0-10-15,1 0-7 16,0 0 15-16,0 0-16 15,0 0 15-15,0 0-2 16,0 0-1-16,0 0 8 16,0 0 6-16,0 0 2 15,0 0 10-15,0 0 7 16,0 0-17-16,0 0-12 16,0 0-10-16,0 0 17 15,0 0 33-15,0 0 2 16,0 0 7-16,0 0-2 15,0 0-18-15,0 0-27 16,0 0-11-16,0 0-6 0,0 0-1 16,0 0 6-16,0 0-6 15,0 0 2-15,0 0 6 16,0 0 4-16,0 0 3 16,0 0 12-16,0 0-13 15,0 0-14-15,-3 0-16 16,1 8-2-16,-3 6 18 15,-1 9 4-15,0-1 10 16,-2 3 3-16,2 0-9 16,1-3-7-16,1-4-1 15,-3-4 10-15,3 0-10 16,-1-2-15-16,-2 2-45 16,-3 6-87-16,1-4-162 0,4-8-278 15</inkml:trace>
  <inkml:trace contextRef="#ctx0" brushRef="#br0" timeOffset="155585.59">12460 9360 1048 0,'0'0'287'0,"0"0"-168"16,0 0-53-16,0 0 9 16,0 0-45-16,0 0-4 0,-120 43-1 15,107-24 12-15,5-1-26 16,6-1-10-16,2-6 18 16,0 2 0-16,2-1 16 15,12-4 10-15,-1-2-8 16,3-2-6-16,6-4 39 15,3 0 13-15,6-4-9 16,4-14-18-16,0-4 3 16,-2-6-12-16,-7-3-10 15,-6 4-22-15,-12 2 9 16,-5 3-23-16,-3 6 33 16,-3 2-31-16,-13 6-3 15,-3 2-1-15,4 2-33 0,-1 4-31 16,3 0-40-16,1 4-66 15,4 12-49-15,8 4-61 16,0-2-89-16,0-8-713 0</inkml:trace>
  <inkml:trace contextRef="#ctx0" brushRef="#br0" timeOffset="157371.72">16354 8358 626 0,'0'0'258'0,"0"0"-48"16,0 0-61-16,0 0-3 16,0 0-32-16,0 0 32 15,0 0-29-15,0-36-3 16,0 36 4-16,0 0-25 15,0 0-57-15,0 0-25 0,0 6-11 16,-4 13-13 0,-9 14 13-16,-3 9 27 15,1 4-7-15,1 2-8 0,5-4 4 16,7-8-10-16,2-6-12 16,0-6 3-16,7-6 3 15,11-1 18-15,7-6-9 16,4 0 19-16,4-7-6 15,0-4-21-15,3 0 8 16,2 0 10-16,-1-16-4 16,-1-7 0-16,0 0-3 15,-7 0-6-15,-9 5 1 16,-7 6 40-16,-6 6 22 16,-7 2-7-16,0 4-13 0,0 0-1 15,0 0 0-15,0 0-47 16,0 0-1-16,0 10-36 15,0 11 24-15,-4 12 12 16,-8 12 13-16,-3 9-6 16,-6 10 13-16,-12 6-20 15,-63 40-75-15,7-15-204 16,-7-17-501-16</inkml:trace>
  <inkml:trace contextRef="#ctx0" brushRef="#br0" timeOffset="158437.46">12072 10014 446 0,'0'0'257'16,"0"0"-114"-16,0 0-74 15,0 0 5-15,0 0-9 16,0 0-28-16,0 0-19 16,-4-10-7-16,4 10-3 15,0 0 38-15,0-2 2 16,0 2 37-16,0 0 11 15,0 0 4-15,0 0 0 16,0 0-11-16,0 0-17 16,0 0-8-16,0 0-4 0,0 0-6 15,0 0-1 1,0 0-11-16,0 0 1 0,0 0-3 16,0 0 2-16,0 0-2 15,0 0-7-15,0 0-8 16,0 0-25-16,0 18 7 15,0 10 4-15,-2 8 42 16,-3 12 15-16,3 5-7 16,-2-2-22-16,0 0-17 15,1-9-7-15,-1-6-6 16,1-10-8-16,1-6 0 16,2-8-1-16,0-4-9 15,0-2-31-15,0-4-32 16,0-2-64-16,6 0-113 15,15 0-262-15,3-16 187 0</inkml:trace>
  <inkml:trace contextRef="#ctx0" brushRef="#br0" timeOffset="158836.41">12578 10171 1098 0,'0'0'297'16,"0"0"-125"-16,0 0-132 15,0 0 2-15,0 0 0 0,0 0-16 16,-105 102-24-16,101-81 13 16,4-2-12-16,0-3 19 15,0-2 3-15,14-4-8 16,3-6 20-16,8-2-1 15,2-2 26-15,6-2 30 16,0-14-26-16,1-6-19 16,-10-3-16-16,-5 2 6 15,-13-1-6-15,-6-1-31 16,0 6 41-16,-18 1-23 16,-13 5-18-16,-9 5-22 15,0 4 1-15,3 4-6 16,8 0-11-16,8 0-42 0,7 8-62 15,1 9-54-15,9 13 12 16,2-2-60-16,2-4-129 0</inkml:trace>
  <inkml:trace contextRef="#ctx0" brushRef="#br0" timeOffset="159332.04">13092 10294 846 0,'0'0'393'0,"0"0"-181"0,0 0-65 16,0 0-2 0,0 0-51-16,0 0-46 0,0 0-35 15,-97-41-13-15,86 63-15 16,6 4 14-16,5 2-19 15,0 0-18-15,5-8-24 16,19-4-5-16,6-8 67 16,7-6 17-16,5-2 12 15,-4 0-7-15,-7-4 9 16,-11-2 4-16,-11 6 38 16,-9 0-68-16,0 8-5 15,-15 24 0-15,-16 20 100 16,-16 37 24-16,-4 43-45 15,8 30-45-15,14-15 90 0,16-35-86 16,11-52-2-16,0-40-21 16,-1-4-15-16,3-10 1 15,0-6 9-15,0-4 65 16,0-36 2-16,11-18-65 16,14-16-12-16,6-8 0 15,2 3-30-15,-4 11-34 16,-4 18 23-16,-8 18 17 15,-3 14-98-15,8 14-117 16,-2 4-499-16,1 0-498 0</inkml:trace>
  <inkml:trace contextRef="#ctx0" brushRef="#br0" timeOffset="160435.9">13619 10778 796 0,'0'0'341'16,"0"0"-68"-16,0 0-41 15,0 0-76-15,0 0-36 16,0 0-39-16,0 0-24 16,0-8-14-16,0 8 24 15,0 0-24-15,0 0-12 16,2 0-15-16,-2 6-7 15,2 8 13-15,1 4 10 16,-3 2 13-16,0 4-19 16,0 0-12-16,0 3 3 15,0-4-4-15,-3 1-4 0,-4 1 4 16,1-6-13-16,-1-1-10 16,5-4-25-16,0-1-79 15,2-3-32-15,0-2-59 16,0-6-60-16,13-2-101 15,3 0-189-15</inkml:trace>
  <inkml:trace contextRef="#ctx0" brushRef="#br0" timeOffset="161486.6">13717 9922 755 0,'0'0'268'15,"0"0"-84"-15,0 0-14 16,0 0-16-16,0 0 4 15,0 0-9-15,0 0-56 16,0-26-27-16,0 26-14 16,0 0-24-16,0 0-2 15,0 0-26-15,0 0-8 16,0 0 8-16,0 0 10 16,0 0-9-16,0 0 11 15,0 0 8-15,0 0 4 16,0 0-3-16,0 0-2 0,0 0 3 15,0 4-22-15,0 8 6 16,0 10-6-16,0 4 57 16,0 6-30-16,0 4-15 15,0 0 31-15,0-4-31 16,0-2 1-16,0-3-12 16,2-8 18-16,-2-1-13 15,0-5 3-15,0-1-2 16,0-2-7-16,0 0-1 15,0-1-34-15,0 1 8 16,0 3-50-16,0 3-7 16,0 2-51-16,0 8-122 15,0-4-41-15,0-8-331 0</inkml:trace>
  <inkml:trace contextRef="#ctx0" brushRef="#br0" timeOffset="161966.22">14216 9986 560 0,'0'0'302'0,"0"0"-148"0,0 0-58 16,0 0 8-16,0 0 0 16,0 0-1-16,0 0-13 15,-94 100-39-15,86-72-23 16,6 2 36-16,2-3-9 16,0-5-40-16,0-4-15 15,4-7 0-15,7-2 9 16,2-9 18-16,9 0 61 15,5 0 7-15,6-16-27 16,1-6-26-16,-1-3 1 16,-8 1-11-16,-9 2-13 15,-10 6 5-15,-4 4 58 16,-2 2-5-16,0 2-43 0,-13 2-34 16,-7 0-7-1,-2 4-54-15,-3 2-5 0,0 0-17 16,6 0-11-16,0 4-30 15,4 10-43-15,4 6-30 16,2 6-48-16,5-6-59 16,4-4-693-16</inkml:trace>
  <inkml:trace contextRef="#ctx0" brushRef="#br0" timeOffset="163395.41">14771 10120 307 0,'0'0'173'0,"0"0"-50"15,0 0-12-15,0 0-3 0,0 0-24 16,0 0-51-16,0 0 21 16,0-12 1-16,0 10 7 15,0 0-13-15,0-2-1 16,0 2 4-16,0-2 16 15,0 0-33-15,0 2 17 16,0-2 2-16,0 0-17 16,0 0 3-16,0 0-13 15,0 2-14-15,0 2-12 16,0-2 7-16,0 0 2 16,0 2 15-16,0-2 24 15,0 2 12-15,0 0-12 0,0 0-16 16,0 0-8-16,0 0 3 15,0 0 4-15,0 0-8 16,0 0-1-16,0 0-4 16,0 0-3-16,0 0-16 15,-2 0 0-15,-7 4-12 16,-7 14-3-16,-6 4 15 16,4 6 25-16,0 0-13 15,7-2-12-15,5-1 0 16,6-7 0-16,0-4 0 15,0-3-17-15,2 0 17 16,8-5 9-16,0 0 13 16,5-4-3-16,1-2 4 0,8 0 20 15,1 0 0 1,2-12-9-16,2-5-11 0,-3-4-9 16,-3-1-3-16,-1-4-2 15,-6-1 2-15,-6 5-5 16,-5 3 7-16,-5 0 3 15,0 7 15-15,0 0-16 16,-13 4-15-16,-3 2-13 16,-5 4-36-16,0 2-15 15,-2 0-8-15,1 0-30 16,0 12-22-16,0 12-77 16,3 0-103-16,8-7-99 0</inkml:trace>
  <inkml:trace contextRef="#ctx0" brushRef="#br0" timeOffset="164405.87">15223 10096 454 0,'0'0'253'0,"0"0"-139"16,0 0-49 0,0 0-2-16,0 0 5 0,0 0-13 15,0 0-6-15,18-24 25 16,-16 20 3-16,0 0 36 15,-2 0-7-15,0 2 25 16,0 2-4-16,0 0-44 16,0 0-10-16,0 0 3 15,0 0-32-15,0 0-13 16,0 0-11-16,0 0-20 16,-2 0-6-16,-5 10 6 15,-4 8 6-15,2 2 3 16,0 5-8-16,3-2 5 15,6 1 2-15,0-2-2 16,0-4-6-16,4-3-7 0,7-5 7 16,5-4 0-16,1-2 25 15,4-4 9-15,3 0-10 16,3 0 7-16,2-18-11 16,0-2 2-16,-2-5-8 15,-8 2-1-15,-5 0 3 16,-7 3 12-16,-5 2-8 15,-2 4 21-15,0 2-14 16,0 2-18-16,-9 0-8 16,-2 2 0-16,0 4-1 15,0 0-28-15,-3 4-44 16,1 0-34-16,-3 0-15 16,-1 14-36-16,-1 14-112 0,5-6-69 15,7-4-241-15</inkml:trace>
  <inkml:trace contextRef="#ctx0" brushRef="#br0" timeOffset="164999.94">15882 10062 702 0,'0'0'214'16,"0"0"-118"-16,0 0-31 16,0 0-18-16,0 0-18 15,0 0-15-15,0 0-4 0,0 0 13 16,0 0-1-16,0 0 19 15,0 0 22-15,0 0 17 16,0 0-14-16,0 0-4 16,0 0-15-16,0 0 11 15,0 0-17-15,0 0-6 16,0 0-8-16,0 0 4 16,0 0-6-16,0 0-5 15,0 0 21-15,0 0-3 16,0 0-7-16,0 0-7 15,0 0-8-15,0 0-3 16,0 0-12-16,0 0 5 0,0 0-6 16,0 0-22-16,0 0-44 15,-50 14-159-15,0 10-80 16,-8 0-543-16</inkml:trace>
  <inkml:trace contextRef="#ctx0" brushRef="#br0" timeOffset="165916.96">14871 10425 476 0,'0'0'309'16,"0"0"-127"-16,0 0-48 16,0 0 22-16,0 0-2 0,0 0-10 15,0 0-28-15,-7 0-19 16,7 0 5-16,0 0 8 16,0 0 13-16,0 0-29 15,0 0-29-15,0 0 11 16,0 0-21-16,0 0-6 15,0 0-9-15,0 0-15 16,0 0-6-16,0 0-19 16,-2 0-11-16,-2 6-11 15,-3 12 22-15,-5 4 2 16,0 4 9-16,-5 2-11 16,0 0-19-16,-5 2-86 15,-3 9-110-15,6-10-144 16,5-8-372-16</inkml:trace>
  <inkml:trace contextRef="#ctx0" brushRef="#br0" timeOffset="166645.04">16288 10046 734 0,'0'0'249'0,"0"0"-110"0,0 0 15 15,0 0-9-15,0 0-19 16,0 0 15-16,0 0-6 16,-2-46-42-16,-7 46-18 15,-7 0-24-15,-11 0-24 16,-15 12-19-16,-6 10 3 16,-4 6 5-16,6 0-8 15,14-4-7-15,10-2-2 16,10-5 1-16,6-6-9 15,6 0-7-15,0-5-30 16,0-1-15-16,8-1 61 16,15 0 11-16,6-4 20 15,6 0-2-15,4 0 2 16,1-12-11-16,-7-2-11 16,-4-1 3-16,-8-2 22 0,-2 1 7 15,-7-2-5-15,-1 0-7 16,-9 2 10-16,-2 0 1 15,0 2-18-15,0 4-6 16,-5 2-9-16,-6 2-7 16,-4 4-29-16,-6 2-57 15,-4 0-6-15,-1 2-30 16,0 14-27-16,-1 12-110 16,9-4-222-16,9-6-399 0</inkml:trace>
  <inkml:trace contextRef="#ctx0" brushRef="#br0" timeOffset="167034.19">16703 10014 702 0,'0'0'365'16,"0"0"-229"-16,0 0-86 16,0 0 12-16,0 0 28 15,0 0-47-15,-121 92-20 16,121-67-22-16,0-3 21 0,15-4 52 16,14-4 10-16,7-6-3 15,5-7 2-15,1-1-17 16,2-5-3-16,-6-16 1 15,-2-5 21-15,-9-2-22 16,-10 0 4-16,-10-2-17 16,-7 2-28-16,-3 6 12 15,-20 4-34-15,-16 10-28 16,-5 8-52-16,-5 0-35 16,4 14-22-16,5 24-112 15,16-6-61-15,12-4-385 0</inkml:trace>
  <inkml:trace contextRef="#ctx0" brushRef="#br0" timeOffset="167448.59">17613 10052 224 0,'0'0'883'16,"0"0"-620"-16,0 0-113 16,0 0 44-16,0 0-20 15,0 0-50-15,0 0-67 16,41 0-23-16,-5-4 23 16,6 0 14-16,3 0-35 15,-1 2-29-15,-2 2-7 16,-4 0-15-16,-6 0-107 15,-17 0-170-15,-9 12-303 16,-6 0-304-16</inkml:trace>
  <inkml:trace contextRef="#ctx0" brushRef="#br0" timeOffset="167644.47">17625 10321 1277 0,'0'0'370'0,"0"0"-231"16,0 0-41-16,0 0 13 15,0 0-47-15,0 0-61 16,142-24-3-16,-95 24-124 16,-5 0-183-16,-4 0-486 0</inkml:trace>
  <inkml:trace contextRef="#ctx0" brushRef="#br0" timeOffset="169333.87">18843 9719 823 0,'0'0'286'0,"0"0"-121"16,0 0-49-16,0 0-3 15,0 0-36-15,0 0-45 0,0 0-20 16,-2 0-9-16,2 0 4 16,0 0 21-16,0 0 20 15,0 0 23-15,0 0-25 16,0 0 12-16,0 0-14 16,0 0-6-16,0 0-7 15,0 0-2-15,0 0-10 16,0 0-4-16,0 0-2 15,0 0-6-15,0 0 20 16,0 0-17-16,0 0 14 16,0 0 24-16,0 0-3 15,0 0-2-15,0 0-2 16,0 0-14-16,0 0-1 0,0 0 1 16,0 0-6-1,0 0 7-15,0 0-7 0,0 0-14 16,0 0 1-16,0 0-1 15,0 0-6-15,0 0 9 16,0 0 3-16,0 0-12 16,0 0 11-16,0 0 7 15,0 0-7-15,0 0 0 16,0 0-5-16,0 0 16 16,0 0-1-16,0 0 12 15,0 0-17-15,0 0-2 16,0 0-1-16,0 0 0 0,0 0-8 15,0 0 6-15,0 0-6 16,0 0-6-16,0 0 6 16,0 0 6-16,0 0-11 15,0 0 0-15,0 0 0 16,0 0 8-16,0 0-2 16,0 0-4-16,0 0 9 15,0 0-6-15,0 0-6 16,0 0 6-16,0 0-5 15,0 0 0-15,0 0 0 16,0 0 0-16,0 0 14 16,0 0-11-16,0 0-4 15,0 0 0-15,0 0 1 16,0 0 0-16,0 0-1 16,-6 0-13-16,-8 4-2 0,-12 4-6 15,-13 6 21-15,-5 2 1 16,2 2 0-16,5 0-1 15,14 0-15-15,7 0-6 16,9 0 8-16,7 7-13 16,0-1-5-16,11 2 10 15,23 2 9-15,11-4 12 16,5-4 17-16,0-2-4 16,-9-6-2-16,-9-4-10 15,-10-2-1-15,-6 0 7 16,-5-2-7-16,-2 2 1 15,-5 0 5-15,4 2-6 16,-4 4-13-16,0 0 13 0,1 0 1 16,-5 0-1-1,0-1 0-15,0-2-12 0,0 1-6 16,0 2-28-16,-13 2 19 16,-8 3 1-16,-6-3-30 15,-4 1-5-15,-2-2-32 16,2-4 7-16,2-2-22 15,6-5-16-15,2-2-39 16,4-2-112-16,9-14-226 0</inkml:trace>
  <inkml:trace contextRef="#ctx0" brushRef="#br0" timeOffset="169572.65">18995 9810 1128 0,'0'0'362'0,"0"0"-158"16,0 0-108-16,0 0 17 15,143-23-28-15,-90 23-50 16,3 0-21-16,-3 0-14 15,-3 23-100-15,-15-4-200 0,-20 2-327 16</inkml:trace>
  <inkml:trace contextRef="#ctx0" brushRef="#br0" timeOffset="171524.23">13699 10780 489 0,'0'0'222'16,"0"0"-72"-16,0 0-7 15,0 0-40-15,0 0 33 0,0 0 0 16,0 0-7 0,16-46 50-16,-16 44-33 0,0 2-34 15,0 0-13-15,0 0-33 16,0 0-13-16,0 0-14 16,0 0-39-16,0 0 0 15,-2 8-21-15,-6 14 21 16,0 6 5-16,-5 10 51 15,-3 6-16-15,0 1-9 16,0-1-14-16,3-8-3 16,2-8-5-16,2-6-8 15,3-6-1-15,1-6-46 0,1 0-51 16,4-4-52 0,0-2-97-16,0-4-147 0,9 0-149 0</inkml:trace>
  <inkml:trace contextRef="#ctx0" brushRef="#br0" timeOffset="171961.16">14162 10834 825 0,'0'0'309'0,"0"0"-173"16,0 0-75-16,0 0-8 15,0 0 42-15,-131 72-14 16,104-46-17-16,9 0-17 16,5-1-31-16,9-4-16 15,4-4-6-15,0-3 6 16,6-5 34-16,14-2 8 15,5-5 16-15,3-2 38 16,9 0 11-16,0-6-31 16,1-11-26-16,-5-1 12 15,-6 0-11-15,-9 3 20 16,-9 0-11-16,-7 4 8 16,-2 2-18-16,0 0-15 0,-8 0-35 15,-13 4-3 1,-4 1-70-16,-4 1-40 0,-2 3-30 15,4 0-24-15,10 3-125 16,5 6-78-16,10-7-373 0</inkml:trace>
  <inkml:trace contextRef="#ctx0" brushRef="#br0" timeOffset="179956.58">16547 1718 62 0,'0'0'537'0,"0"0"-446"16,0 0 3-16,0 0-15 0,0 0-33 15,0 0 8-15,8-54 4 16,-8 50-11-16,0 0-9 16,0 0-11-16,0 2 5 15,0-2-4-15,0 0 2 16,0 2 14-16,0 0 3 16,0 0 3-16,0 0-10 15,0-2 2-15,0 0-4 16,-2-2-29-16,-2-2 20 15,-4 0 7-15,2-2-24 16,2 2 5-16,-3-2 14 16,3 2-21-16,0-2-1 15,-4 0 14-15,4 0-5 0,-5-2 14 16,1 0-26 0,-4-3 11-16,-1 1-7 0,1 0-8 15,-1 1 5-15,0-1 18 16,-1 0-12-16,1 0 2 15,-3-1-15-15,3 3 7 16,-3 0-7-16,1 0 1 16,-1 0-11-16,-1 0 19 15,-4 2-18-15,-1 0 5 16,-2 0 4-16,-3 2 3 16,-2 0 13-16,0 2-2 15,0 0-8-15,0 0-4 16,0 0 11-16,4 2 2 0,-1-2-13 15,2 0 4-15,-3 0 27 16,2 0-17-16,1-2 6 16,-1 2-22-16,0 0 3 15,1 0-11-15,-2 2 16 16,-3 0-1-16,-5 0 3 16,-1 2-10-16,-2-2 13 15,0 0-12-15,-1 0 0 16,-2 2 17-16,0 0-18 15,-5 2 2-15,0 0-2 16,1 0 8-16,2 0-7 16,1 0 5-16,6 0-3 15,4 0-1-15,2 0-2 16,7 0-5-16,-1 0 5 16,1 4 6-16,-3-2-4 0,-2 4 0 15,-6 0-1-15,-5 2-1 16,-4 2-10-16,-5 0 10 15,1 0 0-15,-6-2 2 16,3 0 12-16,2-2-14 16,2-2 0-16,8-2 7 15,3 0-6-15,8 0 6 16,2 0-6-16,-3 2-1 16,-2 2 0-16,-4 4 0 15,-5 2 1-15,-3 2 0 16,-1 2-1-16,2 0 0 15,0 0 3-15,6-4-2 0,3 0 1 16,2 1-1 0,4-4-1-16,4 0 1 0,0-1 1 15,3-3-2-15,3 1 0 16,-3 2-5-16,1 1 5 16,-4 0 0-16,-1 5 1 15,-3 3-1-15,-3 2 0 16,-3 4 0-16,-4-3 1 15,4 2-10-15,0-2 18 16,2 0-8-16,5-2 0 16,0 0 1-16,3-2-2 15,6-2 0-15,-1 2 0 16,1 0 0-16,-3 0-1 0,2 2-1 16,-4 2 1-1,0 0 0-15,0 2 0 0,-4 4-5 16,1-1 6-16,-2-1-1 15,2 0 0-15,-2-2-8 16,0 0 18-16,-4 2 0 16,2-2-9-16,0 2-6 15,1-2-1-15,4-2 6 16,-3 2-5-16,3 2 6 16,-5 3 9-16,0-2-9 15,-2 4-4-15,1-1 2 16,3-1 4-16,0-2-2 15,3-1 0-15,3-2-8 0,0 0 6 16,3-2-13-16,3 2 13 16,0-2 1-16,2 2-11 15,0 0 12 1,-3 0 7-16,1 2-6 0,0 0-1 16,-3 1 6-16,1-3-4 15,1 0 7-15,3-4-9 16,1-3 1-16,4-1 1 15,-3-1-2-15,1 3 0 16,-2 0 9-16,-3 2-7 16,2 2 6-16,-3 0-6 15,2 2 5-15,-2-2 1 16,3 2-8-16,0 0-8 0,-3 0 8 16,3 2 1-1,-3 0 5-15,4 0 10 0,-3 3-16 16,-1-2 1-16,3 4 1 15,-3-1-1-15,3 0 0 16,0 2 0-16,0 2-1 16,0 0-6-16,-3 0 6 15,3-2 13-15,3 0-13 16,1-2-13-16,-1-4 13 16,4-4 0-16,0 1-5 15,0-3 5-15,-1 1-1 16,1 3 1-16,-3 3 0 0,-4 3 1 15,0 4 4 1,-5 8-5-16,-3 6 1 0,-2 4 13 16,-1 4-7-16,-1 2-1 15,6 2-6-15,-1 1 1 16,2 3 5-16,4 0-5 16,0-2 1-16,3-5 4 15,0-7 0-15,2-6-6 16,3-4 0-16,-1-2 0 15,3 0 1-15,0 2 16 16,0 0-10-16,0 4-6 16,-2 5 13-16,-1 0 6 15,2 8-5-15,1-3-7 16,2 2-7-16,0-4 9 16,0-4-10-16,5-2 1 0,10-2 4 15,-2 1-5 1,1-3 1-16,1 2-1 0,3 0-1 15,-2 0 1-15,0 0 9 16,0-4-3-16,1 0-5 16,0-4 11-16,-1-3 4 15,3-1-15-15,-2-1 5 16,1 3-6-16,-1 5 7 16,4 3 2-16,-1 4-8 15,2 2-1-15,2 4 7 16,1 0 1-16,4-1 15 15,2-8-23-15,0-2 9 16,-1-7 0-16,-1-2-1 16,-5-2 16-16,-2-4-24 15,-2 2 1-15,-3-2 20 0,2 0-9 16,-3 2-11 0,1 5 8-16,1-2-8 0,0 5 14 15,2-2-15-15,2 0 0 16,-2-1 4-16,0-5-3 15,-1-2 10-15,-4-2-10 16,1-4-1-16,-3-2 6 16,3 2-4-16,-3 0-1 15,0 2 5-15,1 0 2 16,-2 4-7-16,2 2-1 16,-1 3 1-16,3-4 1 15,-3 1-2-15,3-1 1 0,0-3 13 16,0-2-14-16,1-2 1 15,1 0-1-15,-1 0 0 16,2 2 11-16,3 2-11 16,2 4 7-16,6 4-5 15,2 4-1-15,7 4 13 16,3 2-5-16,0-1-2 16,5 1 0-16,5-2 2 15,-2 0 5-15,4-2-8 16,-2 2-5-16,0-2 5 15,0 2 0-15,-1 2-6 16,-4 3 0-16,0-1 1 16,-3 0-1-16,-1-2 1 0,-3 0-1 15,-5-2 2-15,-1-4 4 16,-3-2-6-16,-2-1 2 16,-4-6 1-16,-3-3 5 15,-2-1-13-15,-2-2 13 16,2-1-13-16,-3 3 5 15,6-2-1-15,0 4 1 16,0 3 0-16,4 4 0 16,2 6 12-16,-2 4-12 15,2 0 0-15,-4 0 1 16,2-2-1-16,0-4 0 16,-4-2 1-16,2-3-1 15,0-1 6-15,-3 0-6 0,1-2 0 16,1 2-6-1,-2 2 5-15,-3 4 0 0,2 4 0 16,-1 5 1-16,3 2 0 16,1 5 1-16,5-1 10 15,2-1 2-15,2-4-11 16,0-6 5-16,4-2 1 16,-4-6-7-16,-2-2 5 15,-4-2-5-15,-1 0 15 16,-3 1-16-16,-3 1 0 15,3 2 7-15,-4 2-7 16,4 0 0-16,4 2 2 16,-1 2-1-16,8-2 7 15,-1 2 2-15,3-2-9 0,-1 0-1 16,-2-2 0-16,-1 0 15 16,-3 0-15-16,-5-1 1 15,-1-4-1-15,-6 2 1 16,3-3-1-16,-2-2 1 15,4 2-1-15,3 0 1 16,6 2-1-16,7 4 1 16,5 4 6-16,3 3-2 15,-1 5-5-15,-1 0-1 16,-4-2 1-16,-3-4 0 16,-6-2 1-16,-6-6 0 15,3 0-1-15,1-4 1 16,2 2-1-16,2 0 6 0,6 5-6 15,-2-1 0-15,3 0-6 16,0 4 6-16,1 4 0 16,1 0 0-16,0 4 0 15,3-2 0-15,1 0 0 16,3-4 0-16,3-4 1 16,3 1 0-16,1-3 0 15,0 0 0-15,0 2-1 16,-5-4 0-16,-5-2 0 15,0-6 10-15,-2-2-10 16,-4-4 0-16,2 0 0 16,3 0 2-16,2 2-11 15,6 2 18-15,5 2-9 16,0 0 0-16,2 0-6 16,-2 0 5-16,-4-4-4 0,-4-1 5 15,-5-3 0-15,-5 0-1 16,0 0 0-16,-1 0-1 15,0 0 2-15,3 0 2 16,4 2-2-16,0-2 1 16,1-2-1-16,-5 0 0 15,1-2 0-15,-5-2-6 16,-5-2 6-16,-4-2 10 16,-4-2-10-16,-6 0-7 15,1-2 7-15,5 0 9 16,11 0 7-16,10-8-15 15,12-2 8-15,4 2-8 16,-1 0 3-16,-6 4-4 0,-7 2 0 16,-13 2 0-16,-6 0 8 15,-9 0-7-15,-4 0 1 16,-1 0-2-16,-1 0 6 16,3 0-5-16,6 0-1 15,6 0 1-15,8 0 0 16,11 0 0-16,4 0 0 15,2 0-1-15,-2 0-2 16,-10 0 2-16,-11 0-1 16,-9 0 1-16,-8 2 1 15,-5 0-1-15,-5-2 8 16,-2 0-8-16,5 0 9 16,7 0 7-16,12-6 17 15,17-14-14-15,15-4-8 0,8-2-10 16,-1 4 0-16,-5 1 0 15,-15 7 0-15,-7 5 6 16,-12 0-7-16,-8 1 1 16,0 1 0-16,-1-5 5 15,4-7 14-15,1-5-13 16,4-10-6-16,5-10 0 16,4-10-1-16,-2-14 1 15,-2-6-1-15,-9-2-4 16,-4-1 3-16,-12 5 2 15,-3 0 5-15,-3 2 5 0,0-1-4 16,0-1-1 0,0 0 5-16,0-6 1 0,0 2-6 15,0-5-5-15,0 1-1 16,0 0 1-16,0 0 9 16,0 2-10-16,-7 2 0 15,-4 5 2-15,-3-1-1 16,-3-2 8-16,-3-4-9 15,-5-6 0-15,-6-1-2 16,-2 1 2-16,-5 2 5 16,-2 2-4-16,-1 0 14 15,2-1-14-15,1-1-1 16,2-4 6-16,-1-4-6 16,5-7-7-16,-4 1 1 15,1 0 5-15,-3 0-5 0,0-1 6 16,-9-15 0-16,-5-21 1 15,-6-17-1-15,6 0 2 16,7 9 5-16,9 19-7 16,5 14 8-16,0-1-7 15,2 19-2-15,0 16 0 16,6 16-11-16,-3 2 4 16,-5-10 8-16,-8-11-6 15,-5-13 5-15,-7-16-8 16,-8-23-1-16,-3-23-8 15,7 0 10-15,12 26-1 16,17 31-20-16,13 33 28 0,2 2-4 16,-3-10 5-16,1-13 0 15,-5-7-13-15,-3 4 4 16,2 4 2-16,-4 0 6 16,-1 3-23-16,-2 1 5 15,-4 0 2-15,-1-4 10 16,-5-2-1-16,-4-5-1 15,-2 3 8-15,-3 2 1 16,-1 4 0-16,-1 5 0 16,0 3 0-16,-2 4 0 15,2 2 1-15,0 4 7 16,5 6-3-16,0 2-5 16,2 3-15-16,0 3 7 15,1 2 8-15,4 2 0 16,1 0-1-16,3-2 1 0,-2 1 0 15,2 0 0-15,0 0 1 16,-1 1 5-16,1 2-6 16,-2 0 0-16,0 2-1 15,-3 2-11-15,-3 0 4 16,2 2-1-16,-3 2 9 16,2-3 1-16,0 3 11 15,2-2-4-15,3 0-8 16,-3 0-4-16,1-4 4 15,-5 0 9-15,-3 0-9 16,-1 0 0-16,-3 4-12 16,5-1 12-16,2 3 1 15,1 3 0-15,8 0 5 16,2 1 0-16,2 2-5 0,6 0 5 16,-2 2-5-16,5 0-1 15,1 1 6-15,-2 2-5 16,2-1-1-16,-1 2 0 15,1-4-3-15,-2 2 3 16,1-2 0-16,3-1 7 16,-1 1-7-16,3 0 0 15,2 0 0-15,-1 0 11 16,4 2-10-16,-1 2-1 16,-1 0 1-16,2 2-1 15,-1 2 1-15,1 2 5 0,0-2 3 16,2 1-8-16,1 2 2 15,1-2-2-15,0 3 8 16,2 2 2-16,0 1-10 16,-2 2 5-16,2 1-5 15,2 4 1-15,-2 0-1 16,2 4 0-16,0 0-1 16,0 0-2-16,-2 0 1 15,2 0-8-15,0 0 8 16,0 3-40-16,0 23-89 15,0 34-48-15,35 48-96 16,6-6-235-16,5-15-352 0</inkml:trace>
  <inkml:trace contextRef="#ctx0" brushRef="#br0" timeOffset="181269.81">19809 1919 859 0,'0'0'135'0,"0"0"-24"15,0 0-34-15,0 0 2 16,0 0 15-16,0 0-36 16,-45-96 1-16,40 86 9 15,3 2-29-15,-2-1-4 16,2 4 3-16,0-2-15 16,-2 3-1-16,1 2-4 15,3 2-1-15,-1 0 1 16,1-2 6-16,0 2-2 15,-2 0 3-15,2-2-13 16,-2 2-12-16,-3 0-7 0,-5 0-12 16,-13 13-6-16,-8 13 25 15,-9 12 2-15,-3 10 27 16,3 8-22-16,7 6-7 16,8 4-5-16,10 0 5 15,6 1 8-15,4-5-8 16,5-4 0-16,0-8 0 15,2-4 0-15,15-10-2 16,-2-8 2-16,3-5 1 16,-2-12 9-16,8-4 25 15,3-7 56-15,8 0 5 16,8-9-19-16,5-15-49 0,6-12 1 16,0-10-15-1,-4-10 8-15,-2-10-4 0,-13-4-18 16,-8-3 1-16,-12 5 8 15,-13 8-9-15,-2 10-9 16,-15 12-6-16,-12 11-13 16,-6 14 28-16,-5 8 0 15,0 5-51-15,0 13-52 16,0 17-80-16,-13 36-47 16,13-4-33-16,7-8-140 0</inkml:trace>
  <inkml:trace contextRef="#ctx0" brushRef="#br0" timeOffset="182020.13">20053 3287 844 0,'0'0'230'15,"0"0"-29"-15,0 0-27 16,0 0-43-16,0 0-39 16,0 0-40-16,0 0-1 15,-24-9-11-15,24 9-30 16,-4 6-10-16,-2 12-6 16,2 8 6-16,0 9 18 15,0 5 23-15,-1 6-13 0,1 2 16 16,2-2-15-16,-3 0-13 15,2-6 12-15,-1-6-12 16,0-4-2-16,-1-6-2 16,3-3-6-16,-2-3 6 15,0-3-11-15,-4 6 12 16,-3 5-13-16,-28 22-102 16,0-4-118-16,-3-16-391 0</inkml:trace>
  <inkml:trace contextRef="#ctx0" brushRef="#br0" timeOffset="182703.4">19659 4921 950 0,'0'0'169'0,"0"0"-22"16,0 0 5-16,0 0-19 15,0 0-29-15,0 0-25 16,0 0 24-16,-64-72-51 16,64 72-52-16,13 0-56 0,16 0 56 15,11 3 14-15,5 12 13 16,-1 4-13-16,-4 5-14 16,-12 9 13-16,-13 5-12 15,-15 4 12-15,0 4 3 16,-32 0-7-16,-7-2 4 15,-9-4 3-15,9-8 2 16,5-7 4-16,14-11-9 16,11-6-5-16,9-7-8 15,0 2-9-15,13-3 9 16,29 0 1-16,20 0 44 16,17 0 11-16,6-3-22 15,-6-5-9-15,-14 1-6 0,-18 3-11 16,-18 4-8-1,-16 0-98-15,-24 25-234 0,-22 12-150 16,-19-3 93-16</inkml:trace>
  <inkml:trace contextRef="#ctx0" brushRef="#br0" timeOffset="183453.34">19595 6342 933 0,'0'0'191'0,"0"0"-20"15,0 0 6-15,0 0 2 16,0 0-29-16,0 0-53 16,0 0-50-16,-12-26-47 15,12 26-3-15,4-2-5 16,10 0 8-16,6-1 10 16,4-2 6-16,10-3-4 15,9 3 3-15,1-2-9 16,3 3 5-16,-5 2-2 15,-9 2-9-15,-6 0-8 16,-9 6-5-16,-11 12 11 16,-7 4-5-16,0 6 6 15,-27 2 1-15,-8 1-19 16,-3-5-7-16,1-6 26 16,8-7 13-16,10-2 3 0,9-7-1 15,7-2-3-15,3 2-12 16,19-2-49-16,23 4-30 15,16 0 79-15,9 4 28 16,-1 2 0-16,-16-2-18 16,-14 2-10-16,-16-2-8 15,-11-2 7-15,-9 2-13 16,0 0 14-16,-7 0 16 16,-22 2 29-16,-13 2 33 15,-11-2-23-15,-3 0-13 16,-1-2-20-16,7-2-22 15,3 0-47-15,-4 6-119 16,13 0-107-16,11-4-208 0</inkml:trace>
  <inkml:trace contextRef="#ctx0" brushRef="#br0" timeOffset="184301.81">20146 7600 768 0,'0'0'217'15,"0"0"-133"-15,0 0-58 16,0 0 10-16,0 0-16 15,0 0 34-15,0 0-24 16,10-17-8-16,-3 9 14 16,-1-2 12-16,0 2 51 15,0 1-8-15,-2-1-8 16,-2 1-22-16,0 1 17 16,-2 2 9-16,0 3 8 15,0 1-31-15,0 0-45 0,0 0-19 16,-16 9-47-16,-13 22 47 15,-6 9 20-15,-5 10 16 16,4 6-12-16,10-2-15 16,10-4 3-16,9-10-4 15,7-8-8-15,0-10 0 16,0-8 2-16,10-5 14 16,3-5 3-16,9-4 15 15,7 0 19-15,7-7-6 16,3-11-17-16,3-4-29 15,-7 1 15-15,-11 3-9 16,-8 5 29-16,-12 7 25 16,-2 4-7-16,-2 2-49 0,0 0-5 15,0 0-25 1,0 8 1-16,-9 16 24 0,-7 8 0 16,-1 11 1-16,-3 5-1 15,-5 6 0-15,-31 28-153 16,8-12-120-16,2-16-470 0</inkml:trace>
  <inkml:trace contextRef="#ctx0" brushRef="#br0" timeOffset="184835.59">20595 9039 1196 0,'0'0'269'15,"0"0"-192"-15,0 0 11 0,0 0-18 16,-129-6-14-16,81 15-12 16,9 5 12-16,10 5-37 15,8 7-13-15,15 6 10 16,6 7-15-16,2 5 15 15,27 0-7-15,9 2 23 16,9-2 2-16,-3-4 8 16,-5-4-17-16,-10-5 6 15,-10-9-22-15,-9-2 10 16,-8-4-11-16,-2 0-7 16,-6 0 18-16,-17 0-4 15,-11 2 26-15,-9-2 15 16,-1-2-17-16,-1-2-17 0,3-2-16 15,2-2-6-15,-7 2-152 16,12-2-92-16,8-8-319 0</inkml:trace>
  <inkml:trace contextRef="#ctx0" brushRef="#br0" timeOffset="185016.1">20915 9086 1796 0,'0'0'302'0,"0"0"-200"0,0 0-25 15,126-21-18-15,-80 21-59 16,10 0-45-16,-14 0-188 16,-11 0-418-16</inkml:trace>
  <inkml:trace contextRef="#ctx0" brushRef="#br0" timeOffset="193044.48">5386 3934 584 0,'-181'52'103'0,"-35"18"-27"16,16 9-28-16,6 1-13 15,18-10-18-15,45-18-5 16,36-16-4-16,43-16 11 16,18-10-6-16,8-2-10 15,5 6-3-15,8 0-103 16,9-4-301-16</inkml:trace>
  <inkml:trace contextRef="#ctx0" brushRef="#br0" timeOffset="195902.37">9704 3306 324 0,'0'0'111'0,"0"0"-42"0,0 0 26 15,0 0-18-15,0 0-9 16,0 0-9-16,0 0-26 16,9-37 10-16,-7 28 12 15,0 5 41-15,-2 0 1 16,0 2-6-16,3 0-7 16,-3 2-28-16,0 0-3 15,0 0-17-15,0 0-35 16,0 0-1-16,0 0-1 15,0 10 1-15,0 2 8 16,-7 5 22-16,3 2 25 16,-1 3 1-16,-2 5 15 15,1 3-13-15,-1 2-21 0,1 2-5 16,-2 0 21 0,6 0 4-16,-2-2-29 0,4-6-17 15,0-4 4-15,0-2-3 16,0 0-6-16,0 3 7 15,0 0 0-15,4 8 35 16,10-1-19-16,3 4-8 16,6 0 6-16,4-2-7 15,2-2-2-15,6-2 5 16,1-4 0-16,3-2-7 16,4-4 2-16,-1-2-1 15,1-2-6-15,1-6-1 16,-2-2 15-16,4-4-19 0,2-2 0 15,6 0 27 1,4-10-10-16,2-8-22 0,0-4 7 16,-2 0-1-1,-9 2 14-15,-11 0-12 0,-7 4-2 16,-9 2 1-16,-6 2 5 16,-5 2 3-16,-1-4-10 15,0 0 24-15,-1-4-14 16,3-4-1-16,1-4 15 15,0-6-13-15,0-4-16 16,0-4 5-16,-1-3 6 16,-1-1-4-16,-7-2-7 15,1-2 6-15,-5-2-7 16,0 2 2-16,0-1-2 0,0 3-11 16,0 2 10-1,-9 2 0-15,3 4 1 0,-6 2 0 16,3 4 0-16,-2 2-1 15,-3 2 1-15,1 2-26 16,-5 2 16-16,1 3-1 16,-6 2 10-16,-1-2-1 15,-3 3 1-15,-4 2 1 16,-1 0 0-16,-3 0 1 16,-1 2 1-16,-1 2-2 15,4 0-9-15,1 2 9 16,1 2 11-16,4 0-5 15,-2 4-12-15,0 2 8 0,0 0-2 16,-2 2 0-16,-7 0-1 16,-5 0-9-16,-5 0 10 15,-4 6 0-15,1 4 1 16,0-2-1-16,7 0 8 16,5 0-8-16,6 0 2 15,2 0-2-15,2 4-1 16,-2 0-1-16,0 4-17 15,-3 2 10-15,3 2 9 16,4 2-1-16,2-1-14 16,4 1 14-16,5-2-12 15,1 2 5-15,-1 0 1 16,3 2-7-16,1-2 14 16,1 2 1-16,3-2-1 15,0 0-2-15,4-2-11 0,-1-2 7 16,1-2 12-16,4-2-12 15,0-6 6-15,0-2-1 16,0-2-1-16,0-2 1 16,0-2 1-16,0 0 7 15,0 0 1-15,0 0 2 16,0 0-10-16,0 0-25 16,23 6-132-16,4 2-170 15,4-8-243-15</inkml:trace>
  <inkml:trace contextRef="#ctx0" brushRef="#br0" timeOffset="199402.04">10642 2682 540 0,'0'0'181'16,"0"0"-59"-16,0 0-36 0,0 0-23 15,0 0 18 1,0 0-27-16,0 0-12 0,2 0-8 16,-2 0-6-16,0 0 18 15,0 0-5-15,0-1 5 16,0 1 5-16,0 0-6 15,0 0-19-15,0 0 2 16,0 0-11-16,0 0 12 16,0 0-10-16,0 0 4 15,0 0-5-15,0 0-8 16,0 0 3-16,0 0-6 16,0 0-1-16,0 0 4 15,0 0 9-15,0 0 3 16,0 0 2-16,0 0-4 15,0 0-4-15,0 0-9 16,0 0-6-16,0 0 0 16,0 0-1-16,0 0 1 0,0 0 0 15,0 0-1-15,0 0 1 16,0 0-1-16,0 0 1 16,0 0 6-16,0 0-6 15,0 0-1-15,0 0 7 16,0 0-1-16,0 0 15 15,0 0 8-15,0 0-6 16,0 0-2-16,0 0-9 16,0 0-4-16,0 0-7 15,0 0 4-15,0 0-4 16,0 0-1-16,0 0 0 16,0 0 2-16,0 0-1 15,0 0 12-15,0 0-5 0,0 0-2 16,0 0-5-16,0 0 8 15,0 0-10-15,0 0 1 16,0 0-6-16,0 0 4 16,0 0 1-16,0 0-1 15,0 0 2-15,0 0 7 16,0 0-1-16,0 0 0 16,0 0-6-16,0 0 1 15,0 0-1-15,0 0 0 16,0 0 2-16,0 0-2 15,0 0 1-15,0 0-1 16,0 0 9-16,0 0-12 16,0 0 10-16,0 0-5 0,0 0-1 15,0 0 10 1,0 0-3-16,0 0 1 0,0 0-3 16,0 0 5-16,0 0-3 15,0 0 0-15,0 0 1 16,0 0-7-16,0 0 4 15,0 0-5-15,0 0 9 16,0 0-18-16,0 0 18 16,0 0-10-16,0 0 0 15,0 0-15-15,0 0 15 16,0 0-1-16,0 0 0 16,0 0-17-16,0 0 18 15,0 0-9-15,5 0-14 16,1 0 19-16,8 0 4 0,3 1 16 15,8 6-16-15,4-3 19 16,4 0-7-16,1 0 1 16,2-2 0-16,-4 0-4 15,3 0 7-15,-4 0-2 16,-5 0-9-16,-4 0-4 16,-3 0 12-16,-9-2-13 15,-2 2 5-15,-2-2-5 16,-6 0 0-16,3 0 0 15,-3 0 8-15,0 0 0 16,0 0-2-16,0 0 2 16,0 0-8-16,-14 0-50 15,-10 0 50-15,-19 0 2 0,-17 0 18 16,-11 2-3 0,-6 0-17-16,6 0-6 0,9 0 6 15,15-2 12-15,11 2-11 16,12-2-1-16,11 0 0 15,8 0 14-15,5 0-14 16,0 0-23-16,0 0 4 16,0 0 3-16,3 2-2 15,12 0 11-15,9 4 7 16,5-2 6-16,9 0 3 16,3 2 0-16,1-2 4 15,0-2-12-15,1 2 1 16,-6-4 4-16,1 0-6 0,-6 0 2 15,-1 0 5-15,-5 0-3 16,-8 0 8-16,-7 0-10 16,-6 0 8-16,-2 0-10 15,-3 0 17-15,0 0-17 16,0 0 0-16,0 0-43 16,-8 0 43-16,-9 0 11 15,-8 0-10-15,-4 0 16 16,5 0-10-16,5 0-1 15,9 0-6-15,7 0-4 16,3 0 2-16,0 0-11 16,0 0-24-16,0 0 14 0,3 0 8 15,10 0 8 1,5 0 7-16,4 0 8 0,1 0 23 16,-2 0-30-16,-2 0 18 15,-9 0-12-15,-3 0 7 16,-4 0 6-16,-3 0 14 15,0 0-12-15,0 0-2 16,0 0-20-16,0 0 0 16,0 0-7-16,0 0-17 15,0 0-17-15,0 4-54 16,-3 6-61-16,-1 12-23 16,8 14-64-16,18-4-53 15,15-8-822-15</inkml:trace>
  <inkml:trace contextRef="#ctx0" brushRef="#br0" timeOffset="202855.09">14419 3182 409 0,'0'0'267'15,"0"0"-108"-15,0 0-32 0,0 0-4 16,0 0-32-1,0 0 18-15,0 0 8 0,-32-56-35 16,32 56-5-16,0-2-21 16,0 2-10-16,0 0-14 15,0 0 1-15,0 0 1 16,0 0-34-16,3 0-11 16,14 0 11-16,10 0 17 15,11 0-2-15,9 2 1 16,4 2 0-16,2-4-4 15,-3 0 7-15,-4 0 5 16,-5 0-23-16,-8 0 5 16,-10 0-4-16,-8 0 5 15,-9 0 14-15,-6 0-1 16,0 0 34-16,-29-2-48 0,-48 0-6 16,-62 2 15-16,-46 0 5 15,9 0-19-15,38 0 12 16,58 0-12-16,44 0 9 15,7 0-10-15,12 0-2 16,7 0 1-16,10 0-69 16,23 2 21-16,41 6 49 15,11-4 5-15,18 0 25 16,7-4-15-16,-11 0-6 16,5 0 0-16,-16 0-9 15,-7-4 0-15,-17-4 0 16,-12-2 1-16,-13 2 15 15,-10 2-4-15,-9 0 26 16,-8 2 27-16,-2 0 7 16,0 0-12-16,-14 0-51 0,-21-2-9 15,-18 2 18-15,-12 0-18 16,-2 0 7-16,7 2-7 16,18 2 9-16,19 0-18 15,12 0-2-15,11 0-56 16,0 0-13-16,13 0 11 15,23 0 46-15,20 2 23 16,12 2 19-16,13-4-18 16,-2 0 1-16,-13 0 4 15,-14 0 8-15,-12 0-3 16,-17-6-10-16,-9 2 9 16,-12-1 33-16,-2 4 28 0,-2-1-9 15,-31 0-44-15,-40 0-5 16,-53 2-3-16,-3 0 1 15,6 0-8-15,21 0-2 16,38 0-2-16,6 0-5 16,13 0 6-16,23 0 0 15,18 0-82-15,4 2-12 16,6 6 66-16,25 2 20 16,14-2 8-16,13 0 1 15,6-4 18-15,-2-2-18 16,-4-2 23-16,-12 0-23 15,-15 0 16-15,-12 0-7 16,-9 0 14-16,-6 0 35 0,-4 0-16 16,0 0 28-16,0 0-9 15,0 0-18-15,-10 0-36 16,-16-4 7-16,-12-2-9 16,-8 0-6-16,-2 2 1 15,9 0 7-15,12 2-8 16,16 2-15-16,4 0-58 15,5 0-49-15,-1 0 0 16,-3 8 55-16,-3 10-15 16,-16 16-136-16,3-2-62 15,0-8-77-15</inkml:trace>
  <inkml:trace contextRef="#ctx0" brushRef="#br0" timeOffset="204950.31">15122 2879 738 0,'0'0'187'15,"0"0"-115"-15,0 0-66 16,0 0 18-16,0 0-14 16,0 0-2-16,0 0 3 15,0 0 27-15,0 0 28 16,0 0-2-16,0 0 30 15,0 0 19-15,0 0-18 0,0 0-40 16,0 0-13-16,0 0-24 16,0 0 14-16,0 0 4 15,0 0-7-15,0 0-1 16,0 0 7-16,0 0 0 16,0 0-10-16,0 0-12 15,0 0-4-15,0 0-9 16,0 0 0-16,0 0 0 15,0 0 2-15,0 0-2 16,0 0 1-16,0 0 0 0,0 0 0 16,0 0 0-1,0 0-1-15,0 0 2 0,0 0-2 16,0 0 9-16,0 0 17 16,0 0 9-16,0 0 6 15,0 0 6-15,0 0-4 16,0 0-1-16,0 0-14 15,0 0-13-15,0 0-6 16,0 0-7-16,0 0-2 16,0 0-10-16,0 0 10 15,0 0 0-15,0 0 0 16,0 0 0-16,0 0 0 16,0 0 6-16,0 0 4 15,0 0-2-15,0 0-8 16,0 0 0-16,0 0 0 0,0 0 1 15,0 0 7-15,0 0-8 16,0 0 0-16,0 0 7 16,0 0-7-16,0 0 0 15,0 0 1-15,0 0-1 16,0 0 0-16,0 0 0 16,0 0-1-16,0 0-11 15,0 0 21-15,0 0-9 16,0 0 0-16,0 0-1 15,0 0 1-15,0 0 1 16,0 0-1-16,0 0 0 16,0 0-11-16,0 2 11 15,0-2 16-15,0 0-15 16,0 2 8-16,0-2-7 16,0 0-1-16,0 0 8 0,0 0 0 15,0 0-2-15,0 0-6 16,0 0 1-16,0 0-2 15,0 0 4-15,0 0-4 16,0 0 2-16,0 0-1 16,0 0 0-16,0 0 0 15,0 0 0-15,0 0 5 16,0 0-5-16,0 0-2 16,0 0 1-16,0 0 0 15,0 0 1-15,0 0-1 16,0 0 0-16,0 0-5 0,0 0 3 15,0 0 2-15,0 0 11 16,0 0-10-16,0 0-1 16,0 0 0-16,0 0-7 15,0 0 7-15,0 0 18 16,0 0-3-16,0 0 5 16,0 0 3-16,0 0-1 15,0 0-3-15,0 0-18 16,0 0 0-16,0 0 11 15,0 0-12-15,0 0 0 16,0 0 0-16,0 0 0 16,0 0-1-16,0 0-3 15,0 0 4-15,0 0 2 16,0 0-1-16,0 0 0 16,0 0 1-16,0 0-1 0,0 0 5 15,0 0-5-15,0 0-1 16,0 0 0-16,0 0 3 15,0 0-3-15,0 0 4 16,0 0-4-16,0 0 1 16,0 0-1-16,0 0 0 15,0 0 0-15,0 0-1 16,0 0 1-16,0 0 0 16,0 0-8-16,0 0 8 15,0 0 1-15,0 0-1 16,0 0-1-16,0 0 1 15,0 0 9-15,0 0-9 0,0 0 1 16,0 0 5 0,0 0-5-16,0 0 8 0,0 0-1 15,0 0-6 1,0 0 37-16,0 0-10 0,0 0 3 16,0 0-19-16,0 0 15 15,0 0-8-15,0 0-20 16,0 0-41-16,0 4-149 15,-44 12-356-15,-5 0 148 16,-10-8-436-16</inkml:trace>
  <inkml:trace contextRef="#ctx0" brushRef="#br0" timeOffset="206218.34">14626 3218 386 0,'0'0'0'0,"0"0"-34"16,0 0-102-16</inkml:trace>
  <inkml:trace contextRef="#ctx0" brushRef="#br0" timeOffset="206459.31">14760 3226 1166 0,'0'0'108'0,"0"0"-47"16,0 0-33-16,0 0 11 15,0 0 6-15,0 0-20 16,0 0-25-16,-66 0-25 15,66 16-72-15,8 11-25 16,11-5-76-16,8-8-191 0</inkml:trace>
  <inkml:trace contextRef="#ctx0" brushRef="#br0" timeOffset="206667.16">14760 3226 1197 0,'21'123'170'0,"-23"-123"-76"16,2 0-8-16,-2 0 43 16,2 0 20-16,-2 0-43 15,2 0-43-15,0 0-17 16,0 0-46-16,0 0-92 16,0 0-139-16,0 11-63 15,0 6 98-15,6-5-148 0</inkml:trace>
  <inkml:trace contextRef="#ctx0" brushRef="#br0" timeOffset="206866.28">14895 3256 1144 0,'0'0'122'0,"0"0"-4"15,0 0-46-15,0 0-27 16,0 0-28-16,0 0-17 16,0 0-137-16,-29 32 39 15,21-7-3-15,-2-6-143 0</inkml:trace>
  <inkml:trace contextRef="#ctx0" brushRef="#br0" timeOffset="210876.37">13148 3662 120 0,'0'0'169'0,"0"0"-113"15,0 0-50-15,0 0-6 16,0 0-124-16</inkml:trace>
  <inkml:trace contextRef="#ctx0" brushRef="#br0" timeOffset="212463.94">14748 3244 662 0,'0'0'165'0,"0"0"-73"15,0 0-38-15,0 0 33 16,0 0-27-16,0 0-10 16,0 0 2-16,-6 0 1 15,3 0-9-15,3 0-20 16,0 0-9-16,0 0 2 16,0 0-17-16,0 0 10 15,0 2 6-15,0-2 8 0,0 0 28 16,0 0-6-16,0 0 2 15,0 0-4-15,0 0 1 16,0 0 3-16,0 0-8 16,0 0-21-16,0 0-19 15,0 0-7-15,0 2-21 16,7 0-7-16,11 2 35 16,4 0 2-16,5 0 8 15,-1-2 9-15,1-2-3 16,-4 0-5-16,-8 0 8 0,-3 0 14 15,-6 0-3-15,-4 0 22 16,-2 0-4-16,0 0 12 16,0 0 6-16,0-4 0 15,0-2-32-15,-4-4-34 16,-16-2-10-16,-7-4 9 16,-11 0 1-16,-4 0 12 15,-1 2-11-15,10 4 5 16,7 4 0-16,16 2-6 15,6 2-3-15,4 2-21 16,0 0 23-16,0 0-14 16,0 0 0-16,0 0 12 15,0 0-4-15,0 0 7 0,9 0-6 16,3 0 6 0,-4 0 1-16,1 0 0 0,-3 0 15 15,2 0-16-15,-4 0 11 16,-2 0-11-16,-2 0 0 15,0 0 0-15,0 0 3 16,0 0-3-16,0 0-1 16,0 0-16-16,0 0-16 15,0 0 33-15,0 0 6 16,0 0-5-16,0 0 0 16,0 0-1-16,0 0-19 15,0 0 2-15,0 0-6 16,9 4 20-16,9 2 3 15,9 0 19-15,1 2-12 16,3-4-6-16,-3 0 1 0,-4-2 5 16,-10-2 5-16,-8 2-11 15,-4-2 9-15,-2 0 8 16,0 0 11-16,0 0 5 16,-16 0-32-16,-17 0 8 15,-16 0 3-15,-11-2-2 16,-2-4-11-16,8 2 8 15,12 0 0-15,20 2-6 16,11 0-2-16,8 2-16 16,3 0-4-16,0 0-8 15,11 0-8-15,14 0 36 16,6 6 16-16,9 2 1 16,0-4-16-16,-5 0 1 0,-8-2 5 15,-6-2-6-15,-13 2 5 16,-3-2 2-16,-5 0-7 15,0 0 15-15,0 0-11 16,0 0-5-16,-9 0-11 16,-18 0 11-16,-13 0 20 15,-11 0-19-15,-3 0 17 16,10 0-18-16,13 2 0 16,15-2-3-16,12 2-18 15,4 2-10-15,0 2 12 16,13 0 6-16,4 2 13 15,8 0 5-15,0-2 4 0,0-2 3 16,-1-2-3-16,-4-2 2 16,-2 0-3-16,-7 0-1 15,-7 0 1-15,-2 0 2 16,-2 0 19-16,0 0 1 16,0 0 4-16,0 0-12 15,0 0-22-15,0 0 17 16,-13 0-17-16,-7 0-6 15,-9 0-34-15,-9 6-57 16,-24 16-109-16,6 0-195 16,14-12-540-16</inkml:trace>
  <inkml:trace contextRef="#ctx0" brushRef="#br0" timeOffset="-208096.43">11903 4367 355 0,'0'0'95'16,"0"0"-62"-16,0 0 1 16,0 0 2-16,0 0 27 15,-24-20 27-15,17 16 32 16,1 0-26-16,-4-2 14 15,4 0-54-15,-1 2 3 16,3 0-2-16,2 2-4 16,2 0 33-16,0 2-43 15,0 0-43-15,13 0 20 0,22 0-4 16,19 0 29-16,15 0-7 16,9 0-15-16,-3 2 18 15,-3 8-12-15,-9 2-16 16,-13-2-13-16,-7 2 8 15,-9-2 1-15,-8-2 0 16,-8-2-8-16,-10-2-1 16,-2-2-1-16,-6 0 1 15,0-2 31-15,-6 0-5 16,-20 0 62-16,-19 0-27 16,-37 0-29-16,-7 2-13 15,-12-2 2-15,-3 0 1 16,17 0-22-16,-4 0 7 0,10 0 2 15,12-4-8-15,15-2 6 16,17 2-5-16,15 0 17 16,13 4-19-16,9 0-60 15,0 0 52-15,16 0-11 16,23 0 19-16,38 0 8 16,9 0 6-16,15 6 5 15,5 0-4-15,-17 3-5 16,5-2 9-16,-11 4-19 15,-17-2-4-15,-12 0 4 16,-16-2 8-16,-16 0-8 16,-13-3-1-16,-9-3-21 15,-4 2-6-15,-48 0 16 0,-50 4 12 16,-12-3 37 0,0-3-31-16,12-1 10 0,37 0-6 15,12 0-8-15,9-1 27 16,23-2 12-16,21 2-41 15,0 1-46-15,47 0 12 16,58 0 34-16,46 0 19 16,1 0 17-16,-23 0-28 15,-42 0-1-15,-33 0 0 16,0 1 2-16,0 3 1 16,-4-1-4-16,-21 0-5 15,-16 0 1-15,-11-3-2 0,-2 0 32 16,-9 0-13-1,-24 0 34-15,-21 0-20 0,-15 0-14 16,-7 0-4-16,3 0 2 16,17-5-16-16,23 4 4 15,16 1-5-15,11 0-6 16,6 0-18-16,0 0 18 16,0 0 5-16,0 0-3 15,0 0 4-15,0 0 10 16,0 0-4-16,0 0 15 15,0 0-21-15,0-3 1 16,0 3 7-16,0 0-7 16,0 0-1-16,0 0-10 15,0 0-42-15,0 0-52 16,0 0-81-16,0 0-51 16,-15 0-66-16,-3 14 129 0,-2-7-227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54:13.380"/>
    </inkml:context>
    <inkml:brush xml:id="br0">
      <inkml:brushProperty name="width" value="0.05292" units="cm"/>
      <inkml:brushProperty name="height" value="0.05292" units="cm"/>
      <inkml:brushProperty name="color" value="#FF0000"/>
    </inkml:brush>
  </inkml:definitions>
  <inkml:trace contextRef="#ctx0" brushRef="#br0">6092 3323 39 0,'0'0'98'0,"0"0"-98"0,-158 9-73 16</inkml:trace>
  <inkml:trace contextRef="#ctx0" brushRef="#br0" timeOffset="74.36">5707 3291 129 0,'0'0'170'0,"0"0"-102"16,0 0-29-16,0 0-39 15,0 0-45-15,0 0-45 0</inkml:trace>
  <inkml:trace contextRef="#ctx0" brushRef="#br0" timeOffset="1487.48">5707 3291 205 0,'138'-9'182'16,"-138"9"-113"-16,0 0-31 15,0 0-8-15,0 0-29 16,0 0 43-16,0 0 11 16,0 0-6-16,0 0 12 15,0 0-4-15,0 0-28 16,0 0-4-16,0 0-19 15,0 0 5-15,0 0-10 16,0 0 6-16,0 0-7 16,0 0 11-16,0 0-2 15,0 0 21-15,0 0 22 0,0 0 22 16,0 0-20-16,0 0 9 16,0 0-37-16,0 0-11 15,0 0-9-15,0 0 12 16,0 0 0-16,2 0-2 15,0 0 8-15,0 0 7 16,3 0-11-16,4 0 18 16,2 0-12-16,5 0-17 15,6 0 14-15,5 0-10 16,9-2-12-16,4-2 16 16,2 2-4-16,0 1 6 15,-1 1-9-15,-4 0-9 0,-1 0 0 16,-3 0 0-16,-6 1-1 15,-7 3 0-15,-2 0 0 16,-7-2 7-16,-4 1-6 16,-5-3 0-16,0 1 1 15,-2-1-1-15,0 0 6 16,0 0-7-16,0 0-14 16,0 3-10-16,-4-3 24 15,-11 1 6-15,-12 3-6 16,-12 2-49-16,-9 2 37 15,-6 1 12-15,-4 0 10 16,5 0 22-16,8-1-32 16,3-4 7-16,8 2 0 0,8-5-7 15,8 3 8-15,7-1 19 16,4-3 5-16,4 1-17 16,3-1-4-16,0 0-4 15,0 0-7-15,0 0-26 16,0 0 20-16,0 0 5 15,10 0 1-15,3 3-88 16,7-1 86-16,5 2 2 16,6-3 22-16,7 3-2 15,4-4-5-15,7 0 2 16,4 0 1-16,1 0-7 16,-1 0 0-16,-3 0-9 15,-8 0 4-15,-9 3-5 16,-8-2 6-16,-8-1-5 15,-9 0-1-15,-6 3-1 16,-2-3 0-16,0 0-1 16,0 0 1-16,-16 0 13 0,-11 0 5 15,-9 0-16 1,-12 0-2-16,-6 2 0 0,-8 3-3 16,2 2-6-16,1-1 9 15,10 0 1-15,11-3 16 16,12 0-17-16,10-3 6 15,7 2-4-15,7-2 11 16,2 0-2-16,0 0 0 16,0 0-11-16,0 0-13 15,0 0-13-15,0 0 26 0,0 0 0 16,0 0-6-16,7 0-12 16,4 0-1-16,7 0 19 15,6 0 19-15,7 0-13 16,8-2 10-16,3-4-14 15,3-2 21-15,-3 0-16 16,-2 2 9-16,-9-1 3 16,-7 3-19-16,-7 3 1 15,-7-2 4-15,-5 3-3 16,-5-1 22-16,2 1 13 16,-2 0 4-16,0 0 1 15,0 0 2-15,0 0 10 16,0 0-14-16,0 0-7 0,0 0-12 15,0 0-5-15,0 0-7 16,0 0 10-16,0 0-19 16,0 0 0-16,0 0 10 15,0 0-2-15,0 0-1 16,0 0-5-16,0 0 18 16,0 0-19-16,0 0 6 15,0 0 6-15,0 0-12 16,0 0 0-16,0 0-1 15,0 0 0-15,0 0-27 16,2 0-106-16,29 16-237 16,-2 6 7-16,9-4-146 0</inkml:trace>
  <inkml:trace contextRef="#ctx0" brushRef="#br0" timeOffset="5422.01">15118 4271 36 0,'0'0'527'0,"0"0"-410"16,0 0-45-16,0 0-10 16,0 0 5-16,0 0-6 15,0 0-28-15,0-56-13 16,0 54-13-16,0 2-7 15,0 0-32-15,0 0-38 16,-2 0-14-16,2 0-10 16,-2 0 51-16,2 0 43 15,-3 0 11-15,3 0 15 16,0 0 16-16,0 0 4 16,0 0 11-16,0 0-8 15,0 0-9-15,0 0-2 0,-2 0-8 16,2 0 29-16,0 0 8 15,0 0-6-15,0 0-8 16,0 0-18-16,0 0 4 16,0 0-23-16,0 0-16 15,0 0-6-15,0 0-8 16,0 0 4-16,0 0 10 16,0 0 11-16,0 0 2 15,0 0-7-15,0 0 2 16,0 0 33-16,0 0 13 15,0 0 2-15,0 0 7 16,0 0 1-16,0 0-19 0,0 0 27 16,0 0-7-16,-4 0-21 15,0-2-20-15,-2-4 2 16,4 1 8-16,0 0 7 16,2 1-21-16,-2 2 12 15,2 0-17-15,0 0-3 16,0 2-5-16,0 0-7 15,0 0 0-15,0 0 1 16,0 0-1-16,0 0 0 16,2-3 0-16,21 2 17 15,12-3-4-15,15-2-12 16,8 2-1-16,4 0-9 16,0 0 9-16,-4 2 0 15,-3 0 15-15,-3-3-14 16,-3 4 8-16,-9-3-8 0,-9 1-1 15,-10 2 2-15,-11-1-2 16,-7 2 10-16,-3 0-3 16,0-2-7-16,-3 0-47 15,-16-2 46-15,-11 0 2 16,-12 0 23-16,-7 2-24 16,-2-1-7-16,-3 3-14 15,3 0 12-15,4 0-10 16,-2 6 2-16,3 2 15 15,1-1-5-15,7-1-6 16,9-2 4-16,12 0 8 16,9-2 1-16,6-2-1 15,2 2-29-15,0-2-33 0,0 0 30 16,0 2-17-16,0 2 41 16,12 0 3-16,5 2-16 15,8-2 5-15,10 1 17 16,5-2 11-16,7 1 3 15,-5-2 10-15,-1-2-11 16,-12 2-5-16,-5-2-2 16,-8 2-4-16,-7-2 7 15,-5 2-8-15,-4-2-1 16,0 0 34-16,0 0-20 16,-7 0-14-16,-22 0 16 15,-13 0 16-15,-13 3-1 0,-3 0-9 16,4-3-9-16,12 2-12 15,13-2 1-15,14 0-2 16,7 0 0-16,8 0 9 16,0 0-7-16,0 0-2 15,0 0-31-15,0 0 31 16,0 0 0-16,0 0 0 16,0 0 6-16,0 0-6 15,2 2 2-15,2-2 9 16,-2 0-2-16,-2 0-8 15,2 0 14-15,-2 0 19 16,0 0-7-16,0 0-2 16,0 0 15-16,0 0-5 0,0 0-16 15,0 0 9 1,0 0-17-16,0 0 10 0,0 0-20 16,0 0 9-16,0 0-9 15,0 0 0-15,0 0-1 16,0 0-4-16,0 0-3 15,0 0 14-15,0 0-13 16,0 0 6-16,0 0 0 16,0 0 10-16,0 0 2 15,0 0-12-15,0 0 1 16,0 0 4-16,0 0 19 16,0 0-9-16,0 0-6 15,0 0-2-15,0 0-7 16,0 0-1-16,0 0 1 15,0 0 12-15,0 0-11 0,0 0-1 16,0 0-7-16,0 0 7 16,0 0 2-16,0 0-1 15,0 0 0-15,0 0 0 16,0 0 0-16,0 0 0 16,0 0 0-16,0 0 14 15,0 0-15-15,0 0-10 16,0 0 9-16,0 0 1 15,0 0 0-15,0 0 15 16,0 0-15-16,0 0 1 0,0 0 6 16,0 0-5-1,0 0 5-15,0 0-7 0,0 0 5 16,0 0-11-16,0 0 6 16,0 0 0-16,0 0 1 15,0 0-1-15,0 0-2 16,0 0 2-16,0 0 0 15,0 0 0-15,0 0-1 16,0 0 1-16,0 0 0 16,0 0 6-16,0 0-12 15,0 0 6-15,0 0 0 16,0 0 6-16,0 0-5 16,0 0-1-16,0 0-1 15,0 0-3-15,0 0 4 16,0 0 0-16,0 0 0 0,0 0 0 15,0 0-4 1,0 0 4-16,0 0 1 0,0 0 0 16,0 0-1-16,0 0 1 15,0 0-1-15,0 0 0 16,0 0 1-16,0 0-7 16,0 0 15-16,0 0-15 15,0 0 6-15,0 0 0 16,0 0 4-16,0 0-4 15,0 0 0-15,0 0 2 16,0 0 6-16,0 0-7 16,0 0 1-16,0 0-2 15,0 0 1-15,0 0-10 0,0 0 9 16,0 0 0 0,0 0 0-16,0 0 0 0,0 0 1 15,0 0 10-15,0 0-5 16,0 0 0-16,0 0-5 15,0 0-1-15,0 0-1 16,0 0-1-16,0 0 2 16,0 0 1-16,0 0 9 15,0 0-10-15,0 0 8 16,0 0-8-16,0 0 9 16,0 0-8-16,0 0 9 15,0 0-3-15,0 0 1 16,0 0-2-16,0 0-1 15,0 0-4-15,0 0-2 16,0 0 2-16,0 0-2 0,0 0 7 16,0 0-11-16,0 0 5 15,0 0 0-15,0 0 5 16,0 0-5-16,0 0 0 16,0 0 8-16,0 0-8 15,0 0 6-15,0 0-12 16,0 0 6-16,2 0 0 15,-2 0 9-15,2 0-9 16,-2 0 1-16,0 0-9 16,0 0 16-16,0 0-7 15,0 0 6-15,0 0-7 16,0 0 0-16,0 0 0 0,0 0-3 16,0 0-4-16,0 0 7 15,0 0 0-15,0 0 11 16,0 0-11-16,0 0 6 15,0 0-6-15,0 0 0 16,0 0 0-16,0 0 0 16,0 0 7-16,0 0-7 15,2-2 0-15,1 0 12 16,-1 2-10-16,0-3-1 16,-2 2-1-16,0 1 8 15,0 0-8-15,2 0 1 16,-2 0-1-16,0 0 1 15,0 0-1-15,0 0 1 0,0 0 0 16,2 0 0 0,-2-2-1-16,0 2-8 0,0 0 7 15,0 0 1-15,0 0-1 16,0 0 2-16,0 0 1 16,0 0 4-16,0 0-6 15,0 0 0-15,0 0 0 16,0 0-6-16,0 0 9 15,0 0-3-15,0 0 0 16,0 0 1-16,0 0 0 16,0 0-1-16,0 0-6 15,0 0 6-15,0 0 9 16,0 0-9-16,0 0 0 16,0 0 0-16,0 0 0 15,0 0-1-15,0 0 9 0,0 0-7 16,0 0-1-16,0 0-8 15,0 0 8-15,0 0 1 16,0 0-1-16,0 0-1 16,0 0 1-16,0 0 0 15,0 0 10-15,0 0-10 16,0 0-6-16,0 0 6 16,0 0 0-16,0 0 2 15,0 0-2-15,0 0-1 16,0 0 1-16,0 0 0 15,0 0 10-15,0 0-10 16,0 0-8-16,0 0 8 0,0 0 6 16,0 0-4-16,0 0-1 15,0 0-1-15,0 0 0 16,0 0 0-16,0 0 2 16,0 0-2-16,0 0 1 15,0 0-1-15,0 0 7 16,0-2 1-16,4-2-7 15,4-2-1-15,3-2 0 16,-5 2 0-16,0-1 0 16,2 4 0-16,-6-1 5 15,3 0-5-15,-1 1-1 16,-2-1 1-16,2 0 3 16,1 1 4-16,-3-1-11 0,3 0 11 15,-3 0-7-15,0 1 6 16,-2 3-5-16,3 0-1 15,-3 0 1-15,0 0-1 16,0 0-9-16,0 0 8 16,0 0 2-16,0 0-2 15,0 0 7-15,0 0-6 16,0 0 1-16,0 0-1 16,0 0-5-16,0 0-2 15,0 0 7-15,0 0 0 16,0 0 6-16,0 0-6 15,0 0 0-15,0 0-13 16,0 0 0-16,0 0-3 16,0 0-13-16,0 0-9 15,0 0-16-15,0-1-4 0,0 1-60 16,0 0-21-16,-7 0 14 16,-42 4-96-16,5 14-170 15,-12-4-175-15</inkml:trace>
  <inkml:trace contextRef="#ctx0" brushRef="#br0" timeOffset="10675.09">9427 12781 476 0,'0'0'55'0,"0"0"-55"0,0 0-55 16,0 0 17-16,0 0-2 16,0 0 34-16,-50 0 6 15,45 0 23-15,0 0 7 16,3 0 9-16,-2 0-18 16,-1 0-21-16,-1 0-42 15,-3 0-17-15,2 6-53 16,2 0-41-16</inkml:trace>
  <inkml:trace contextRef="#ctx0" brushRef="#br0" timeOffset="13308.72">9427 12781 202 0,'-108'37'276'16,"108"-37"-115"-16,0 0-94 15,0 0-38-15,0 0-12 16,0 0 10-16,0 0 4 16,0 0 6-16,0 0 8 15,0 0 3-15,0 0-1 0,0 0-3 16,0 0 2-1,0 0-4-15,0 0 3 0,0 0-5 16,0 0-11-16,0 0-16 16,0 0 3-16,0 0 6 15,0 0 3-15,0 0 4 16,0 0-5-16,0 0 2 16,0 0-1-16,0 0-8 15,0 0 7-15,0 0-7 16,0 0 6-16,0 0-2 15,0 0 0-15,0 0 7 16,0 0 0-16,0 0 2 16,0 0 4-16,0 0-4 15,0 0 0-15,0 0-6 16,0 0-2-16,0 0-6 0,0 0 2 16,0 0-6-16,0 0 1 15,0 0-3-15,0 0-9 16,0 0 5-16,0 0-5 15,0 0 0-15,0 0 6 16,0 0-7-16,0 0 1 16,0 0 9-16,0 0-3 15,0 0 11-15,0 0-1 16,0 0 2-16,0 0 0 16,0 0-4-16,0 0 0 15,0 0-9-15,0 0 7 16,0 0-4-16,0 0 4 15,0 0 7-15,0 0-4 16,0 0-3-16,0 0-12 16,0 0 1-16,0 0-2 0,0 0 0 15,0 0 0 1,0 0 1-16,0 0-2 0,0 0 1 16,0 0 0-16,0 0 0 15,0 0 0-15,0 0 4 16,2 0-4-16,6 0 0 15,4 0 0-15,3 0 7 16,4 0 3-16,-2-3-9 16,1-1 5-16,-1 2-5 15,-1-2 0-15,-2 2 7 16,-1 0-8-16,-4 2-1 16,-3 0 1-16,2 0-1 0,-6 0 1 15,-2 0 0-15,0 0 0 16,0 0-1-16,0 0 0 15,0 0 0-15,0 0-14 16,0 0 6-16,0 0 0 16,0 0 8-16,-5 0-7 15,-8 0-4-15,-7 2 12 16,-4 4 10-16,-8 4 0 16,3-1-9-16,2-4 7 15,7 1-8-15,5-4 12 16,5 0-11-16,4-2 4 15,4 3-5-15,0-3 0 16,2 0 1-16,0 0 0 0,0 0 0 16,0 0 5-16,0 0-6 15,0 0 1-15,0 0 7 16,0 0-7-16,0 0-1 16,0 0 0-16,0 0-9 15,0 0-3-15,0 0-2 16,0 0-3-16,0 1 7 15,13 2 10-15,3 1 2 16,4-3 6-16,-1 2-7 16,2-3 8-16,-4 0-8 15,-1 0 6-15,-3 0-6 16,-3 0 8-16,-4 0-8 16,-2 0 0-16,-1 0 0 0,-3 0 7 15,0 0-7 1,0 0-1-16,0 0 8 0,0 0 0 15,0 0 1-15,0 0-2 16,0 0-4-16,-11 0-3 16,-7 1 8-16,-9 1-7 15,-9 1 8-15,-4-2-9 16,-5 2 1-16,6-2 0 16,1 2 5-16,9-2 1 15,8-1-6-15,9 3 5 16,5-3 0-16,2 0-6 15,5 0 0-15,0 0-1 0,0 0-5 16,0 0 5-16,0 0 0 16,0 0-17-16,0 0 9 15,5 0 2-15,4 0 7 16,4 0 1-16,5 0 0 16,2 0 14-16,4 0-3 15,1 0-3-15,2 0 1 16,-1 0 3-16,-1 0 14 15,-1-4-2-15,-2-3-1 16,-3 1-14-16,-6 2-3 16,-7 3 1-16,-1 1-7 15,-2 0 0-15,-3 0 13 16,0 0 9-16,0 0 1 16,0 0 7-16,0 0-6 15,0 0 12-15,0 0-1 0,0 0-6 16,0 0-17-16,0 0-11 15,0 0 14-15,0 0-4 16,0 0-5-16,0 0-6 16,0 0 5-16,0 0 1 15,0 0 5-15,0 0-4 16,0 0 2-16,0 0-2 16,0 0-6-16,0 0-1 15,0 0 0-15,0 0-1 16,0 0 1-16,0 0-1 15,0 0 6-15,0 0-6 16,0 0 1-16,0 0-1 16,0 0 1-16,0 0 4 0,0 0-4 15,0 0-1-15,0 0 1 16,0 0 6-16,0 0-6 16,0 0 0-16,0 0-1 15,0 0 2-15,0 0-1 16,0 0 8-16,0 0-7 15,0 0 5-15,0 0-7 16,0 0 6-16,0 0-5 16,0 0-1-16,0 0 1 15,0 0 0-15,0 0 0 16,0 0-1-16,0 0-1 16,0 0 1-16,0 0 0 15,0 0 1-15,0 0-1 16,0 0 1-16,0 0-1 0,0 0 2 15,0 0-1-15,0 0 0 16,0 0-1-16,0 0 10 16,0 0-9-16,0 0 5 15,0 0-6-15,0 0 0 16,0 0 0-16,0 0 1 16,0 0-1-16,0 0 1 15,0 0 0-15,0 0-1 16,0 0 0-16,0 0 2 15,0 0 4-15,0 0-5 16,0 0 0-16,0 0 7 16,0 0-2-16,0 0-6 15,0 0 1-15,0 0 0 0,0 0 5 16,0 0-6-16,0 0 0 16,0 0 0-16,0 0 1 15,0 0 0-15,0 0 0 16,0 0 7-16,0 0-8 15,0 0 2-15,0 0-2 16,0 0 2-16,0 0-1 16,0 0-1-16,0 0 1 15,0 0 1-15,0 0-1 16,0 0 6-16,0 0-6 16,0 0-1-16,0 0 1 0,0 0 0 15,0 0-1 1,0 0 1-16,0 0 6 0,0 0-7 15,0 0 1-15,0 0-1 16,0 0 0-16,0 0 7 16,0 0-7-16,0 0 6 15,0 0-6-15,0 0 0 16,0 0 1-16,0 0-1 16,0 0 0-16,0 0 0 15,0 0 0-15,0 0 0 16,0 0 0-16,0 0 1 15,0 0 0-15,0 0 0 16,0 0-1-16,0 0 0 16,0 0 0-16,0 0 1 15,0 0 0-15,0 0-1 0,0 0 0 16,0 0-5-16,0 0-15 16,0 0-15-16,0 0-33 15,0 0-48-15,0-3-88 16,0 2-97-16,0-8-340 0</inkml:trace>
  <inkml:trace contextRef="#ctx0" brushRef="#br0" timeOffset="-160436.84">7342 13305 97 0,'281'-105'71'16,"-19"25"-34"-16,-14 16 1 0,-25 16-31 15,-29 16-7-15,-34 10 0 16,-42 12 4-16,-33 7 32 16,-9 3 7-16,-29 3-28 15,-12 11-15-15</inkml:trace>
  <inkml:trace contextRef="#ctx0" brushRef="#br0" timeOffset="-158087.66">10872 12677 140 0,'0'0'123'16,"0"0"-73"-16,0 0-5 15,0 0 31-15,0 0 11 16,0 0-11-16,0 0-18 16,-1-10-22-16,1 10-3 0,-2-2-5 15,2 2 9-15,0 0-8 16,0 0-16-16,0 0 9 16,0 0 18-16,0 0 1 15,0 0 2-15,0 0 12 16,0 0 4-16,0 0 9 15,0 0-13-15,0 0-4 16,0-2 3-16,0 2-2 16,0-2-4-16,0 0-24 15,6-2-16-15,8-2-7 16,4 0 12-16,2-2-7 16,3 0 4-16,-6 2-1 15,-1 0-9-15,-2 2 6 0,-6 0-5 16,-1 2 11-16,-5 2-12 15,-2 0 2-15,0 0 14 16,0 0 27 0,0 0-37-16,-6 0 23 0,-13 0 3 15,-3 0-26-15,-4 0 10 16,-5 0-6-16,2 0 5 16,2 0-14-16,7 0 8 15,7 0 1-15,5 0 0 16,7 0-3-16,1 0-7 15,0 0-1-15,0 0-10 16,0 0-39-16,0 0 49 16,4 0-13-16,11-2 14 15,6 0 9-15,2-2-8 0,5 2 7 16,0-2 2-16,-7 0-9 16,-6 2 12-16,-8 0-13 15,-5 2 2-15,-2 0 5 16,0 0 8-16,0 0-15 15,0 0-34-15,-13 0 34 16,-7 0 26-16,-9 0-8 16,-2 2-9-16,2 2 7 15,6-4-15-15,8 2 23 16,8-2 0-16,7 0-10 16,0 0-14-16,0 0-19 15,0 0-11-15,0 0 29 16,0 0-10-16,14 0 11 0,1 0 2 15,7 0 6 1,3 0 4-16,-3-2-11 0,-4 0-1 16,-7 0 8-16,-4 2 1 15,-5 0-8-15,-2 0 0 16,0 0 4-16,0 0-5 16,0 0-54-16,-11 0 54 15,-5 2 16-15,-6 4-6 16,-2 0 5-16,6 0-5 15,4-2-1-15,8-4 5 16,6 0 8-16,0 0-17 16,0 0-5-16,0 0-19 15,0 0 19-15,0 0-9 16,9 0 9-16,4 0 8 16,3 0-7-16,6 0 11 0,-4 0-5 15,-5 0-1-15,-4 0-5 16,-7 0-1-16,-2 0 2 15,0 0 8-15,0 0-10 16,0 0-6-16,-2 0-28 16,-14 4 34-16,-6 4 21 15,-5 0-5-15,-2 0-6 16,5-2-3-16,8-2 2 16,10-2 7-16,6-2 5 15,0 0-21-15,0 0-24 16,0 0 24-16,0 0 1 15,13 0 0-15,5 0-1 16,7 0 18-16,-3 0-12 16,2 0 1-16,-6-2-5 15,-7 2 6-15,-7 0-7 0,-2 0 18 16,-2 0-5-16,0 0 6 16,0 0-1-16,0 0-11 15,0 0 3-15,0 0-8 16,-4 0 19-16,-5 0-9 15,3 0-1-15,-3 0-2 16,8 0 3-16,-1 0-12 16,2 0 4-16,0 0-5 15,0-2-19-15,0 2-1 16,0 0 20-16,0-2 16 0,0 2 3 16,0 0 6-1,0 0 6-15,0 0 17 0,0 0 2 16,0 0 9-16,0 0 0 15,0 0-8-15,0 0-17 16,0 0-6-16,0 0-10 16,0 0-5-16,0 0-12 15,0 0 1-15,0 0-2 16,0 0-76-16,0 0-127 16,-17 32-290-16,-8 4-5 15,-10 4-247-15</inkml:trace>
  <inkml:trace contextRef="#ctx0" brushRef="#br0" timeOffset="-156518.87">10250 15440 525 0,'0'0'139'16,"0"0"-68"-16,0 0 8 15,0 0 15-15,0 0-13 16,0 0-18-16,0 0-16 16,-7 0-13-16,7 0-34 0,0 0-13 15,0 0-37-15,0 0-14 16,0 0-14-16,0 0 22 15,0 0 56-15,0 0 10 16,0 0 35-16,0 0 15 16,0 0 10-16,0 0-17 15,0 0-8-15,0 0 9 16,0 0 2-16,0 0 11 16,0 0-6-16,0 0-3 15,0 0 9-15,0 0 13 16,0 0 4-16,0 0-20 15,0 0 27-15,0 0-5 16,0 0 2-16,0 0-12 16,0 0 1-16,0 0-6 15,0 0-24-15,0 0-17 0,0 0 2 16,0 0-4 0,0 0 1-16,0 0-16 0,0 0-7 15,0 0-2-15,0 0-4 16,2 0-9-16,7 0-4 15,9-8-8-15,11-6 21 16,9-2 5-16,4 0 4 16,-1 0-9-16,-4 6 2 15,-10 2-1-15,-7 4 0 16,-11 2-1-16,-4 2-5 16,-5 0 5-16,0 0 5 15,0 0-5-15,0 0-16 0,-11 0-83 16,-12 0 82-16,-10 10 17 15,-12 2 0-15,-2 2 12 16,-4-6-12-16,5 2 8 16,7-8 1-16,8 0-8 15,9 0 5-15,6-2-4 16,8 0 4-16,5 0-5 16,1 0-1-16,2 0-13 15,0 0-18-15,0 0 31 16,7 0-11-16,7 0-12 15,11 0 23-15,9 0 16 16,7-4-2-16,1-2-13 16,-3-2 8-16,-3 2-3 15,-7 2 8-15,-9 4-8 16,-7-4 0-16,-5 4-6 0,-8 0 0 16,0 0 9-16,0 0 4 15,0 0-13-15,-21 0-20 16,-6 8 20-16,-10 0 24 15,-3 4-12-15,1 0-2 16,8-4-3-16,14-6 16 16,7 0 2-16,8 0-25 15,2-2-30-15,0 0 21 16,0 0-2-16,0 0-9 16,10 0-14-16,3 0 21 15,7 2 13-15,5 0 6 16,-2 2-4-16,-2-4 11 15,-5 0-1-15,-7 0 3 0,-5 0 1 16,-4 0 5-16,0 0 3 16,0 4 8-16,0-4-2 15,0 0-2-15,0 0 11 16,0 0 1-16,0 0-3 16,-2 0 2-16,0 0-18 15,2 0-5-15,0 0-14 16,0 0-2-16,0 0-1 15,0 0-5-15,0 0-9 16,0 0-35-16,-9 6-89 16,-7 6-169-16,-5-2-479 0</inkml:trace>
  <inkml:trace contextRef="#ctx0" brushRef="#br0" timeOffset="-156227.81">7919 15749 426 0,'0'0'130'0,"0"0"-130"16,0 0-120-16,0 0-3 16,0 0-105-16</inkml:trace>
  <inkml:trace contextRef="#ctx0" brushRef="#br0" timeOffset="-155120.75">7712 15695 45 0,'0'0'284'0,"0"0"-76"15,0 0-77-15,0 0-27 16,0 0-33-16,0 0-2 16,0 0-15-16,0 0 5 0,0-4 6 15,0 4-4-15,0 0 11 16,0 0-8-16,0 0 4 15,0 0 28-15,0 0 8 16,0 0 27-16,0 0-2 16,0 0-8-16,0 0-24 15,0 0-24-15,2 0-5 16,7 0-9-16,5-6 0 16,8 4 8-16,4-4-8 15,12 2-17-15,7-6-1 16,9 2-20-16,8-2-4 15,9 2 6-15,9-6-15 16,11 6-7-16,8-5 10 0,3 4-5 16,8-1 1-1,-1 2-6-15,0 3-1 0,-2 0 6 16,-6 1-5-16,-7 0-1 16,-7 4 2-16,-12-5 7 15,-15 5-9-15,-12 0 1 16,-10-4-1-16,-11 4 0 15,-7-1 1-15,-7-2-1 16,-3 3 1-16,-6 0 0 16,0 0 6-16,-4 0 1 15,0 0-1-15,0 0 7 16,0 0-2-16,0 0-6 0,0 0-5 16,0 0 0-16,0 0-1 15,0 0-36-15,0 0-1 16,-8 0-27-16,-8 0-15 15,-13 0 39-15,-11 8-15 16,-18 2-10-16,-13 3 37 16,-12 0-10-16,-4-3 8 15,7 3 4-15,8-9 26 16,20 0 0-16,13-3 0 16,12 2 22-16,14-3-20 15,7 0 6-15,6 2-7 16,0-2-2-16,0 0-14 15,0 2-7-15,10 0 2 16,17 6 20-16,13-4 4 16,20 2 8-16,17-2 6 0,12-4 4 15,11 0 16-15,2 0-7 16,3-14-4-16,-7 2 5 16,-6 2-4-16,-17 6-10 15,-13-2-9-15,-17 2 7 16,-18 4-10-16,-12 0-6 15,-10 0 9-15,-5 0 61 16,0 0 15-16,0 0 4 16,0 0-8-16,0 0-23 15,0 0 5-15,0 0-25 16,0 0-24-16,0 0 1 16,0 0-2-16,0 0 1 15,0 0-8-15,0 0 0 16,0 0-5-16,0 0 0 15,0 0 7-15,0 0-5 0,0 0-3 16,0 0 1-16,0 0 4 16,0 0 1-16,0 0 1 15,0 0 5-15,0 0 5 16,0 0-1-16,0 0-4 16,0 0 4-16,0 0 7 15,0 0-4-15,0 0 8 16,0 0-1-16,0 0-4 15,0 0-4-15,0 0-4 16,0 0-14-16,0 0 3 0,0 0-3 16,0 0-101-16,-25 6-166 15,-11 10-526-15,-10-16-938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56:29.040"/>
    </inkml:context>
    <inkml:brush xml:id="br0">
      <inkml:brushProperty name="width" value="0.05292" units="cm"/>
      <inkml:brushProperty name="height" value="0.05292" units="cm"/>
      <inkml:brushProperty name="color" value="#FF0000"/>
    </inkml:brush>
  </inkml:definitions>
  <inkml:trace contextRef="#ctx0" brushRef="#br0">8590 9964 335 0,'0'0'202'16,"0"0"-38"-16,0 0-50 15,0 0-21-15,0 0-44 16,0 0-1-16,0-36 51 16,-2 27-22-16,-1 2 3 15,1-1-53-15,0 2-17 0,2 2 18 16,0 2 21-1,0 0-4-15,0-1-13 0,0 3-3 16,0 0-20-16,0 0 21 16,0 0-8-16,0 0 0 15,0 0-9-15,0 0-6 16,0 0-6-16,0 0-1 16,0 0 0-16,0 0-9 15,0 0-5-15,0 0 3 16,0 0 3-16,0 0 8 15,4 5 0-15,6 3 0 16,1 0-1-16,0 0 1 16,2 0-8-16,0 2 16 15,4 2-5-15,0-2-2 16,-1 2 8-16,-1-2-9 0,1-2 0 16,-3 0 0-16,0 0 2 15,-1-2-2-15,1-2 0 16,-2-2 2-16,2-2 4 15,0 0 7-15,-1 0-3 16,1 0 3-16,-1 0 3 16,-1 0 1-16,1-4-1 15,5-6 0-15,5-4-5 16,5-6 3-16,1-6 8 16,3-4-10-16,0 0-2 15,-4 0 0-15,-2 1 0 16,-7 4-9-16,-5 3 12 15,-1 1-11-15,-3 3 12 0,-3 2-13 16,-4 0 8 0,-2-2 3-16,0 2-11 0,0-4 18 15,0 0-7-15,-6-2-12 16,-1 0-5-16,3 2 4 16,-4-1 0-16,4 3 1 15,-2 3 5-15,-3-3-4 16,-1 0-1-16,2 0 2 15,-3 0 8-15,-1 1-10 16,1 1 0-16,1 4 0 16,0 0 2-16,1 0-2 15,-1 5 6-15,-2-2-6 16,-1 1-4-16,-4 0 4 16,3 0 0-16,-4 2-1 0,0 0 1 15,0 4-7-15,3 0 7 16,-1 2-11-16,1 0 3 15,-1 0-23-15,-2 0 24 16,-2 4 7-16,-3 8 1 16,-2 2 14-16,2 2-14 15,-2 5 11-15,1-2-12 16,-3 7 0-16,2 1 8 16,-2 1-8-16,3 2-12 15,0-4 11-15,1 0 0 16,4-2-1-16,1-2-14 15,4-2 16-15,1 0 0 16,2-2 0-16,2 2 0 0,0 0-7 16,4 2-9-1,3 0-2-15,2 1 11 0,0-1 6 16,0-3-6-16,0 2 6 16,7-3-2-16,2 0 3 15,2-3 4-15,0 4-4 16,0-3-5-16,0-2 5 15,0 2 10-15,1-4-10 16,-1-2 1-16,-5-2-8 16,2 0 4-16,-4-4 3 15,0 0 0-15,-2-2 9 16,1 0-9-16,-3 0 0 16,2-2 0-16,-2 2 3 15,0-2-1-15,0 0-1 16,0 0 8-16,2 0-8 0,-2 0 4 15,0 0-4-15,0 0 10 16,0 0-5-16,0 0-5 16,0 0-1-16,0 0 1 15,2 0-1-15,2 0-50 16,5 0-42-16,9 0 11 16,29 0-73-16,-2 0-30 15,-2 0-462-15</inkml:trace>
  <inkml:trace contextRef="#ctx0" brushRef="#br0" timeOffset="2778.81">10549 10547 170 0,'0'0'97'0,"0"0"-71"16,0 0-26-1,0 0-193-15</inkml:trace>
  <inkml:trace contextRef="#ctx0" brushRef="#br0" timeOffset="6384.14">10694 13134 502 0,'0'0'147'0,"0"0"-72"16,0 0 11-16,0 0-47 15,0 0 18-15,0 0-3 16,0 0-12-16,-10-12 10 16,10 12-23-16,0 0-12 15,0-2-4-15,0 0 13 16,0-2-4-16,0 0-5 16,0-2-10-16,0 2 5 15,0 0 37-15,0 2 6 16,0-2-5-16,0-2-13 15,7-2-21-15,2-4-7 0,4-2-8 16,-1-2 5-16,3 2-5 16,1-2 0-16,1 2-1 15,6 0 6-15,4 0-6 16,6 0-2-16,7 0 2 16,5 2 0-16,3-1 17 15,6 1-17-15,-2 1-6 16,-2 1 5-16,0-1 2 15,-4 0-1-15,3-2 7 16,-2 1-7-16,2-2 1 16,-5 4 1-16,-5 2-2 15,-8 4-3-15,-6 2-4 0,-10 2 7 16,-7 0-1-16,0 0 0 16,-6 0 1-16,-2 0 0 15,0 0 0-15,0 0 16 16,0 0-8-16,0 0 2 15,2 0-9-15,-2 0-1 16,0 0 0-16,0 0 1 16,2 0-1-16,-2-2 0 15,0 2 0-15,3 0 0 16,-3 0 7-16,2-2-6 16,0 2 6-16,0 0 3 15,0 0 6-15,0 0-16 16,-2 0 11-16,0 0-5 0,0 0-6 15,0 0 1 1,0 0-1-16,0 0 1 0,0 0 11 16,0 0-11-16,0 0 25 15,0 0 2-15,-8 0-8 16,-1 0-8-16,-1 0-3 16,4 0 1-16,2 0-3 15,-1 0-1-15,3 0-4 16,2 0 8-16,0 0 3 15,0 0-6-15,0 0 3 16,0 0-9-16,0 0 5 16,0 0-6-16,0 0 13 15,0 0 2-15,0 0 4 16,0 0-9-16,0 0-8 0,0 0 8 16,0 0-10-16,0 0-11 15,0 0 11-15,0 0 2 16,0 0-2-16,0 0 2 15,0 0 4-15,0 0-4 16,0 0 3-16,0 0-4 16,0 0 5-16,0 0-6 15,0 0 8-15,0 0-8 16,0 0 0-16,0 0-7 16,0 0-73-16,-6 24-133 15,-6 4-165-15,-7 5 28 0</inkml:trace>
  <inkml:trace contextRef="#ctx0" brushRef="#br0" timeOffset="9226.56">8724 15516 117 0,'0'0'154'0,"0"0"-89"16,0 0-33-16,0 0-9 15,0 0-4-15,0 0 5 16,0 0 2-16,-2 0-7 16,2 0-12-16,0 0-6 15,0 0 6-15,0 0 9 16,0 0 14-16,0 0 28 15,0 0 17-15,0 0 13 16,0 0-1-16,0 0-17 0,0 0 7 16,0 0-6-16,0 0-9 15,0 0 9-15,0 0 14 16,0 0-12-16,0 0-11 16,-3 0-23-16,-2 0-12 15,3 0-16-15,0 0 14 16,2 0-9-16,0 0 0 15,0 0-4-15,0 0 4 16,0 0-5-16,0 0 4 16,0 0 5-16,0 0 5 15,0 0 7-15,0 0-1 16,0 0-7-16,0 0-6 16,0 0-6-16,0 0-2 0,0 0 7 15,0 0 1-15,0 0 7 16,0 0-3-16,0 0-3 15,0 0-19-15,0 0 21 16,0 0-12-16,0 0-9 16,0 0 3-16,0 0-3 15,0 0 6-15,0 0-6 16,0 0 1-16,0 0 0 16,0 0 1-16,0 0 9 15,0 0-3-15,0 0 6 16,0 0 4-16,0 0-9 15,0 0 11-15,0 0 18 16,0 0-11-16,0 0-7 0,0 0-2 16,0 0-5-16,0 0-3 15,0 0-1-15,0 0-9 16,0 0 2-16,0 0 4 16,0 0-6-16,0 0 1 15,0 0 1-15,0 0-2 16,0 0 1-16,0 0-1 15,0 0 1-15,0 0 0 16,0 0 6-16,0 0 4 16,0 0 1-16,0 0 2 15,0 0 10-15,0 0-5 16,0 0 5-16,0 0-23 0,0 0 22 16,0 0-6-1,0 0-7-15,0 0-5 0,0 0 2 16,0 0 0-16,0 0-5 15,0 0 4-15,0 0-6 16,0 0-5-16,0 0 4 16,0 0-64-16,0 0-59 15,0 0-70-15,12-26-138 16,12 2-383-16,-2-16 327 0</inkml:trace>
  <inkml:trace contextRef="#ctx0" brushRef="#br0" timeOffset="11933.34">7933 15731 41 0,'0'0'160'16,"0"0"-72"-16,0 0-36 15,0 0-6-15,0 0-6 16,0 0-2-16,0 0-14 15,0 0 14-15,0 0-2 16,0 0 3-16,0 0 7 16,0 0-17-16,0 0-16 0,0 0 0 15,0 0 17-15,0 0 5 16,0 0-11-16,0 0 8 16,0 0-3-16,0 0-2 15,0 0-27-15,0 0-4 16,0 0-28-16,0-4-18 15,15 0-18-15,12-2 49 16,33-24-69-16,-2 2-82 16,-2-8-230-16</inkml:trace>
  <inkml:trace contextRef="#ctx0" brushRef="#br0" timeOffset="12461.26">8793 15368 502 0,'0'0'137'0,"0"0"-67"15,0 0-40-15,0 0-24 16,0 0-6-16,0 0 1 15,0 0 6-15,0 0 3 16,0 0 6-16,0 0 0 16,0 0-4-16,0 0 15 15,0 0 2-15,0 0 7 16,0 0-3-16,0 0 6 16,0 0 11-16,0 0 7 0,0 0-18 15,0 0-14-15,0 0-3 16,0 0-21-16,0 0 0 15,0 0 6-15,0 0-7 16,0 0 0-16,0 2-58 16,0 2-72-16,25 4 32 15,-2-4-74-15,2-4-393 0</inkml:trace>
  <inkml:trace contextRef="#ctx0" brushRef="#br0" timeOffset="17236.04">10150 15629 29 0,'0'0'92'16,"0"0"-47"-16,0 0-20 15,0 0-18-15,0 0-7 16,0 0 0-16,0 0-11 16,-11 9-21-16,11-6 31 15,0-3-21-15,0 0 16 16,0 0 6-16,0 0 85 16,0 0 36-16,0 0-8 0,0 0-39 15,-6 0 1-15,2 0 14 16,2 0-27-1,0 0 5-15,0 0-10 0,0 0 10 16,0 0 12-16,2 0-4 16,0 0-25-16,0 0 9 15,0 0-7-15,0 0-3 16,0 0-1-16,0-3-12 16,0 3-21-16,0 0-15 15,0-1 0-15,0 1-12 16,0-4 6-16,6 0 6 15,5 0 8-15,3-2-7 16,0 2 9-16,3-4-10 16,0 2 0-16,6 2 1 15,-3-6-1-15,5 3 6 0,-1-3-2 16,0 2-2-16,3-2-2 16,2-2 0-16,0 2 7 15,2 0-6-15,0-3 0 16,1 0 6-16,-3 1-7 15,0 6-1-15,-2-4 1 16,-6 6 3-16,0 0-3 16,-1 0 0-16,-5-2 0 15,3 2 0-15,-2 0-1 16,-1 0 0-16,-2-2 1 16,1 0 0-16,-1 0 8 0,-4 2-8 15,-2 0 0 1,-2 2-6-16,-1 2 5 0,-4 0 1 15,0 0 1-15,0 0 0 16,0 0 0-16,0 0 0 16,0 0 0-16,0 0 5 15,0 0-6-15,0 0-15 16,0 0 6-16,0 0 9 16,0 0 19-16,-9 0-7 15,-7 0-5-15,-8 10-7 16,-5 0-3-16,-9 4-8 15,-2 2 0-15,-5 2 10 16,1-6 2-16,2 2 5 16,1-4-5-16,6 0 8 15,1-2-9-15,7 0 9 0,3-2-6 16,4 2-2-16,6-3 1 16,4-1 30-16,3-4-22 15,5 0-1-15,0 1-9 16,0-1 0-16,2 0-1 15,0 0-9-15,0 0-11 16,0 0-40-16,6 3-53 16,9 2 76-16,6 0 38 15,1-1 7-15,5-4 3 16,1 1-8-16,1-1 5 16,2 0-6-16,0 0 7 15,1-1 1-15,-1-8-8 0,3 0 6 16,-1 0-6-1,-1-3-1-15,-1 6 10 0,-4-2-4 16,-4 2-4-16,-2 2-2 16,-6 4-1-16,-1-4 1 15,-6 4 1-15,-3 0-1 16,-3 0 0-16,-2 0 0 16,0 0 2-16,0 0 6 15,0 0-1-15,0 0 10 16,0 0 4-16,0 0-4 15,0 0-8-15,0 0-2 16,0 0 5-16,0 0-5 16,0 0-6-16,0 0-1 15,0 0-11-15,0 0-33 0,0 0-44 16,0 0-47-16,0 0-25 16,0 0-209-16</inkml:trace>
  <inkml:trace contextRef="#ctx0" brushRef="#br0" timeOffset="19083.52">10568 15484 347 0,'0'0'156'0,"0"0"-54"16,0 0-1-16,0 0-26 15,0 0-16-15,0 0-18 16,0 0-15-16,-6 0-26 15,6 0 0-15,0 0-6 16,0 0 6-16,0 0 10 16,0 0 6-16,0 0-4 15,0 0 8-15,0 0-20 16,0 0-1-16,0 0 1 16,4 0 1-16,8 0 18 15,5-4-17-15,3 0 7 0,5 0-8 16,0-6 7-16,1 6-7 15,0-6 6-15,-1 4-7 16,-2 0 9-16,-6 2-9 16,-3 0-11-16,-3 2-3 15,-5 2 8-15,-1 0 5 16,-5 0 1-16,0 0-12 16,0 0-1-16,0 0-39 15,0 0 52-15,-2 0 25 16,-14 0 18-16,-4 4-18 15,-4 6-12-15,-1-4-12 16,-2 6 12-16,5-4-4 16,3 2-7-16,5-4-2 0,3 0 0 15,4 0-12-15,4-6-8 16,3 0 3-16,0 0-18 16,0 0-44-16,0 0-27 15,8 0 99-15,5 0 7 16,5 0 0-16,1 0 2 15,2 0-2-15,-1 0-45 16,-3 0-28-16,-1 4-20 16,-3-2-32-16,-4 6 37 15,1 0 7-15,-8-2-82 0</inkml:trace>
  <inkml:trace contextRef="#ctx0" brushRef="#br0" timeOffset="19617.91">10900 15587 582 0,'0'0'57'16,"0"0"-57"-16,0 0-183 16,0 0 102-16,0 0-10 0</inkml:trace>
  <inkml:trace contextRef="#ctx0" brushRef="#br0" timeOffset="19836.77">10900 15587 515 0,'123'-4'33'0,"-123"18"-33"15,0-6-115-15,0 2-28 0</inkml:trace>
  <inkml:trace contextRef="#ctx0" brushRef="#br0" timeOffset="20045.75">11157 15502 743 0,'0'0'207'0,"0"0"-51"15,0 0-49-15,0 0-104 16,0 0-3-16,0 0-208 15,0 0 108-15,11 0-45 16,4 14-149-16</inkml:trace>
  <inkml:trace contextRef="#ctx0" brushRef="#br0" timeOffset="20235.25">11157 15502 757 0,'85'-4'190'0,"-92"-8"-15"16,-6 2 29-16,1-2-80 16,5 6-66-16,3 2-58 15,2 4-47-15,2 0-143 16,0 46-41-16,0 1 31 16,0-1-207-16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12:43:59.039"/>
    </inkml:context>
    <inkml:brush xml:id="br0">
      <inkml:brushProperty name="width" value="0.05292" units="cm"/>
      <inkml:brushProperty name="height" value="0.05292" units="cm"/>
      <inkml:brushProperty name="color" value="#FF0000"/>
    </inkml:brush>
  </inkml:definitions>
  <inkml:trace contextRef="#ctx0" brushRef="#br0">17885 12422 924 0,'0'0'272'16,"0"0"-104"-16,0 0-89 15,0 0-54-15,0 0-13 16,0 0 20-16,0 0 20 15,0 0 19-15,0 0-9 16,0 0-13-16,0 0-8 16,0 0-34-16,0 0-6 15,3 0-1-15,-3 0 1 16,0 0 15-16,0 0-16 16,0 0 0-16,0 0 27 15,0 0-7-15,0 0 12 16,0 0 12-16,2 0 2 15,-2 0-5-15,0 0-3 0,0 0-4 16,0 0-24-16,0 0 9 16,0 0-18-16,0 0 20 15,0 0-1-15,0 0-6 16,0 0-13-16,0 0 0 16,0 0-1-16,0 0 0 15,0 2-1-15,0 2 0 16,0 3 0-16,0-6-12 15,0 2 11-15,0-2 1 16,0-1 1-16,0 0 15 16,0 0-2-16,2 0 36 15,0 0 1-15,-2 0-32 16,0 0 28-16,0 0-18 0,0 0 15 16,0 0-19-1,0 0 22-15,0 0 28 0,0 0-54 16,0 0-8-16,0 0-11 15,0 0 11-15,0 0-12 16,0 0-2-16,0 0-20 16,0 0 4-16,0 0 7 15,0 0 6-15,2 0 5 16,6 0 0-16,-2 0 6 16,1 0 8-16,3 0 1 15,4 0 28-15,-3-4-13 16,-1-2-15-16,-6 0 20 15,-2 4 13-15,-2 1-11 16,0 1-11-16,0 0-8 0,0 0-3 16,0 0-3-16,0 0 0 15,0-3-12-15,0 3 0 16,7-2-59-16,6-2-75 16,45-18-134-16,0 2-393 15,2-6-844-15</inkml:trace>
  <inkml:trace contextRef="#ctx0" brushRef="#br0" timeOffset="511.76">18608 12144 1644 0,'0'0'293'16,"0"0"-180"-16,0 0-76 16,0 0-27-16,0 0 28 15,0 0 45-15,0 0-14 16,-8 0-2-16,8 0-37 16,-2 0-15-16,2 0-15 15,0 3 0-15,0 8-1 16,0 4-5-16,0 10 6 15,14 7 0-15,15 2 0 16,13 2 3-16,4-2-3 0,4-4-10 16,-8-4 9-16,-6-4 1 15,-14 1 0-15,-8-1 0 16,-12 0 0-16,-2 0-8 16,-31-1 5-16,-23 1 3 15,-17-5 0-15,-7-7 0 16,2-10-1-16,14 0 1 15,15-5 6-15,21-8 6 16,18-3 13-16,8-2-13 16,16-4 21-16,24-4-33 15,14-5 7-15,6 3-4 16,7 2-1-16,-3 0-2 16,-1 4-5-16,-5 0-103 15,11-8-84-15,-18 6-205 16,-9 0-666-16</inkml:trace>
  <inkml:trace contextRef="#ctx0" brushRef="#br0" timeOffset="885.53">19460 11985 1859 0,'0'0'283'16,"0"0"-190"-16,0 0-67 16,0 0-21-16,-126 79-4 0,81-32 4 15,5 8-4-15,11 1 15 16,18 0-15-16,11-4 14 16,2-6-9-16,27-6 3 15,4-10 5-15,7-10 32 16,1-7 2-16,-3-9-23 15,-1-4-6-15,-6 0 1 16,-4-17 2-16,-11-6 5 16,-11-4 19-16,-5-1-6 15,-25 0-4-15,-22 4-33 16,-13 8-3-16,-9 10-2 16,-2 6 1-16,11 8-19 15,6 38-108-15,20-2-172 0,17-6-501 16</inkml:trace>
  <inkml:trace contextRef="#ctx0" brushRef="#br0" timeOffset="1644.37">18104 11714 1264 0,'0'0'254'16,"0"0"-142"-16,0 0-28 16,0 0-23-16,0 0-18 15,0 0 9-15,0 0 33 16,-147 77 38-16,69-15-28 15,-7 12-20-15,0 10-13 16,10 2-34-16,17-1-3 16,20-3 2-16,24-6-26 15,14-4 24-15,21-4-4 16,28-7 39-16,22-9-26 16,31-10 3-16,35-10-18 15,31-16-19-15,7-16-49 16,-46 0-151-16,-36-22-627 0</inkml:trace>
  <inkml:trace contextRef="#ctx0" brushRef="#br0" timeOffset="2011.74">20227 11933 1796 0,'0'0'299'0,"0"0"-215"16,0 0-43-16,0 0-27 0,0 0-13 16,0 0 29-16,0 0 39 15,42-106-5-15,-15 100-2 16,8 6-30-16,10 4-16 15,5 26-6-15,-4 20-8 16,-4 32 5-16,-24 32 33 16,-18 31 21-16,-44 5-10 15,-21-27-9-15,-6-33-24 16,-23-24-3-16,-31-20-15 16,-17-10-32-16,-19-15-56 15,22-24-108-15,49-25-382 16,18-14-1159-16</inkml:trace>
  <inkml:trace contextRef="#ctx0" brushRef="#br0" timeOffset="2665.62">16395 11546 1189 0,'0'0'181'0,"0"0"-43"15,0 0-52-15,0 0-25 16,0 0-16-16,0 0 22 15,0 0-27-15,0 0 42 16,0 18-8-16,0 10 45 16,0 16 8-16,0 14-58 15,0 19 2-15,-2 13 9 16,2 6-23-16,-2 4-40 16,-4-3-5-16,0-11 9 0,-3-12-19 15,3-16-2-15,-1-18-40 16,0-16-54-16,7-24-85 15,0 0-148-15,0-14-347 0</inkml:trace>
  <inkml:trace contextRef="#ctx0" brushRef="#br0" timeOffset="3055.99">16910 12128 1960 0,'0'0'281'16,"0"0"-229"-16,0 0-29 15,0 0-23-15,0 0 0 16,-99 102 18-16,93-90-18 16,6-6-1-16,0-4 1 15,18 0 8-15,20-2 38 16,15 0-15-16,14 0-14 15,4-2-7-15,-4-12 5 16,-9 0-14-16,-16 0 1 16,-20 0 8-16,-14 0-9 15,-8 0 8-15,-12-1 2 16,-21 0-10-16,-9 2 0 16,-3 4-1-16,7 3 1 15,7 3 0-15,13 3-1 16,7 0-23-16,9 0-75 0,2 0-51 15,0 10-91-15,39 1-92 16,4-4-25-16,2-3-522 0</inkml:trace>
  <inkml:trace contextRef="#ctx0" brushRef="#br0" timeOffset="3402.22">17409 12119 1551 0,'0'0'364'15,"0"0"-247"-15,0 0-91 0,0 0 35 16,-31 155 49 0,21-67 7-16,2 26-38 0,3-3-17 15,3-11-22-15,-2-16-25 16,-4-23-4-16,0-2-4 16,-5-2-6-16,-5-19 5 15,-14-14-6-15,-14-10 1 16,-16-10-1-16,-17-4-16 15,-1-14-14-15,11-20 12 16,20-10 18-16,25-10 9 16,24-5 15-16,19 1-9 15,37 2 9-15,14 8-12 16,9 10-3-16,4 10-3 16,-5 10-5-16,-4 7-1 15,-12 6 0-15,-12 5-25 0,-8 0-128 16,-19 0-396-1,-11 0-724-15</inkml:trace>
  <inkml:trace contextRef="#ctx0" brushRef="#br0" timeOffset="3831.36">16329 13203 1582 0,'0'0'396'16,"0"0"-263"-16,0 0-86 16,115 36-1-16,5-17 52 15,52 3 20-15,17 1-6 16,-2-10-29-16,-15-2-25 16,-28-7-9-16,-1-4 14 0,-7 0-18 15,-24 0-12 1,-25 0-32-16,-25 0 17 0,-18 0-18 15,1 0-7-15,-7 0-32 16,-7 0-40-16,-15-2-26 16,-16-6-54-16,-20-1-114 15,-16 2-553-15</inkml:trace>
  <inkml:trace contextRef="#ctx0" brushRef="#br0" timeOffset="4220.72">16942 13479 1903 0,'0'0'318'0,"0"0"-239"16,0 0-67-16,157 0-1 16,-23 0 46-16,37-8 15 15,11-4-6-15,-10 4-13 16,-24 6 2-16,-37 2-4 15,-24 0 9-15,-20 0-14 16,-4 0-24-16,3 0-2 16,-1 0-14-16,-5 0 1 15,-20 0 5-15,-15 2 3 16,-15 0 3-16,-7-2 6 16,-3 2 19-16,0-2-2 15,0 0-16-15,0 0-8 16,0 0-10-16,0 2 5 15,0-2-12-15,0 0 1 16,0 0 5-16,0 0-6 0,0 0 0 16,0 0 0-16,0 0-45 15,33 0-98-15,0-8-175 16,6-8-547-16</inkml:trace>
  <inkml:trace contextRef="#ctx0" brushRef="#br0" timeOffset="5329.7">19564 14566 1435 0,'0'0'300'0,"0"0"-147"16,0 0-58-16,0 0-16 15,0 0 48-15,0 0 24 16,0 0-82-16,68-44-26 16,-28 20 24-16,8-2-3 15,4-2-13-15,8 2-20 16,7 3-7-16,7 1-5 16,-1 8-17-16,-4 6 17 0,-13 7-10 15,-15 1-9-15,-24 9-12 16,-17 27 0-16,-27 28 12 15,-68 37 24-15,-53 21-9 16,-2-10-15-16,20-27-13 16,46-41-19-16,39-26 6 15,7-6 24-15,7-2 1 16,8-4 1-16,15-4 0 16,8-2 15-16,2 0-9 15,29-4 12-15,15-10-5 16,13 0-12-16,12 4 7 15,-2 8 4-15,-9 2-12 16,-6 0 1-16,-10 0-1 0,-8 10-7 16,7 2-117-16,-12-2-374 15,-8-6-945-15</inkml:trace>
  <inkml:trace contextRef="#ctx0" brushRef="#br0" timeOffset="5540.8">20644 14712 2379 0,'0'0'357'16,"0"0"-221"-16,0 0-100 0,0 0-36 15,0 0-43 1,0 0-67-16,0 0-62 0,4 0-101 15,14 0-364-15,9-14-474 16</inkml:trace>
  <inkml:trace contextRef="#ctx0" brushRef="#br0" timeOffset="5947.59">21299 14444 2133 0,'0'0'352'0,"0"0"-196"16,0 0-114-16,0 0-42 0,0 0-3 15,0 0 3-15,0 0 1 16,-36 120 9-16,30-74 3 16,3 0-8-16,3-4 2 15,0-8-2-15,14-5 5 16,8-7-4-16,9-8 2 15,5-9 5-15,2-5 2 16,4 0-8-16,-4-8 2 16,-7-7-3-16,-7-3 2 15,-8 5-1-15,-7 4 1 16,-5 4 13-16,-4 5-5 16,0 0-5-16,-13 18-11 15,-16 23 1-15,-8 13 6 0,-9 14 9 16,2 2-10-1,7-6-6-15,10-12-20 0,11-17-54 16,11-16-42-16,19-19-116 16,20 0-263-16,10-5-82 0</inkml:trace>
  <inkml:trace contextRef="#ctx0" brushRef="#br0" timeOffset="6270">22297 14548 146 0,'0'0'1854'0,"0"0"-1585"0,0 0-174 15,-115-2-49 1,80 26-16-16,9 4 11 0,6 8-2 16,14 8-4-16,6 8-9 15,10 1 14-15,24 3 9 16,11-2-6-16,3-6 5 15,2-4-18-15,-8-8-11 16,-7-6-5-16,-8 2 5 16,-9-10 8-16,-16 2-19 15,-2-3-2-15,-24-6-5 16,-26 2 21-16,-15-9-10 16,-7-4-12-16,3-4-6 15,6-4-40-15,3-53-61 0,16 7-118 16,15-16-478-16</inkml:trace>
  <inkml:trace contextRef="#ctx0" brushRef="#br0" timeOffset="6456.8">22772 14377 2383 0,'0'0'342'0,"113"18"-239"15,-28-5-32-15,10 1-36 16,-14 0-26-16,-6-5-9 16,-19-4-53-16,0-5-66 15,-18-5-107-15,-11-14-533 0</inkml:trace>
  <inkml:trace contextRef="#ctx0" brushRef="#br0" timeOffset="7974.65">19309 15270 1716 0,'0'0'363'0,"0"0"-226"0,0 0-79 15,0 0-14-15,0 0 46 16,0 0 29-16,141 60 3 15,-41-34-14-15,41 4-31 16,36 6-27-16,11 0-21 16,-8 4-15-16,-13-4-10 15,-9 5-2-15,7-1 5 16,16 0-5-16,8-4 5 16,7-4-6-16,4-6 0 15,-3-14 1-15,-3-10-1 16,-7-2 7-16,-7-24-8 15,-3-14 6-15,-4-12 1 0,-3-13-6 16,-10-5-1-16,-31 2 7 16,-33 12-7-16,-34 14 1 15,-25 0 0-15,-9-12-1 16,-12-11 2-16,-14-10-3 16,-7-12 2-16,-36-3-2 15,-19-6 2-15,-11 1-1 16,-11 5 1-16,-25-4-1 15,-26 2-1-15,-30 2-6 16,-20-1-2-16,-9 17-6 16,-5 12 0-16,-9 8 6 15,-16 0-15-15,-19 2 3 16,-15 0 6-16,-14 5-9 0,-6 9 14 16,-3 10 10-16,-1 18 0 15,8 8 5-15,11 26-4 16,21 28 21-16,21 25 3 15,30 19-7-15,30 16-17 16,34 9 14-16,41 3-9 16,33 0-5-16,38 6-1 15,13-1 1-15,42-3 5 16,20-20 0-16,47-1 9 16,32-13 9-16,23-18 24 15,31 0-8-15,-8-26-8 16,-4-11-14-16,-9-12-6 15,-14-4-5-15,-33-11 1 16,-31-6-2-16,-28-2-5 16,-12-4 6-16,-2 0 2 0,-3 0-3 15,-8 0 3-15,-20 0 5 16,-11 0-1-16,-10 0 16 16,-2 0 13-16,0 0-14 15,0 0-1-15,0 0-18 16,0 0-9-16,0 0 9 15,0 0-1-15,0 0-7 16,0 0 5-16,0 0 3 16,0 0-7-16,0 0 4 15,0 0-5-15,0 0 1 16,0 0 5-16,0 0-6 16,0 0 5-16,0 0 5 15,0 0-4-15,0 0 5 0,0 0-6 16,0 0-5-1,0 0 7-15,0 0-2 0,0 0-5 16,0 0-1-16,0 0 1 16,0 0 8-16,0 0-7 15,0 0-1-15,0 0 5 16,0 0 0-16,0 0-6 16,0 0 1-16,0 0 6 15,0 0 4-15,0 0-4 16,0 0 5-16,0 0 3 15,0 0-7-15,0 0-1 16,0 0 1-16,0 0-7 0,0 0-1 16,0 0 2-1,0 0-2-15,0 0 0 0,0 0 1 16,0 0-1-16,0 0 1 16,0 0-1-16,0 0 0 15,0 0-1-15,0 0 1 16,0 0 1-16,0 0 0 15,0 0 0-15,0 0 0 16,0 0 1-16,0 0-2 16,0 0 0-16,0 0-22 15,0 0-43-15,4-32-67 16,5 6-104-16,-7-15-410 0</inkml:trace>
  <inkml:trace contextRef="#ctx0" brushRef="#br0" timeOffset="12148.23">19325 15498 829 0,'0'0'275'0,"0"0"-168"15,0 0-68-15,0 0-27 16,0 0-4-16,0 0 20 16,0 0 10-16,0 0-2 15,0 0-6-15,0 0 1 16,0 0-14-16,0 0-5 15,0 0-2-15,0 0-1 16,0 0 1-16,0 0-1 16,0 0 2-16,0 0 4 0,0 0 2 15,0 0-1 1,0 0 2-16,0 0-1 0,0 0 9 16,0 0-1-16,0 0 3 15,0 0-8-15,0 2-2 16,4 0 20-16,7 0-9 15,5 1-3-15,7-2 9 16,-2 3 12-16,6-4 12 16,0 0-9-16,2 0 18 15,4 0 1-15,1 0-2 16,3 0-21-16,2 0-14 16,-1 0-5-16,-5 0-8 15,-2-4 2-15,-4 3 5 16,-8-4-5-16,-2 3 1 15,-11 2 4-15,-4 0 5 0,-2 0 6 16,0 0 2-16,0 0-2 16,-6 0 3-16,-21 0-21 15,-17 0-11-15,-21 4-8 16,-9 12 1-16,-3-2 5 16,7 0 0-16,15 3-6 15,17-3 0-15,13-9-1 16,14 4-8-16,9-9 3 15,2 4 5-15,0 0-10 16,26 6 5-16,12-2 6 16,14-4 1-16,8 0 5 15,7-4-6-15,-3 0 9 16,-4 0-9-16,-8-4 6 0,-12-4 0 16,-9 0-4-1,-13 2-2-15,-9 3 15 0,-5 2-6 16,-4 1 7-16,0 0-1 15,0 0 6-15,-23 0 21 16,-12 0-28-16,-19 4-6 16,-12 10-8-16,-1-4 2 15,12 2-1-15,18-2 0 16,20-6-1-16,12 0-1 16,5 0-16-16,0-4 16 15,18 6 1-15,11 2 0 16,11 0 31-16,7-2-11 15,3-2 2-15,-4-4-7 16,-11 0 3-16,-8 0 1 0,-8 0 7 16,-11 0 4-16,-6 0 9 15,-2 0-2-15,0 0 0 16,0 0-8-16,0 0 1 16,0 0-8-16,0 0-13 15,0 0-8-15,0 0 1 16,0 0-2-16,0 0 0 15,0 0 0-15,0 0 0 16,0 0 0-16,0 0-1 16,0 0 1-16,0 0-1 15,0 0 2-15,0 0-1 16,0 0 1-16,0 0 8 16,0 0-8-16,0 0 8 0,0 0-8 15,0 0 11-15,0 0-4 16,0 0-1-16,0 0-6 15,0 0 5-15,0 0-6 16,0 0 0-16,0 0 1 16,0 0-1-16,0 0 1 15,0 0-1-15,0 0 1 16,0 0-1-16,0 0 0 16,0 0 1-16,0 0-1 15,0 0 8-15,0 0-7 16,0 0 5-16,0 0-5 15,0 0 7-15,0 0-7 16,0 0 5-16,0 0-5 0,0 0 1 16,0 0-1-16,0 0-1 15,0 0 1-15,0 0-1 16,0 0 0-16,0 0 0 16,0 0 0-16,0 0-24 15,0 0-27-15,0 0-66 16,0 0-149-16,7-8-514 0</inkml:trace>
  <inkml:trace contextRef="#ctx0" brushRef="#br0" timeOffset="36633.93">14839 9561 895 0,'0'0'200'15,"0"0"-66"-15,0 0-71 16,0 0 2-16,0 0-14 16,0 0 18-16,-87-36 13 15,72 28 5-15,0 2-13 16,6 2 11-16,0 0 7 15,-1 2-18-15,6 2-41 16,0-2-16-16,2 2-5 16,-3 0-1-16,-3 0-11 0,-11 0 0 15,-10 0-8-15,-10 18-38 16,-11 6 16-16,-3 4 6 16,6-2 24-16,12-6 1 15,12-6 0-15,12-8-1 16,11-4-1-16,0-2-22 15,22 0 7-15,23 0 16 16,38-26 0-16,46-20 9 16,43-14 3-16,14-5-3 15,-10 6-9-15,-22 8-1 16,-42 11 0-16,-25 8 1 0,-18 6 0 16,-5 2 14-1,5-2-3-15,3 2 6 0,-3-1 24 16,-21 10-25-1,-19 7-14-15,-19 8-2 0,-10 0-10 16,-27 18 10-16,-27 18 14 16,-21 12-5-16,-16 8-9 15,-15 4 6-15,-19 6-5 16,-20 7 12-16,16-14-13 16,21-6 0-16,21-17 1 15,37-16 0-15,10-4 36 16,11-2 42-16,23-10-27 15,6-2-40-15,42-2-11 16,45 0-1-16,42 0 11 0,2-14-9 16,-8-2 4-1,-16 2-6-15,-31 4 8 0,4 0-7 16,5 0-2-16,-10 6 1 16,-7 0-2-16,14 4-60 15,-18 0-196-15,-22 0-544 0</inkml:trace>
  <inkml:trace contextRef="#ctx0" brushRef="#br0" timeOffset="37585.68">18797 11857 598 0,'0'0'130'0,"0"0"32"15,0 0 7-15,0 0-55 16,0 0-16-16,0 0 7 16,0 0-4-16,-31-32 0 15,29 32-36-15,2-2-17 16,0 2 21-16,0 0 11 0,0-2 21 15,0-2-15-15,0-2-8 16,-6-4-14-16,2 0-27 16,-2-5 8-16,-1 1-3 15,-1 0-5-15,-2 1-5 16,-1 0-14-16,-5 3 10 16,1 5-7-16,-8 1 0 15,-2 1-15-15,-3 3-5 16,4 0 14-16,4 0-2 15,7 0-7-15,7 0 10 16,6 0-14-16,14 0-2 16,30-2-7-16,39-14 7 0,42-10 1 15,39-12 5 1,15-10-4-16,-7-4 2 0,-16 0-4 16,-40 5 0-16,-28 7 15 15,-22 11-15-15,-16 4 0 16,-5 3 6-16,-11 4 2 15,-19 6 0-15,-15 12-7 16,-67 19 3-16,-58 44-3 16,-50 34-1-16,-7 13 9 15,29-12-8-15,50-28 2 16,57-29-2-16,19-14-1 16,7 0 8-16,7-3-1 15,6 4-7-15,7-6-7 16,5-4-1-16,19-4 8 0,9-8 1 15,10-6 0-15,5-4 5 16,6-20-6-16,2-12-15 16,2-6-34-16,11-38-82 15,-13 9-169-15,-21 1-536 0</inkml:trace>
  <inkml:trace contextRef="#ctx0" brushRef="#br0" timeOffset="37918.61">18859 12850 783 0,'0'0'210'0,"0"0"-157"16,0 0-40-16,119-4-13 15,-53 4-14-15,-8 0-131 16,-2-3-50-16</inkml:trace>
  <inkml:trace contextRef="#ctx0" brushRef="#br0" timeOffset="38398.25">20339 13363 1166 0,'0'0'313'16,"0"0"-85"-16,0 0-32 16,0 0-78-16,0 0-39 15,0 0-34-15,0 0-24 16,25 0-6-16,-15 0 20 16,1 0 30-16,3 0 33 15,-1 0-23-15,-4 0-20 16,-2 0-13-16,0 0-17 15,-5 0 8-15,0 0-25 0,0 0-1 16,-2 0 2-16,0 0-8 16,0 0 0-16,0 0 7 15,0 0-8-15,0 0 0 16,0 0 0-16,0 0 0 16,0 0 0-16,0 2-1 15,0 4-44-15,-6 16-175 16,-11-2-295-16,-2-4-766 0</inkml:trace>
  <inkml:trace contextRef="#ctx0" brushRef="#br0" timeOffset="39262.25">20167 15396 228 0,'0'0'342'0,"0"0"-98"16,0 0-82-16,0 0 45 16,0 0-45-16,0 0 0 15,0 0 13-15,47 58-19 16,-40-54-12-16,1 0-2 15,1-2 4-15,3 2-36 16,-2 0-18-16,4-4 13 16,1 0-27-16,8 0-17 15,4 0 6-15,8 0-18 16,5 0-7-16,7 0-23 16,6-14 13-16,8-2-14 15,8-4-5-15,6-2-1 16,6 0-1-16,-1 0-11 0,0 0 6 15,-7 4-5-15,-15 4-1 16,-12 6-1-16,-25 4-14 16,-19 4-13-16,-4 4-1 15,-40 22 20-15,-22 14 9 16,-34 14 2-16,0-4 4 16,-7 2-5-16,5-7 1 15,25-13 34-15,9-10-3 16,20-4 4-16,19-13 0 15,18-2-11-15,9-3-25 16,4 0 6-16,30-16-6 0,17-12 7 16,16-8-7-16,10-13 0 15,10 1-1-15,-2 6 10 16,-11 6-8-16,-19 12 7 16,-19 10-9-16,-20 8 0 15,-16 6 5-15,0 0 5 16,-33 4 8-16,-17 14-1 15,-12 8-9-15,-3 2-7 16,3-2 19-16,13-2-7 16,13-8 10-16,16-6-13 15,11-6 5-15,7-4-15 16,2 0-13-16,0 0-34 16,0 0-38-16,0 0-15 15,0-22-90-15,0-4-194 16,-25 0-913-16</inkml:trace>
  <inkml:trace contextRef="#ctx0" brushRef="#br0" timeOffset="42962.64">8053 16208 546 0,'0'0'122'16,"0"0"-83"-16,0 0-19 15,0 0 42-15,0 0 26 16,0 0-17-16,0 0-25 0,-2-8 32 16,2 4 3-16,0 4 12 15,0-2 1-15,0 2-6 16,0-2 0-16,0 2 8 15,0-2-5-15,-2 2-15 16,0-4 0-16,2 0 5 16,-2 4 3-16,2-4 2 15,0 4-8-15,0 0-16 16,0 0-7-16,0 0-15 16,0 0-5-16,0 0-4 15,0 0-8-15,0 0-10 16,0 0-11-16,0 0 5 0,0 0-7 15,0 0 12 1,0 0-6-16,0 0 8 0,0 0-1 16,0 0 2-16,0 0-14 15,0 0 6-15,0 0-6 16,0 0 4-16,0 0-5 16,0 0 0-16,0 0 0 15,0 0 0-15,0 0 0 16,0 0 1-16,0 0 0 15,0 0 8-15,0 0-8 16,0 0 8-16,0-2 6 16,0 2 1-16,0-2-1 15,0 0 0-15,0 2-3 16,0 0 12-16,0 0 1 0,0-4-4 16,4 0 4-16,7-4-5 15,5-2 11-15,1-4 6 16,6-2-11-16,1 2-4 15,0-4-10-15,5 0-3 16,3-4-1-16,0 4-1 16,7-4 0-16,-3-1-1 15,-3 5 0-15,-2 0-5 16,-4 4-1-16,0 1 0 16,-3 0 2-16,-4 3-2 15,-2 2 1-15,-5 0 1 16,-1 2-1-16,-1 2-1 15,-3 0 1-15,1 4 1 16,-2-6-1-16,2 2-1 0,0 0 1 16,-3 0-1-16,2-2 2 15,-4 2 8-15,2 0-9 16,3-4 0-16,3 2 21 16,1-2-13-16,3-6 8 15,-1 6 14-15,1-6-29 16,-3 6 7-16,-2-2 0 15,-2 2-8-15,0 2 7 16,-5 0 12-16,1 4-9 16,-5-2-11-16,1 4 19 15,-1 0-4-15,0 0-13 16,0 0 22-16,0 0-9 0,0 0-15 16,0 0 17-1,0 0-16-15,0 0 16 0,0 0-17 16,0 0 6-16,0 0 0 15,0 0-6-15,0 0 1 16,0 0 0-16,0 0 4 16,0 0 2-16,0 0-7 15,0 0 0-15,-6 8-14 16,-9 10 2-16,-5 4-1 16,-7 10 13-16,0-4-8 15,5 2 4-15,4-8 3 16,10-8 0-16,3-10-9 15,5 0 3-15,0-4-10 16,0 0-8-16,15-8-4 16,21-22 12-16,15-12 17 0,12-12 6 15,4-8-5-15,-3 0-1 16,-10 5-6-16,-14 16 6 16,-16 18 0-16,-13 9 0 15,-9 14-10-15,-2 5-9 16,-15 31-2-16,-18 18 19 15,-13 16 2-15,-6 12 0 16,0-2 0-16,8-12 0 16,10-15 0-16,12-23 1 15,13-16-1-15,9-13 0 16,0-1-1-16,22-5-29 16,21-26 30-16,16-10 9 15,11-18-3-15,6-7 0 16,-4 4-6-16,-13 4 2 0,-12 12-2 15,-16 20 0-15,-16 9 0 16,-9 13 0-16,-6 4 0 16,0 4-1-16,-23 21-12 15,-8 9 13-15,-7 8-5 16,-3 0 5-16,4-2 0 16,6-6 6-16,8-12 2 15,10-8 2-15,7-4-9 16,3-10 1-16,3 0-1 15,0 0 0-15,0 0 0 16,0 0-1-16,0 0 3 0,0 0-2 16,0 0-1-16,0 0 9 15,3 0-8-15,-3 0 20 16,0 0 5-16,0 0 9 16,0 0-2-16,0 0 1 15,0 0 11-15,0 0-18 16,0 0 0-16,0 0-6 15,0 0 5-15,0 0-25 16,0 0 8-16,0 0-8 16,0 0 6-16,0 0-7 15,0 0 0-15,0 0 0 16,0 0 2-16,0 0-2 16,0 0 8-16,0 0-8 0,0 0-1 15,0 0 1 1,0 0 1-16,0 0 0 0,0 0 1 15,0 0 7-15,0 0-8 16,0 0 16-16,0 0-11 16,0 0 4-16,0 0-2 15,0 0-2-15,0 0-6 16,0 0 6-16,0 0 0 16,0 0-6-16,0 0 2 15,0 0-2-15,0 0 0 16,0 0 1-16,0 0-1 15,0 0 6-15,0 0-5 16,0 0 0-16,0 0 0 16,0 0 6-16,0 0-6 15,0 0-1-15,0 0 2 0,0 0 7 16,0 0-3-16,0 0 1 16,0 0 1-16,0 0-2 15,0 0 3-15,0 0 0 16,0 0 3-16,0 0-11 15,0 0 8-15,0 0-7 16,0 0-1-16,0 0 7 16,0 0-7-16,0 0-1 15,0 0 1-15,0 0-1 16,0 0 1-16,0 0-1 16,0 0 1-16,0 0 5 15,0 0-6-15,0 0 1 16,0 0 0-16,0 0 0 0,0 0 1 15,0 0-2-15,0 0 2 16,0 0-2-16,0 0 1 16,0 0 0-16,0 0-1 15,0 0 1-15,0 0-1 16,0 0 1-16,0 0 0 16,0 0 2-16,0 0-3 15,0 0 0-15,0 0 0 16,0 0 1-16,0 0 6 15,0 0-6-15,0 0 6 16,0 0-5-16,0 0 1 16,0 0-3-16,0 0-1 0,0 0 0 15,0 0 2-15,0 0-1 16,0 0 0-16,0 0 2 16,0 0-1-16,0 0 5 15,0 0-5-15,0 0-1 16,0 0 0-16,0 0 0 15,0 0 0-15,0 0 0 16,0 0 0-16,0 0-1 16,0 0 2-16,0 0 0 15,0 0 0-15,0 0 0 16,0 0 0-16,0 0-1 16,0 0 0-16,0 0 1 15,0 0 0-15,0 0-1 16,0 0 6-16,0 0-5 0,0 0 5 15,0 0-5-15,0 0-1 16,0 0 0-16,0 0 1 16,0 0 0-16,0 0 0 15,0 0-1-15,0 0 1 16,0 0 0-16,0 0 9 16,0 0-10-16,0 0-1 15,0 0 1-15,0 0 0 16,0 0 0-16,0 0 1 15,0 0 0-15,0 0 5 16,0 0-6-16,0 0 0 16,0 0 1-16,0 0 0 15,0 0 7-15,0 0-7 16,0 0 0-16,0 0 5 0,0 0-5 16,0 0 0-1,0 0 0-15,0 0 1 0,0 0-2 16,0 0 1-16,0 0 0 15,0 0-1-15,0 0 1 16,0 0 0-16,0 0-1 16,0 0 7-16,0 0-7 15,0 0 0-15,0 0 0 16,0 0 1-16,0 0-1 16,0 0 0-16,0 0 0 15,0 0 0-15,0 0-1 16,0 0-7-16,0 0-8 0,0 0-32 15,0 0-18 1,0 0-30-16,0 0-43 0,0 0-50 16,0 8-86-16,-25 50-96 15,-4-3-309-15,-11 3-537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0T02:53:36.321"/>
    </inkml:context>
    <inkml:brush xml:id="br0">
      <inkml:brushProperty name="width" value="0.05" units="cm"/>
      <inkml:brushProperty name="height" value="0.05" units="cm"/>
    </inkml:brush>
  </inkml:definitions>
  <inkml:trace contextRef="#ctx0" brushRef="#br0">253 243 11963,'0'0'2585,"0"0"-1190,0 0-682,0 0 64,0 0 374,0 0-1071,0 1 0,-1-1 0,1 0 0,0 0 0,0 1-1,0-1 1,0 0 0,0 0 0,0 0 0,0 1 0,0-1 0,0 0 0,0 0 0,0 1 0,0-1 0,0 0 0,0 0-1,0 1 1,0-1 0,0 0 0,0 0 0,0 0 0,0 1 0,1-1 0,-1 0 0,0 0 0,0 0 0,0 1 0,0-1-1,0 0 1,1 0 0,-1 0 0,0 0 0,0 1 0,0-1 0,1 0 0,-1 0 0,0 0 0,0 0 0,0 0 0,1 0 0,-1 0-1,0 0 1,0 0 0,0 0 0,1 0 0,-1 1 0,0-1 0,0 0 0,1-1 0,-1 1 0,0 0 0,1 0 0,23 0 603,13 1-345,-1-1 0,1-3 0,-1 0 0,45-12 0,7-12-316,-1-3-1,-2-5 0,103-57 1,-178 87-61,0 0-58,1-1 0,-1-1 0,19-14 0,-28 19-10,-11 3-2,-7 2 63,0 0 1,0 2-1,0 0 1,-20 9-1,-68 41-25,83-43 54,-325 190-57,12 28 88,318-217-16,1 0 0,-23 25 0,36-34-4,-1 0-1,1 0 1,0 1-1,0-1 1,1 1-1,-1 0 1,1 0-1,0 0 0,0 0 1,1 0-1,-1 0 1,0 11-1,2-16 5,0 1 0,0 0 0,0 0 0,0-1 0,0 1 0,0 0 0,0-1 0,0 1 0,0 0 0,0 0 0,1-1 0,-1 1 0,0 0 0,0-1 0,1 1 0,-1 0 0,1-1 0,-1 1 0,0-1 0,1 1 0,-1-1 0,1 1 0,0-1 0,-1 1 0,1-1 0,-1 1 0,1-1 0,0 0 0,-1 1 0,1-1 0,0 1 0,26 2 8,-18-3-2,27 1 64,1-2 1,-1-1 0,0-1 0,0-3 0,-1 0 0,55-19 0,-74 20-112,17-6-339,48-22-1,-78 31-1120,-7 2-1269,-15 0-2243</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55:01.340"/>
    </inkml:context>
    <inkml:brush xml:id="br0">
      <inkml:brushProperty name="width" value="0.05292" units="cm"/>
      <inkml:brushProperty name="height" value="0.05292" units="cm"/>
      <inkml:brushProperty name="color" value="#FF0000"/>
    </inkml:brush>
  </inkml:definitions>
  <inkml:trace contextRef="#ctx0" brushRef="#br0">4941 5488 637 0,'0'0'94'0,"0"0"-56"0,0 0-31 16,0 0-7-16,0 0-16 15,0 0-30-15,-11 40 10 16,3-26-142-16</inkml:trace>
  <inkml:trace contextRef="#ctx0" brushRef="#br0" timeOffset="998.21">2352 5739 370 0,'0'0'55'0,"0"0"-55"16,0 0-302-16</inkml:trace>
  <inkml:trace contextRef="#ctx0" brushRef="#br0" timeOffset="3011.99">6716 3204 149 0,'0'0'197'0,"0"0"-122"0,0 0-46 16,0 0-19-16,0 0 83 15,0 0-1-15,0 0-30 16,72-62-36-16,-70 62 23 15,-2-2 25-15,0 2 14 16,0-2 20-16,0-2-22 16,2 0-30-16,-2 0-31 15,0 0 23-15,2 0 28 16,-2 2 1-16,0 2-26 16,0-2-20-16,0 2-2 0,0 0-2 15,0 0-9-15,0-2-2 16,0 2-15-16,0 0 0 15,2 0-1-15,-2 0 0 16,0 0 0-16,0 0 0 16,0 0-62-16,0 0 62 15,0 0 57-15,0 0-21 16,0 0 1-16,0 0-2 16,0 0 16-16,0 0 3 15,-4 0-9-15,-2 0-8 16,-6 0-18-16,-3 0-19 15,-4 0 11-15,-3 0 7 16,-2 2 0-16,-3 2 11 0,-4 2 2 16,-2 2 2-1,-8 2 1-15,-3 0-5 0,-6 2-4 16,0 2 15-16,-4 2-19 16,3 2-5-16,2 2-3 15,0 4-2-15,-3 4-11 16,-1 7 8-16,-5 6-8 15,-2 8 6-15,0 7-6 16,-2 6 10-16,1 0-9 16,3 2 5-16,5 0 0 15,6-6-6-15,4 1 1 16,6 1 0-16,1 2-1 16,-4 8 0-16,-3 4 45 15,1 1 3-15,-2 1-22 16,-7 16-20-16,-14 31 0 0,-13 33 31 15,0 20 25-15,12-1-29 16,16-13-14-16,19-12 32 16,6-1-22-16,3 1 4 15,7-1-10-15,-1-7-6 16,3-6 1-16,0 5 12 16,-1-2-7-16,-1-3 8 15,-1-4-4-15,1-4 0 16,-4-4-12-16,4-3 2 15,3-19 0-15,4-19-16 16,1-22 13-16,3-2 2 16,-1 5-5-16,3 10 2 0,-1 4-1 15,1-6 15-15,2-5-12 16,0-5-1-16,0-6 2 16,0-4-9-16,0-2 13 15,-2-2 10-15,-2 0-9 16,-1 5 7-16,1 1 7 15,2 0-8-15,-1-2-11 16,1-2-8-16,-3-4-2 16,1 0 6-16,0 1-5 15,-3-1 1-15,1-1 2 16,-4 0 2-16,4-5-3 16,-5-4-1-16,2 2 11 15,-5 6-3-15,-2 9 23 16,-1 7 11-16,-1 6-14 15,1-4-17-15,0-6-1 0,5-12-4 16,0-10-13-16,5-10 7 16,5-8-7-16,0-6 5 15,0-4-4-15,2 1-1 16,0-2 8-16,-2 1-1 16,2 2 1-16,-2 2 4 15,-1 1-2-15,1 3-4 16,0 0 11-16,-3 6-3 15,3 1 0-15,2 8-3 16,0 1-3-16,0 2 2 16,0-2-1-16,0-2-1 0,0-2 0 15,0 0-8 1,0-2 0-16,0 3 0 0,0 2 7 16,0 7-7-16,9 9 10 15,0 9 5-15,4 2-4 16,-1 2 15-16,-2 0-12 15,-1 0-8-15,1 1-6 16,-2-1 4-16,1-2-4 16,-2-2-1-16,2-6 10 15,-3-6-8-15,1-2-1 16,-1-5-1-16,4-2 0 16,-4 2 6-16,1-1-6 15,0 0 0-15,2-2 6 16,-3-2-5-16,1-6 0 15,-1-4 0-15,-1-6 0 0,0-2 0 16,-1-4 5 0,1 0-6-16,-1-4 1 0,-2 0-1 15,-2-2 1-15,2 0 1 16,-2-2-1-16,2 0 0 16,-2 0-1-16,3 0 0 15,-1 2 0-15,-2-2 0 16,2 0 1-16,-2 0-1 15,0 0 0-15,0 0-81 16,0-4-92-16,-9-14-152 16,-6-16-326-16</inkml:trace>
  <inkml:trace contextRef="#ctx0" brushRef="#br0" timeOffset="4098.21">3904 10070 713 0,'0'0'334'0,"0"0"-176"15,0 0-102-15,0 0-31 16,0 0 49-16,0 0 30 15,0 0 33-15,0-2 12 16,0 2-31-16,0 0-24 16,0 0-18-16,0 0-16 15,0 0-8-15,0 0 13 16,2 0 10-16,1 0-10 16,0 0-9-16,5 0-5 0,-1 6 14 15,6 10-4-15,3 6-6 16,3 8 6-16,6 9 27 15,2 5-28-15,0 4 21 16,0 2-26-16,-1 0-8 16,-2-4-12-16,-1-4-3 15,1-4-8-15,-1-6-8 16,-4-2-2-16,2-8-13 16,-1-5 8-16,-5-6-1 15,-1-4-2-15,-1-3 3 16,-2-4-8-16,3 0 5 15,-1 0-5-15,1 0 5 0,-4 0 0 16,1 0-5 0,-3 0-1-16,-4 0 0 0,0 0 1 15,1 2 0-15,-1-2 0 16,6 0 5-16,0 0-5 16,3 0 1-16,6 0 5 15,-2 0-7-15,1 0 1 16,-2 0-1-16,-5 0 0 15,0 0-8-15,-5 0 7 16,-1 2 1-16,2 0 1 16,-3-1-1-16,1-1 0 15,1 3 1-15,6-3 1 16,5 0 5-16,8 0-5 16,4 0 5-16,8-10 1 15,6-11-7-15,4-5 0 0,6-12 5 16,5-12-5-16,9-10 1 15,2-10-1-15,-1 0 0 16,-8 4-1-16,-5 13 0 16,-18 16 6-16,-12 12-5 15,-9 11 0-15,-9 8 5 16,-5 4 17-16,0 2 18 16,-2 0 6-16,0 0-7 15,0 0-4-15,2 0-9 16,-2 0-9-16,0 0-3 15,2 0-9-15,-2 0-5 16,0 0 5-16,2 0-5 16,-2 0 1-16,0 0-1 0,0 0 5 15,0 0 5 1,0 0-10-16,0 0 8 0,0 0-8 16,0 0-1-16,0 0-26 15,0 0-116-15,-6 0-111 16,-7 12-323-16,-7-4-545 0</inkml:trace>
  <inkml:trace contextRef="#ctx0" brushRef="#br0" timeOffset="6179.32">1275 11536 127 0,'0'0'222'0,"0"0"-50"15,0 0-58-15,0 0-29 16,0 0-3-16,0 0-34 16,0-30 13-16,0 26 4 15,0 0 52-15,0 0-10 16,0 0 23-16,0 2-9 0,0 0-21 15,0 0 19 1,0 0-3-16,0 0-8 0,0 0-2 16,0 0-19-16,0-2-9 15,0 0-23-15,0-2-27 16,0 0 10-16,0 0-2 16,0-2-9-16,0 0-11 15,0-3 2-15,0 4 22 16,0-1 6-16,0 4-2 15,0 0 23-15,0 2-12 16,0 2-1-16,0 0-35 16,-10 0 8-16,-11 0-12 15,-6 0-15-15,-4 14 1 16,-2 6-1-16,6 2 1 16,9 4-1-16,13 4-16 0,5 2-9 15,12 4 25-15,16 2 4 16,11 0 2-16,5-3 2 15,3-3-7-15,2-5 7 16,-4 0-7-16,-10-4 0 16,-6-2 4-16,-9-1-5 15,-8 0-2-15,-8 0-4 16,-4 0 2-16,-4 2 4 16,-23 4 27-16,-11-2 13 15,-9 0-3-15,-4-6-8 16,-3-3 11-16,1-8-6 15,2-5-14-15,6-2-10 16,9 0 2-16,12 0-3 16,11 0-9-16,8-6-22 0,5-2-91 15,29-10-72-15,14 0-199 16,5-2-447-16</inkml:trace>
  <inkml:trace contextRef="#ctx0" brushRef="#br0" timeOffset="6448.14">1795 11771 1679 0,'0'0'605'0,"0"0"-471"0,0 0-100 16,0 0-19-16,0 0 33 15,0 0-2-15,0 0-13 16,64-2 19-16,-24 2-9 16,6 7-12-16,4 2-16 15,1-1-7-15,-2 0-8 16,-8 0-47-16,-8 0-81 16,-8 4-103-16,-12-2-126 15,-7-2-328-15</inkml:trace>
  <inkml:trace contextRef="#ctx0" brushRef="#br0" timeOffset="6690.4">2080 12043 1874 0,'0'0'609'0,"0"0"-513"15,0 0-67-15,0 0 36 16,0 0 17-16,0 0 6 16,0 0-22-16,133-26-24 15,-93 22-24-15,-4 2-18 16,-7 2-79-16,-7 0-137 16,-6 0-288-16,-10 0-513 0</inkml:trace>
  <inkml:trace contextRef="#ctx0" brushRef="#br0" timeOffset="7865.9">3862 11474 317 0,'0'0'487'0,"0"0"-362"16,0 0-37-16,0 0 30 15,0 0 27-15,0 0-4 16,0 0-40-16,5 0-10 16,-5 0-8-16,2 0-5 0,-2 0 0 15,0-2-8-15,0 2-2 16,2 0-22-16,0 0-13 15,4 0-14-15,4 0 0 16,3-2 15-16,5 2 13 16,2-4-22-16,4-2-1 15,5-2-4-15,3-2 13 16,1-4-9-16,2-2-13 16,-1 0 4-16,-3-2-7 15,-6 1-1-15,-7 2 5 16,-7 1 1-16,-5 1 4 0,-6 4 23 15,0 0-2-15,0 4-17 16,-4-4-14-16,-11 3 11 16,-3 0-6-16,-5 4-11 15,-1 2-1-15,-7 0-16 16,-3 10 16-16,-4 12-6 16,3 10 6-16,-3 7 0 15,7 1 0-15,6 6-9 16,6-2 9-16,5 0 0 15,7-2 6-15,3-2 12 16,2-4-3-16,2-6 6 16,0-6-20-16,0-3 5 15,0-7 3-15,8 0 25 16,3-5-22-16,3 4 12 0,8-5-3 16,5-4-6-16,10-4 13 15,13 0 5-15,8-4 2 16,4-14 1-16,7-4-1 15,-5-4-5-15,-1 2-1 16,-7-1 3-16,-14 7-4 16,-8 3-1-16,-15 6 0 15,-7 3-9-15,-8 3 4 16,-4 3 10-16,0 0 2 16,0 0-8-16,0 0-14 15,0 0 9-15,0 0-20 16,0 0-1-16,0-3-45 15,0-9-91-15,-4-2-144 0,-3-6-715 16</inkml:trace>
  <inkml:trace contextRef="#ctx0" brushRef="#br0" timeOffset="9811.26">4785 10921 310 0,'0'0'302'16,"0"0"-139"-16,0 0-75 15,0 0 2-15,0 0 34 16,0 0-27-16,0 0-15 16,0 0-11-16,0-3-5 15,0 3-35-15,0 0-31 16,0-1-22-16,0 1 22 16,0 0 56-16,0 0 16 15,0 0 12-15,0 0 50 16,0 0-64-1,0 0-5-15,0 0-13 16,0 0-24-16,0 0-4 0,0 0-23 16,0 0 7-1,0 0 0-15,0-3-6 0,0 3 10 16,0 0 11-16,0 0 2 16,0 0 4-16,0 0 14 15,0 0-5-15,0 0-5 16,0 0-8-16,0 0 3 15,0 0-12-15,0 0 9 16,0 0-10-16,0 0 6 16,0 0 5-16,0 0 1 15,0-2-2-15,0-2-5 16,0 0 5-16,0 0-10 16,0 0-15-16,0 0 9 15,0 2 7-15,0 0-14 0,0 2 5 16,0 0-1-16,0 0 2 15,0 0-7-15,0 0 0 16,0 0 7-16,0 0-8 16,0 0-6-16,0 0 5 15,0 0 1-15,0 0 14 16,0 0 3-16,-2 0-9 16,2 0-1-16,0 0 0 15,0 0-7-15,0 0 0 16,0 0 2-16,0 0 4 15,0 0 4-15,0 0-2 16,0 0-8-16,0 0 10 16,0 0-7-16,0 0 12 0,0 0 1 15,0 0 2 1,0 0-4-16,0 0 6 0,0 0-8 16,0 0-4-16,0 0-3 15,0 0-5-15,0 0-1 16,0 0-10-16,0 0 1 15,0 0 10-15,0 0 0 16,0 0 12-16,0 0-11 16,0 0 6-16,0 0 1 15,0 0-7-15,0 0-1 16,0 0 11-16,0 0-4 16,0 0-6-16,0 0-1 15,0 0-1-15,0 0 0 0,-3 0-8 16,0 0-9-1,-3 11 6-15,-3 7 12 0,-4 5 0 16,1 5 1-16,2 5 0 16,1-4 0-16,-1 2 0 15,2-7 5-15,1-2-4 16,0-6-1-16,3-2 0 16,-1-6-1-16,3-4 1 15,0-2 7-15,2-2-7 16,0 0 14-16,0-4 3 15,0-18-18-15,0-16-57 16,0-10 32-16,11-12 15 16,11-2-25-16,5 1 3 15,4 9 17-15,3 8 7 0,-3 6 8 16,0 8 0-16,0 4 0 16,0 6-1-16,-2 3 0 15,-2 7 1-15,-4 5 0 16,-6 5 0-16,-3 0-15 15,-8 5-4-15,-6 20 11 16,0 9-11-16,-4 8 19 16,-18 0 6-16,-7-4 1 15,0-6-1-15,0-6 9 16,3-8-15-16,3-6 2 16,7-4 7-16,7-4 1 15,5-4-10-15,4 0 7 16,0 0-7-16,0 0-34 0,2 0 34 15,11-1 0-15,10-6-9 16,4 3-6-16,2 2 14 16,0 2-11-16,0 0-1 15,-7 17 6-15,2 2 5 16,-6 2 1-16,-7-2-7 16,-5-1 7-16,-2-1 0 15,-4-6-29-15,0-2 22 16,-21 0 8-16,-10-2 22 15,-11-1-1-15,-3-6-5 16,-5 0-3-16,6 0-7 16,11 0 2-16,10-9-8 15,11 2-12-15,9 3-68 16,3 2-145-16,0 2-415 16,13 0-829-16</inkml:trace>
  <inkml:trace contextRef="#ctx0" brushRef="#br0" timeOffset="10195.84">5326 10921 1407 0,'0'0'343'0,"0"0"-248"15,0 0-69-15,0 0 10 16,0 0-11-16,0 0 7 16,0 0-12-16,0 59-9 15,0-35-1-15,2-3-10 16,14-5 12-16,3-8 6 16,8-4 1-16,2-4 11 15,7-4 4-15,2-19 19 16,-2-2 26-16,17-40 129 15,-42 37-86 1,-11 2-39-16,0 4-20 16,-14 6-15-16,-14 6-5 15,-13 8-43-15,-5 2-16 16,-3 8-87-16,-5 32-79 0,14-2-154 16,11-6-400-16</inkml:trace>
  <inkml:trace contextRef="#ctx0" brushRef="#br0" timeOffset="12664.06">3603 12122 763 0,'0'0'217'16,"0"0"-125"-16,0 0-28 0,0 0 10 15,0 0 8-15,0 0 1 16,0 0 2-16,1-4 11 15,-1 4-5-15,0 0-11 16,0 0 7-16,0 0-2 16,0 0-3-16,0 0-10 15,0 0-9-15,0 0-11 16,0 0-24-16,0 0 0 16,0 0 4-16,0 0 4 15,0 0-5-15,0 0 0 16,0 0-6-16,0 0-5 15,0 0 6-15,0 0 2 16,0 0-7-16,0 0 2 0,0 0 0 16,0 0 0-16,0 0-13 15,0 0 6-15,0 0-2 16,0 0-14-16,0 0 1 16,0 0 9-16,0 0-9 15,0 0 7-15,0 0-8 16,0 0 0-16,0 0 1 15,0 0-1-15,0 0 1 16,0 0 0-16,0 0 1 16,0 0 7-16,0 0-2 15,0 0 2-15,0 0 1 16,0 0 7-16,0 0-4 0,0 0 12 16,0 0-8-1,0 0-11-15,0 0 3 0,0 0-3 16,0 0-5-16,0 0 7 15,0 0-8-15,0 0 9 16,0 0-7-16,0 0 10 16,0 0-2-16,0 0-7 15,0 0 7-15,0 0-4 16,0 0-5-16,0 0 0 16,0 0 0-16,0 0 8 15,0 0-9-15,0 0 0 16,0 0 1-16,0 0 5 15,0 0-5-15,0 0 11 16,0 0-4-16,0 0-7 16,0 0 12-16,0 0-7 0,0 0 1 15,0 0 5 1,0 0 3-16,0 0-2 0,0 0-4 16,0 0-8-16,0 0 5 15,0 0-5-15,0 0 8 16,0 0-2-16,0 0 1 15,0 0-7-15,0 0 1 16,0 0 5-16,0 0 1 16,0 0-7-16,0 0 8 15,0 0-9-15,0 0 0 16,0 0 1-16,0 0-1 16,0 0 1-16,0 0 0 15,0 0 0-15,0 0 6 0,0 0-6 16,0 0 5-16,0 0 5 15,0 0 2-15,0 0 2 16,0 0-3-16,0 0-10 16,0 0 15-16,0 0-8 15,0 0 0-15,0 0-7 16,0 0-1-16,0 0 5 16,0 0-5-16,0 0 0 15,0 0 8-15,0-3-7 16,0 3-1-16,0 0 5 15,0 0 0-15,0 0 1 16,0 0 2-16,0 0 3 16,0 0 2-16,0 0 4 15,0 0 1-15,0 0 7 16,0 0-10-16,0 0 1 0,0 0-16 16,0 0 1-16,0 0 10 15,0 0-11-15,0 0 0 16,0 0 9-16,0 0-4 15,0 0-4-15,0 0 4 16,0 0 1-16,0 0 1 16,0 0-7-16,0 0 6 15,0 0-5-15,0 0 12 16,0 0-2-16,0 0 2 16,0 0-2-16,0 0 0 0,0 0 1 15,0 0-4 1,0 0 2-16,0 0-11 0,0 0 9 15,0 0-8-15,0 0 0 16,0 0 0-16,0 0 0 16,0-1 0-16,0 1-1 15,0 0-9-15,0 0 8 16,11 0-9-16,11 0-5 16,14 0 10-16,20-3 5 15,17 0 20-15,16-4-5 16,11-3-5-16,6 1-2 15,23-8-1-15,15-1-7 16,23-1 0-16,-15 1 0 16,-33 3-4-16,-36 7 4 15,-25 2 0-15,5 0 9 0,1-2-7 16,1 0 5 0,-14 2-7-16,-7-2 1 0,-5 2 2 15,-6-2-2-15,1 0 6 16,1 2 7-16,-2-4 5 15,1 2-5-15,-5 0-1 16,0 2-5-16,-2-2-1 16,-3 2 10-16,5 0-10 15,-1-2 5-15,7 0 3 16,2 0-7-16,-1 0-3 16,2 2-5-16,-5 0 0 15,-4 2 0-15,-2-1 2 16,-5 2-2-16,-7 3 1 15,-5-2-1-15,-3 2 0 16,-5 0 1-16,-2 0-1 0,0-2 1 16,0 2 12-16,0 0 2 15,0 0 2-15,0 0-5 16,0 0 0-16,0 0-3 16,0 0-8-16,0 0 0 15,0 0-1-15,0 0-6 16,0 0 5-16,0 0 2 15,0 0-2-15,0 0-7 16,0 0-5-16,-11 2-172 16,-63 38-171-16,-1-2-218 15,-10-2-982-15</inkml:trace>
  <inkml:trace contextRef="#ctx0" brushRef="#br0" timeOffset="13444.99">3802 12677 1088 0,'0'0'401'0,"0"0"-282"16,0 0-103-16,0 0-15 15,0 0 44-15,0 0 42 16,0 0 14-16,51 66-13 16,-31-50-2-16,3-4-27 15,3 0 28-15,6-4-26 0,1-3-4 16,5-4-20-16,-1-1 14 15,1 0-31-15,1-1 28 16,-4-12-11-16,-4-1-6 16,-6-2-7-16,-8 0 1 15,-5-2 8-15,-6 4 19 16,-3 0 6-16,-3 2 1 16,0 0-18-16,-5 4-21 15,-11 2 16-15,-5 4-36 16,-12 2-8-16,-6 0 7 15,-15 14-4-15,-8 16 5 16,-12 12 4-16,1 10-4 0,1 5-10 16,10 1 10-16,13-3 0 15,14 0-2-15,10-5 2 16,11-6-2-16,12-8-13 16,2-6 15-16,0-4 0 15,21-5 14-15,5-3 2 16,10-6 1-16,10-6 8 15,12-6 26-15,10 0 4 16,5-10 5-16,-2-7-15 16,-9-1-8-16,-14 4-16 15,-13 0-15-15,-10 4-6 16,-6-2-42-16,2-20-109 16,-3 4-200-16,-7-6-892 0</inkml:trace>
  <inkml:trace contextRef="#ctx0" brushRef="#br0" timeOffset="14349.05">4595 12242 560 0,'0'0'574'16,"0"0"-352"-16,0 0-49 15,0 0 61-15,0 0 9 16,0 0-61-16,0 0-34 15,0-14-42-15,0 14-22 16,0 0-33-16,0 0-4 16,0 0-29-16,0 0-18 15,0 0-4-15,0 14-21 16,0 10 25-16,0 10 10 16,-7 6 23-16,-4 2-14 0,-2-3-4 15,-1-7 3 1,4-6-11-16,-2-8-7 0,3-4 0 15,3-4-18-15,-1-5-6 16,0-2 0-16,0-3 6 16,-1 0 18-16,-3-4 0 15,-1-18-11-15,6-13-39 16,4-9 13-16,2-6 28 16,8-2 0-16,17 4 9 15,6 4-1-15,2 8-11 16,5 6 12-16,1 6 6 15,0 2-6-15,1 5 0 16,-1 5 0-16,-7 5 1 0,-5 4 0 16,-9 3-1-16,-7 3-11 15,-11 15 5 1,0 8-27-16,-6 3 33 0,-17 6 9 16,-4-3 6-16,1-6-2 15,2-6-4-15,5-8-2 16,11-4-6-16,3-6 4 15,5-2-5-15,0 0-34 16,0 0-18-16,16 0 47 16,13 0 5-16,7 0 9 15,4 0-2-15,-5 0-6 16,-3 0 6-16,-8 0-7 16,-9 2 1-16,-3 6 16 15,-8-2 0-15,-1 0 9 16,-3 2 10-16,0-2 21 15,-5 4-16-15,-15 0 7 0,-5 0-6 16,-6 2-11-16,-4-4-3 16,-1-2-4-16,1-4-10 15,3-2-7-15,5 0 5 16,7 0-12-16,5 0-6 16,3 0-39-16,8 0-50 15,2 0-90-15,2 0-133 16,0 0-411-16,0 0-311 0</inkml:trace>
  <inkml:trace contextRef="#ctx0" brushRef="#br0" timeOffset="14795.89">5030 12372 1252 0,'0'0'399'16,"0"0"-266"-16,0 0-64 15,0 0 57-15,0 0-28 16,0 0-67-16,0 0-8 16,-14 40 39-16,10-16 3 15,4-2-25-15,0-1-26 16,0-3 18-16,9-4 8 0,11-4-4 15,4-6-8-15,8-4 2 16,5 0 14-16,7-13 7 16,1-6-9-16,-7-3 1 15,-9 1 18-15,-11 3 24 16,-11 2-10-16,-7 3-16 16,0 0-5-16,-9 1-24 15,-11 2-2-15,-5 2-22 16,-2 0-5-16,0 4-1 15,6 4-12-15,-2 0-27 16,4 0-36-16,3 10-41 16,-3 6-68-16,4 6-50 15,5-2-163-15,0-4-361 0</inkml:trace>
  <inkml:trace contextRef="#ctx0" brushRef="#br0" timeOffset="16133.01">5092 12781 702 0,'0'0'341'0,"0"0"-185"16,0 0-36-16,0 0 75 15,0 0 20-15,0 0-53 16,0 0-31-16,0-8-27 16,0 8-23-16,0 0-17 15,0-2-2-15,0 2-6 16,0 0-1-16,0 0 4 16,0-2 1-16,0 2-24 15,0 0 13-15,0-2-6 0,0 2-3 16,0-2 1-16,0 2 0 15,0-2 4-15,0 2 0 16,0 0-5-16,0 0 1 16,0 0-2-16,0 0-11 15,0 0-12-15,0 0-10 16,0 0 8-16,0 0-14 16,0 0 0-16,0 0-2 15,0 0-4-15,0 0-6 16,0 0-4-16,2 0-2 15,-2 0-7-15,0 0 25 16,3 0-1-16,-3 0 1 16,0 0 0-16,0 0 0 0,0 0 18 15,0 0-18 1,0 0 25-16,0 0-24 0,0 0 23 16,0 0-9-16,0 0-1 15,0 0-1-15,0 0-5 16,0 0 8-16,0-2-10 15,0 2 12-15,0-2-10 16,0 2-2-16,0 0-6 16,0 0 1-16,0 0-1 15,0 0 1-15,0 0 16 16,0 0-5-16,0 0 1 16,0 0-7-16,0 0 12 0,0 0-16 15,0 0 4 1,0 0-6-16,0 0-2 0,0 0 2 15,0 0-29-15,2 10 5 16,4 6 21-16,2 6 3 16,2 3 11-16,-1 1-2 15,2-1-8-15,-2 0 1 16,-2-5 5-16,1 0-6 16,-1-4 0-16,0 0 1 15,0-2 3-15,-3 0-5 16,3-2-12-16,-3 0-58 15,0-2-28-15,2-4-90 16,-6-4-97-16,0-2-231 16,0 0-314-16</inkml:trace>
  <inkml:trace contextRef="#ctx0" brushRef="#br0" timeOffset="16366.13">4989 12851 1635 0,'0'0'527'0,"0"0"-458"16,0 0-52-16,0 0 28 16,0 0 46-16,0 0 68 15,120 0-48-15,-54 0-48 16,11 0-30-16,1 0-33 0,23-14-87 15,-24 2-252-15,-14-2-532 0</inkml:trace>
  <inkml:trace contextRef="#ctx0" brushRef="#br0" timeOffset="16613.97">5785 12539 2083 0,'0'0'578'0,"0"0"-507"0,0 0-53 15,0 0 43-15,0 0 36 16,0 0 38-16,33 106-14 16,-17-60-56-16,-1-2-35 15,-3-6-30-15,-3-4-41 16,-5-5-80-16,-4 3-118 15,-7-9-218-15,-13-5-449 0</inkml:trace>
  <inkml:trace contextRef="#ctx0" brushRef="#br0" timeOffset="17795.97">2004 13659 954 0,'0'0'340'16,"0"0"-178"-16,0 0-49 16,0 0-12-16,0 0-44 15,0 0 10-15,0 0 13 16,26-1 55-16,-3 1-4 16,6-3-18-16,2 3-5 15,9-1-14-15,7-2-14 16,11-1 8-16,9 3-12 15,15-4-28-15,29 1-8 16,34-1 2-16,45-1-6 16,15-1 13-16,2-1 14 15,-4 2-23-15,-12 1 3 16,14 1-10-16,12 1 9 16,12 3-4-16,9 0-1 0,3 0-17 15,4 7-5-15,0 0-6 16,-2 1-2-16,-5-1 2 15,-2-3 5-15,-10-4-7 16,-3 0-5-16,-9 0 4 16,-8 0 3-16,-5 0 1 15,-5-11-8-15,-5 1 12 16,-6 2 4-16,-6 0-1 16,-12 2-7-16,-13 0 1 15,-14 2-1-15,-28 2-4 16,-23 0 2-16,-22-2-8 15,-3 3 17-15,7-4-8 16,8 1 3-16,-2-2-6 0,-10 3 3 16,-18-2-3-1,-11 1-5-15,-14 2 14 0,-7-2 12 16,-5 2 12-16,1 0-1 16,1-2-11-16,4 2 1 15,4-4-2-15,5 0-4 16,8 0-4-16,3 0-4 15,5-2-5-15,1 2-9 16,-3 2 0-16,-5 0 6 16,-10 2-5-16,-6 2 0 15,-6-2 0-15,-4 2 4 16,-1 0-5-16,1-2-4 16,1 2 4-16,2-2 0 0,3 2 0 15,-6 0 0-15,0 0 5 16,-4 0-5-16,-3 0 0 15,-3 0 2-15,0 0 4 16,0 0-12-16,0 0 6 16,-19 0-149-16,-97 32-310 15,1-2-144-15,-28-4-1372 0</inkml:trace>
  <inkml:trace contextRef="#ctx0" brushRef="#br0" timeOffset="19179.09">2547 14071 38 0,'0'0'1195'15,"0"0"-941"-15,0 0-170 16,0 0-40-16,0 0 39 15,0 0 19-15,0 0-15 16,0 0 9-16,0 0-9 16,0 0-20-16,0 0-5 15,0 0 0-15,0 0 6 16,0 0-8-16,0 0-5 16,0 0 0-16,0 0-2 15,0 0-2-15,0 0-11 16,0 0 5-16,0 0-2 0,0 0-4 15,0 0-1-15,0 0-5 16,0 0 12-16,0 0 0 16,0 0-11-16,0 0-4 15,0 0-9-15,0 0-1 16,0 0-7-16,0 0-6 16,0 0-7-16,0 0-8 15,0 0-8-15,0 8-1 16,5 14 17-16,0 6 36 15,6 8-3-15,-5 2-8 16,3 4 2-16,-4 0-16 16,4-2 1-16,-1-2-11 0,-1-3 0 15,-3 1 11 1,1-6 3-16,-2-1-7 0,-3 0-8 16,0-5 28-16,0-2-14 15,0-10 4-15,0-2-12 16,0-8-5-16,0 0 12 15,0-2-13-15,0 0 9 16,0 0 4-16,0 0-2 16,0 0-5-16,0 0-6 15,0 0-59-15,0-26-91 16,0-6-211-16,4-8-1518 0</inkml:trace>
  <inkml:trace contextRef="#ctx0" brushRef="#br0" timeOffset="19563.96">3850 14201 54 0,'0'0'1442'0,"0"0"-1087"16,0 0-253-16,0 0-57 0,0 0 44 16,0 0 72-16,0 0-22 15,-2 0-17-15,7 0-37 16,9 0-15-16,6 0 40 15,8 0 9-15,8 2-26 16,4 0-8-16,0 0-29 16,-2-2-25-16,-4 0-16 15,-1 0-15-15,1 0-61 16,22 0-149-16,-6-4-174 16,-3-12-772-16</inkml:trace>
  <inkml:trace contextRef="#ctx0" brushRef="#br0" timeOffset="20646.75">4983 14193 715 0,'0'0'625'16,"0"0"-385"-16,0 0-58 0,0 0-23 15,0 0-18-15,0 0-37 16,0 0-25-16,7-2-34 15,4 2-25-15,0 0 3 16,5 8 41-16,5-2-16 16,6 2-10-16,2 0 13 15,4-2-7-15,4-4 2 16,5-2-2-16,-2 0-13 16,1 0 0-16,0-10-7 15,-3-4 4-15,-7-4-8 16,-4-2-5-16,-7-2 0 15,-6-2 6-15,-8 4-3 0,-6-4-2 16,0 8-1 0,-13-2-15-16,-12 4 13 0,-8 6-8 15,-8-1-5-15,-1 9 0 16,0 0-2-16,-3 3-5 16,3 19 6-16,0 7-7 15,-1 14 2-15,8 3 6 16,6 4-1-16,7 2-1 15,13-8-11-15,9 0-5 16,0-7 17-16,0-4 0 16,18-4 1-16,3-7 0 15,6-6 11-15,2-4-2 16,7-6 7-16,-1-6 2 16,8 0 21-16,-1 0 12 15,-1-2-12-15,-3-8-22 0,-7 2-15 16,-6 0 7-16,-8 2-5 15,-1 2-4-15,-5 1-67 16,5 2-60-16,12-3-89 16,1 0-242-16,0-2-457 0</inkml:trace>
  <inkml:trace contextRef="#ctx0" brushRef="#br0" timeOffset="21962.09">6217 13345 1250 0,'0'0'327'0,"0"0"-206"15,0 0-43-15,0 0 38 16,0 0-9-16,0 0-7 16,0 0-25-16,0 0-16 15,0 6-21-15,0 14-16 16,0 10 89-16,0 6-35 15,-11 6-7-15,-4-4-35 16,3-4-16-16,-4-6-9 16,3-7-9-16,0-6 6 15,-1-3 3-15,6-3-9 16,-1-5-12-16,4-3 4 0,0-1 8 16,1 0 1-16,2-12-1 15,2-13-103-15,0-15 84 16,4-11-4-16,17-7 14 15,6 0 8-15,4 8 0 16,0 6 1-16,0 12 0 16,-4 9 0-16,-4 9 0 15,-6 6-1-15,-2 8 0 16,-1 0-9-16,-3 8 3 16,0 16 7-16,-2 5 14 15,-3 7 6-15,-3 0-8 0,-1-2-1 16,-2-6 9-1,2-6-5-15,-2-6-15 0,1-6 0 16,5-2 0-16,1-2 1 16,4 0 5-16,3 0-5 15,1-2 13-15,3 2-13 16,-3-2 5-16,1 2-3 16,-5 2-3-16,-3 0 0 15,-3 0 0-15,-2 2 0 16,-3 2 9-16,0 0-9 15,-8 4 20-15,-15 0 7 16,-8 1 10-16,-10-3-12 16,1-3-4-16,-2-3-8 15,3-4 4-15,6-1-1 16,6-3-8-16,8 0-8 0,3 0-35 16,16-3-127-16,0-5-115 15,0 1-360-15</inkml:trace>
  <inkml:trace contextRef="#ctx0" brushRef="#br0" timeOffset="22430.35">6687 13553 1420 0,'0'0'494'16,"0"0"-425"-16,0 0-44 0,0 0 1 15,0 0 46-15,0 0-27 16,0 0-29-16,-26 6-7 16,12 6 23-16,-1 6-4 15,1 4-1-15,5 3 16 16,3-2-9-16,6 0-33 15,0-7 14-15,4-2 14 16,15-6-15-16,6-2 8 16,6-6 0-16,8 0 6 15,5-10 5-15,0-10-3 16,-1-4 23-16,-5-2 7 16,-11-1 5-16,-10 4 5 0,-12 4 10 15,-5 3-28-15,-5 2-7 16,-19 2 15-16,-9 2-44 15,-6 4-15-15,-1 6-1 16,3 0-1-16,4 0-56 16,6 6-55-16,6 12-78 15,10 8-43-15,5-6-254 16,6-2-520-16</inkml:trace>
  <inkml:trace contextRef="#ctx0" brushRef="#br0" timeOffset="23511.98">5026 14855 725 0,'0'0'376'0,"0"0"-165"15,0 0-124-15,0 0-3 16,0 0 53-16,0 0 51 16,0 0 4-16,-10 2-22 15,10-2-7-15,0 0-25 16,0 0-36-16,0 0-47 16,0 0-17-16,0 0-1 15,0 0-1-15,0 0-3 0,0 0-7 16,0 0-17-16,0 0 11 15,20 0-11-15,14 0-8 16,19 0 26-16,39 2 13 16,41-2-1-16,41 0-12 15,15-4 0-15,-1-10 14 16,-12 3-9-16,-16 6-15 16,2 5 4-16,3-6 28 15,-4-1-5-15,-7-3-17 16,-12 1-9-16,-24-1 13 15,-29-1-5-15,-26 5-4 16,-12-3 6-16,-2 0 1 16,0 0 2-16,-5 0 5 0,-13-1 8 15,-4 2 11 1,-2 4-4-16,0-6-7 0,-1 2-14 16,0 0-14-16,-3 2-8 15,-5 2-1-15,-6 0 1 16,-1 4-2-16,-5 0-5 15,1 0 5-15,-2 0-6 16,-3 0 0-16,0 0 0 16,0 0 1-16,0 0 7 15,0 0 1-15,0 0-8 16,0 0 14-16,0 0-1 16,0 0-2-16,0 0-11 15,0 0 7-15,0 0-8 0,0 0 0 16,-3 0-28-1,-12 0-118-15,-43 18-124 0,0 8-211 16,-7-2-323-16</inkml:trace>
  <inkml:trace contextRef="#ctx0" brushRef="#br0" timeOffset="24664.34">5310 15101 780 0,'0'0'650'0,"0"0"-413"16,0 0-78-16,0 0 18 15,0 0-11-15,0 0-25 16,0 0-33-16,0-14-32 16,0 14-23-16,0 0-13 15,0 0-14-15,0 0-9 16,0 0 6-16,0 0 1 16,0 0 17-16,0 0-12 15,0 0 1-15,0 0 16 0,0 0 12 16,0 0 2-1,0 0-11-15,0 0-11 0,0 0-12 16,0 0-2-16,0 0-13 16,0 0-1-16,0 0-4 15,0 0-6-15,0 0-1 16,0 0-14-16,0 0 1 16,5 0 2-16,3 0 0 15,6 4 12-15,1 6 14 16,6-6-7-16,-4 0 1 15,-1-2-2-15,1 0 0 16,-3-2 1-16,-1 0 2 16,1 0-3-16,-3 0 2 0,0 0 2 15,-4 0-1 1,0-4 3-16,-3-4-1 0,-4-2 1 16,0 2-6-16,0-6-5 15,-13 2-1-15,-16 8-4 16,-14 4-47-16,-10 0 21 15,-7 22 18-15,-4 12 10 16,3 7-7-16,10 4 8 16,13 4-6-16,13-1-5 15,17-2-1-15,8-6 12 16,0-4 1-16,17-8 5 16,8-8-5-16,4-6 3 15,4-10 10-15,3-4-2 16,1 0 8-16,0-4-7 15,-4-6-10-15,-7 6 4 0,-3-4-6 16,-5 4-21-16,-3 4-120 16,16-4-142-16,-2 0-282 15,-2-2-418-15</inkml:trace>
  <inkml:trace contextRef="#ctx0" brushRef="#br0" timeOffset="25329.08">5896 15136 1731 0,'0'0'640'16,"0"0"-493"-16,0 0-68 15,0 0-17-15,0 0 1 0,0 0-20 16,0 0-31-16,0-7-12 15,0 25-22-15,-2 11 22 16,-5 8 28-16,0 4-10 16,-1-5-18-16,-1-6-7 15,2-12-36-15,2-10 4 16,3-6 0-16,0-2 39 16,-2 0 6-16,-1-10-6 15,1-16-10-15,2-6 10 16,2-14 0-16,2-6-1 15,23-7-14-15,12-3-20 16,8 0-6-16,4 8 28 0,-2 14 0 16,-3 5 7-16,-8 16 6 15,-9 11-9-15,-12 8 0 16,-8 0-13-16,-7 22 9 16,0 10 7-16,-12 8-8 15,-14 2 1-15,-6-4-3 16,1-8 16-16,2-8 8 15,10-4-7-15,3-14 10 16,9 0-6-16,7-4-5 16,0 0-40-16,2 0 16 15,23 0-1-15,8-8 25 16,9-2 1-16,4 2-1 16,-4 4 0-16,-7 4 5 0,-6 0-5 15,-6 0-2-15,-8 2-4 16,-8 6 0-16,-3 0 6 15,-4 0 18-15,0-2 43 16,-12 2 13-16,-15 0 4 16,-9 2-32-16,2-1-22 15,-4-4-6-15,5-1-4 16,6-4-14-16,7 0-1 16,7-4-93-16,8-10-120 15,5-4-619-15</inkml:trace>
  <inkml:trace contextRef="#ctx0" brushRef="#br0" timeOffset="25680.04">6574 14993 1617 0,'0'0'634'15,"0"0"-559"-15,0 0-73 16,0 0 13-16,0 0 11 16,-38 102-18-16,38-84 4 15,7-4-2-15,17-5 8 16,10-8 3-16,5-1-2 16,3-1 2-16,1-20-2 15,-5-3 15-15,-9-6 60 0,-10-2 55 16,-9 0-22-16,-10 4-19 15,0 4-8-15,-23 8-9 16,-14 10-31-16,-10 6-60 16,-8 0 0-16,-9 22-39 15,7 10-57-15,8 22-83 16,16-10-126-16,16-8-362 0</inkml:trace>
  <inkml:trace contextRef="#ctx0" brushRef="#br0" timeOffset="26095.93">7133 15111 1448 0,'0'0'583'0,"0"0"-335"0,0 0-13 16,0 0-50-16,0 0-51 15,0 0-38-15,0 0-3 16,2-4-41-16,0 8-27 16,5 14-23-16,2 12 19 15,4 5 4-15,0 7-4 16,1 2-10-16,-5 0-11 16,-5-4-53-16,-4-4-83 15,-2 4-106-15,-15-8-231 16,-4-14-167-16</inkml:trace>
  <inkml:trace contextRef="#ctx0" brushRef="#br0" timeOffset="26291.17">6852 15356 1870 0,'0'0'597'0,"0"0"-490"16,0 0-65-16,0 0 10 15,0 0 50-15,0 0-2 16,121-14-35-16,-70 14-38 16,6-4-27-16,1 4-51 15,21-8-205-15,-17 2-406 16,-9-8-1199-16</inkml:trace>
  <inkml:trace contextRef="#ctx0" brushRef="#br0" timeOffset="26522.32">7672 15051 1969 0,'0'0'745'16,"0"0"-524"-16,0 0-153 16,0 0-40-16,0 0 21 15,0 0-10-15,0 0 30 16,53 76 3-16,-32-38-42 15,-2 1-13-15,-1-3-17 16,-5 0-48-16,-7-8-111 16,-6 2-151-16,-6-8-321 15,-9-8-964-15</inkml:trace>
  <inkml:trace contextRef="#ctx0" brushRef="#br0" timeOffset="31697.28">9842 13140 776 0,'0'0'333'0,"0"0"-167"16,0 0-57-16,0 0 43 16,0 0-6-16,0 0-19 15,2-4-19-15,-2 4 3 16,0 0 0-16,0 0-21 0,0 0-16 16,0 0-15-16,0 0-20 15,3 0-14-15,-1 0-12 16,2 0-3-16,6 0-10 15,5 0 1-15,7 0 22 16,7 0-22-16,5 0 27 16,1 0-17-16,1 0 2 15,-3 0-13-15,-4 6 0 16,-11 18-150-16,-9-1-185 16,-9 0-378-16</inkml:trace>
  <inkml:trace contextRef="#ctx0" brushRef="#br0" timeOffset="31907.9">9996 13395 1287 0,'0'0'561'0,"0"0"-462"15,0 0-62-15,0 0 98 16,0 0 11-16,0 0-49 15,0 0-65-15,96-14-1 16,-76 14-21-16,1 0-8 16,2 0-2-16,10 0-146 15,-8 2-229-15,-2-2-716 0</inkml:trace>
  <inkml:trace contextRef="#ctx0" brushRef="#br0" timeOffset="33163.05">11032 12320 842 0,'0'0'401'0,"0"0"-262"0,0 0-75 15,0 0 62-15,0 0 49 16,0 0-59-16,0 0-15 16,3 0-44-16,-3 0-32 15,0 0 1-15,2 2-24 16,2 2-2-16,7 2 13 16,7 2 12-16,-1-2 6 15,4-2 12-15,3-2-18 16,1-2 18-16,1 0-8 15,1 0-15-15,0-10 15 16,-5-4-17-16,-1 0-3 0,-8-2-8 16,-7 0 7-1,-4 2-14-15,-2 2 2 0,0 0 15 16,-6 2-17-16,-9 0-40 16,-6 4-18-16,-1 2 11 15,-5 4 40-15,-3 0 7 16,2 2 0-16,-6 18-5 15,3 6 5-15,-2 10 1 16,2 4 1-16,6 8-2 16,10 5 0-16,6-2-16 15,7 2 9-15,2-3 7 16,0-6 20-16,15-8-9 16,3-6 6-16,2-6 7 15,-2-6 1-15,-1-8 0 16,2-2-17-16,-1-4 32 0,-1-4 6 15,4 0-16-15,-1 0-7 16,4 0 2-16,0-8-25 16,3-8-15-16,11-26-103 15,-5 4-193-15,-8-4-509 0</inkml:trace>
  <inkml:trace contextRef="#ctx0" brushRef="#br0" timeOffset="34115.04">11511 11332 1250 0,'0'0'359'0,"0"0"-155"15,0 0-25-15,0 0-37 16,0 0-73-16,0 0-51 15,0 0-5-15,-7 72 14 16,3-22 38-16,2 8-38 16,0-2-8-16,2-4-5 15,0-8-13-15,0-12 6 16,0-7-7-16,-2-10 0 0,2-4-15 16,-4-5-36-16,2-6-11 15,-4 0 62-15,-1-9 9 16,-1-21-3-16,-2-13-6 15,1-14 0-15,7-7-16 16,2-4 15-16,0 4 1 16,0 4-1-16,13 7-1 15,3 8 2-15,-1 6 6 16,4 9-6-16,-1 6 0 16,-1 8-9-16,4 6 9 15,-2 8 0-15,1 2-21 16,-1 8 10-16,-6 22 11 15,-5 10 2-15,-8 6 7 16,0 5-9-16,-4-5-22 16,-11-6 12-16,1-10 10 0,3-8 9 15,5-10-9-15,3-6 0 16,3-2-13-16,0-4-11 16,7 0-7-16,15 0 31 15,4 0 0-15,9 0 19 16,-4 0-8-16,-5 0-11 15,-4 0 0-15,-3 0-8 16,-11 14-8-16,-6 6 16 16,-2 8 11-16,0 2-11 15,-20 0 7-15,-6 0 1 0,-3-2 11 16,-2-4-19 0,-3-4 7-16,3-4 5 0,2-1-12 15,2-8-4-15,5-7-4 16,7 0-101-16,5-14-105 15,8-5-465-15</inkml:trace>
  <inkml:trace contextRef="#ctx0" brushRef="#br0" timeOffset="34468.3">11990 11578 1292 0,'0'0'319'0,"0"0"-208"15,0 0-64-15,0 0 56 16,0 0-13-16,-36 104-61 16,36-78 16-16,0-4-18 15,7-1-8-15,11-7-12 16,4-8 12-16,3-6 3 15,4 0-5-15,0-13 45 16,0-12 12-16,-5-5 32 16,-6-6-24-16,-10 1-3 15,-8 5-15-15,0 6 3 16,-17 8-53-16,-14 10-2 16,-8 6-24-16,0 2-16 0,-1 24-79 15,4 26-98 1,9-8-146-16,16-2-529 0</inkml:trace>
  <inkml:trace contextRef="#ctx0" brushRef="#br0" timeOffset="35296.11">11003 13148 758 0,'0'0'199'0,"0"0"-103"16,0 0 40-16,0 0 38 15,0 0 14-15,0 0-5 16,0 0-30-16,-27-4-13 15,27 4-44-15,0-2-38 16,0 2 20-16,0 0 0 16,0-2-4-16,0 2-4 0,0 0-25 15,0 0-26 1,0 0 9-16,0 0 13 0,0 0-28 16,0 0-4-16,9 0-9 15,7 0 0-15,12 0 5 16,15 4 31-16,11 0-10 15,13 2 13-15,10-4 1 16,10 0-7-16,7-2-3 16,3 0-1-16,7 0 2 15,-4 0-6-15,-5-8-4 16,-8-2-6-16,-13-2-4 16,-14 2-1-16,-17 0 16 0,-15 4-10 15,-10 0 11-15,-12 4 9 16,-3 0 15-16,-3 0-5 15,0 2-28-15,0 0 5 16,0 0-23-16,0 0-6 16,0 0-71-16,0 0-131 15,-9 8-344-15,-9 6-663 0</inkml:trace>
  <inkml:trace contextRef="#ctx0" brushRef="#br0" timeOffset="35980.03">10852 13848 871 0,'0'0'395'0,"0"0"-221"0,0 0-124 15,0 0 7-15,0 0 9 16,0 0-20-16,0 0-25 16,4 4-4-16,11-4 34 15,8 0 109-15,6-2-14 16,6-10-47-16,1-2-32 16,2-4-18-16,-2-6-19 15,-5 2-29-15,-4 0 33 16,-10 0-22-16,-5 4 3 15,-8 2 4-15,-4 3-5 16,0 6 8-16,-22 0-22 0,-9 7-31 16,-11 0 31-1,-10 13 10-15,-4 9-9 0,2 8 1 16,8 4-2 0,6 2 0-16,9 4-6 0,11 0-20 15,8 2 26-15,8 3 0 16,4-4 11-16,0 4-5 15,18-11 1-15,4 0 1 16,2-8-7-16,1-4 6 16,-3-8 2-16,1-4 8 15,-3-6 5-15,2-4 11 16,-2 0-11-16,-5 0-3 16,1 0-11-16,-3-2-8 15,-1-4-2-15,8-14-123 16,-4-4-179-16,-3 2-648 0</inkml:trace>
  <inkml:trace contextRef="#ctx0" brushRef="#br0" timeOffset="36780.21">11368 13315 1172 0,'0'0'354'0,"0"0"-238"16,0 0 29-16,0 0 14 15,0 0-31-15,0 0-43 16,0 0-39-16,3 0-25 16,-3 18-20-16,0 14 11 15,0 8 41-15,0 6-27 16,-3 0-13-16,-4-10 9 16,3-8-13-16,0-10-9 15,2-8 2-15,-1-3-2 16,1-6 0-16,0-1 0 15,0 0 8-15,0-1-5 16,-4-22-3-16,4-7-24 0,2-12 8 16,0-6 10-16,0-2-3 15,19 0 9-15,1 6 0 16,2 7 0-16,0 9 0 16,-4 6 0-16,-3 11-2 15,-2 4-5-15,-1 7-17 16,-3 0 23-16,3 3-8 15,-4 16-3-15,1 8 6 16,-7 4 0-16,-2 4 5 16,0 3 2-16,0-4-1 15,-4-4 0-15,-7-6-8 16,1-8 2-16,4-2-7 16,2-8 11-16,4 0-14 0,0-4-40 15,0 0-1-15,6-2 20 16,17 2 31-16,1-2 6 15,5 2 1-15,-2 0 0 16,-5 2 0-16,-6 0-1 16,-5 2 0-16,-5 2-2 15,-6 2 2-15,0 0 20 16,0 4 46-16,-13 2-19 16,-9 2-32-16,-7 0 22 15,-3-4-8-15,-1-1-2 16,2-8-14-16,0-2 17 15,4-3-17-15,2 0 6 16,6-3-19-16,3-7-38 0,5-6-91 16,6 2-18-16,5 3-239 15</inkml:trace>
  <inkml:trace contextRef="#ctx0" brushRef="#br0" timeOffset="37177.98">11843 13473 988 0,'0'0'505'0,"0"0"-429"16,0 0-57-16,0 0 0 15,0 0 29-15,0 0-10 16,0 0 81-16,-20 56-26 16,13-32-39-16,5-2-25 15,2-6-21-15,0-2 3 16,0-5-10-16,0-5 8 16,0-4 9-16,2 0 37 15,9 0 21-15,3-11 59 16,1-9-15-16,1-3-25 15,-7-4-6-15,-7 1-23 0,-2 2-29 16,0 6-28 0,-13 8-9-16,-7 8-52 0,-5 2 3 15,-4 16-105-15,-5 20-74 16,10-6-303-16,9-4-610 16</inkml:trace>
  <inkml:trace contextRef="#ctx0" brushRef="#br0" timeOffset="37755.4">11736 13979 1285 0,'0'0'489'0,"0"0"-355"16,0 0-7-16,0 0 13 16,0 0 5-16,0 0-36 15,0 0-45-15,-3-3-27 16,3 3-20-16,0 4-7 16,10 13-3-16,3 7 17 15,0 2 2-15,3 2-10 0,-3-1-4 16,-3 0-12-1,-4-5-63-15,-4-4-79 0,-2-2-104 16,-2-6-338-16,-12-6-919 0</inkml:trace>
  <inkml:trace contextRef="#ctx0" brushRef="#br0" timeOffset="37965.31">11578 14084 1515 0,'0'0'406'0,"0"0"-297"16,0 0-78-16,0 0 37 15,0 0 59-15,0 0 24 16,134-15-68-16,-86 11-46 16,0 0-37-16,-6 4-9 15,5-6-136-15,-12-1-201 16,-10 2-530-16</inkml:trace>
  <inkml:trace contextRef="#ctx0" brushRef="#br0" timeOffset="38243.82">12155 13796 1840 0,'0'0'482'0,"0"0"-437"16,0 0-44-16,0 0 36 16,0 0 6-16,0 0 5 15,0 0 49-15,37 34-12 16,-20-14-30-16,-2 0-21 16,-1 2-18-16,-1 0-7 15,-6-2 0-15,-1-2-8 16,-3-2-1-16,-3 0-61 15,0 2-84-15,-3 1-135 16,-8-14-396-16</inkml:trace>
  <inkml:trace contextRef="#ctx0" brushRef="#br0" timeOffset="39047.85">13539 12901 1114 0,'0'0'365'0,"0"0"-197"15,0 0-2-15,0 0 19 16,0 0-40-16,0 0-29 15,0 0-6-15,-3 0-15 0,3 0-36 16,0 0-13-16,0 0-28 16,0 0 5-16,0 0 15 15,0 0-15-15,9 3-22 16,5-2 21-16,8 2 21 16,7-2 24-16,8-1-4 15,8 0-6-15,-1 0-21 16,2 0-18-16,-7-4-3 15,-3 0 5-15,-7-1-20 16,-9 3 0-16,-7-1 0 16,-9 2-29-16,-4 1-89 15,-12 0-100-15,-17 0-298 0,-5 0-605 16</inkml:trace>
  <inkml:trace contextRef="#ctx0" brushRef="#br0" timeOffset="39448.11">13554 12565 35 0,'0'0'1242'0,"0"0"-960"16,0 0-177-1,0 0 24-15,0 0 9 0,0 0-47 16,0 0 34-16,0 52-52 16,7-34 1-16,0-4-48 15,1-6-24-15,-3-4 21 16,2-4-6-16,10 0 132 15,-6-12-38 1,1-2-46-16,-6 0 18 16,-4 0-41-16,-2 4-14 15,0 4-21-15,0 2-7 0,-10 4-70 16,-9 0-69 0,-14 38-143-16,4-2-82 0,4 2-387 0</inkml:trace>
  <inkml:trace contextRef="#ctx0" brushRef="#br0" timeOffset="39912.91">13736 13315 842 0,'0'0'232'16,"0"0"-164"-16,0 0 24 15,0 0 91-15,0 0-44 0,0 0-5 16,0 0 30-16,17-40-32 16,-17 36-14-16,0 4-26 15,0 0-27-15,0 0-39 16,0 0-26-16,0 0 0 15,2 0-23-15,0 1 21 16,2 3 2-16,0-1 0 16,6-2 14-16,-1-1 11 15,4 0 31-15,3 0 49 16,-1-8 17-16,-3-2-31 16,-6 1-9-16,-6-1-18 0,0-1-19 15,-2 1-28-15,-16 4-17 16,-4 1-15-16,-9 5-1 15,-3 0 15-15,2 0 1 16,7 7-24-16,4 4-70 16,7 0-67-16,10 2-75 15,4-4-116-15,0-5-430 0</inkml:trace>
  <inkml:trace contextRef="#ctx0" brushRef="#br0" timeOffset="42196.96">15178 11833 780 0,'0'0'293'0,"0"0"-148"16,0 0-21-16,0 0 40 16,0 0-1-16,0 0-8 15,0 0-23-15,-11-2-30 16,7 2-27-16,2 0-16 15,0 0 20-15,2 0 2 0,-3 0-2 16,3 0 1-16,0 0-33 16,-3 0 12-16,3 0-18 15,-4 0-5-15,0 0-12 16,-5 0-11-16,-5 0-13 16,-1 0 8-16,-1 0-8 15,-1 8 0-15,-1 2 1 16,-2 0 6-16,2 4-5 15,-2 2 4-15,-2 2-5 16,-1 2 6-16,1 2 2 16,1 2-17-16,2 4 14 15,1 4-6-15,1 6 8 16,-2 2 26-16,4 7-6 0,-1 1-13 16,3 2 9-1,1 2-8-15,4 2 2 0,-1 2-12 16,3 2 17-16,-4 1-8 15,1 1 15-15,-1 0-15 16,0-2 55-16,1-6-55 16,1-3-6-16,0-4-9 15,2-3 0-15,-1 3-2 16,1 3 2-16,0 4 11 16,0 8 13-16,5 5-11 15,1 0-2-15,0 6-10 16,0-1 14-16,7 2-6 15,10-4-8-15,5-2 10 16,7-2-5-16,0-3-5 0,5-3 8 16,-1 0-7-16,3-8 4 15,3 0-5-15,2-3 8 16,3-3-8-16,6-4 7 16,6-4 4-16,4 0-12 15,4-2 0-15,5 0 12 16,4 0-12-16,6-2 13 15,1-2-12-15,2-4 0 16,3-4 8-16,0-6 6 16,2-7-6-16,-3-8-9 15,-4-1 6-15,-4 0 10 16,-10 0-12-16,-12 0 4 16,-15-6-13-16,-9 2 11 0,-12 0-2 15,-9 3-3-15,-3 1 6 16,-2 0 24-16,-4 0-8 15,0 0 4-15,2 0-8 16,-2 0-11-16,0 0 1 16,2 0 0-16,-2 0 1 15,0 0-2-15,0 0 5 16,0 0-5-16,0 0 4 16,0 0 1-16,0 0 7 15,0 0 13-15,0 0-5 16,0 0 5-16,0 0-1 15,0 0-10-15,0 0 1 16,0 0-16-16,0 0 1 16,0 0 0-16,0 0-8 0,0-3 0 15,0 3-31-15,-2-4-113 16,-12-16-124-16,-1 0-256 16,-4-8-886-16</inkml:trace>
  <inkml:trace contextRef="#ctx0" brushRef="#br0" timeOffset="43864.45">15307 12342 692 0,'0'0'595'15,"0"0"-404"-15,0 0-7 16,0 0 20-16,0 0-15 16,0 0-46-16,0 0-28 15,-17-28 27-15,15 24-38 16,2 2-1-16,0 2-7 0,0 0 1 16,0 0-35-16,0 0-9 15,0 0-22-15,0 0-16 16,0 2 1-16,0 12-16 15,0 10 0-15,0 10 42 16,0 8 7-16,0 5-8 16,4-3-25-16,3-4-1 15,-3-8-4-15,0-6-10 16,-2-6 17-16,2-4-13 16,-2-4-4-16,-2-2-2 15,0 0-35-15,0 0-96 16,0 2-136-16,-14 0-195 15,-1-4-308-15</inkml:trace>
  <inkml:trace contextRef="#ctx0" brushRef="#br0" timeOffset="44328.99">15053 13072 1151 0,'0'0'404'0,"0"0"-242"0,0 0-17 16,0 0 61-16,0 0-10 15,0 0-21-15,0 0-43 16,0 0-47-16,0 0 8 16,0 0-29-16,3 0-25 15,3 0-12-15,8 0-11 16,11 0-3-16,12 0 55 16,17 0 18-16,8 0-26 15,9 0-3-15,0 0-19 16,-4 0-4-16,-6-6 1 15,-10 2-26-15,-11 2 15 16,-11 0-11-16,-9 0-13 0,-11 2 0 16,-7 0 6-1,-2 0 10-15,0 0-16 0,0 0-2 16,0 0-11-16,0 0-95 16,-20 0-142-16,0 0-220 15,0 4-357-15</inkml:trace>
  <inkml:trace contextRef="#ctx0" brushRef="#br0" timeOffset="44695.8">15390 13421 1144 0,'0'0'540'0,"0"0"-410"16,0 0-42-16,0 0 82 16,0 0-7-16,0 0 9 15,0 0-35-15,4 0-47 16,-2 4-29-16,5 12-32 15,5 8 53-15,3 8 21 16,3 8-30-16,2 2-23 0,0 2-28 16,-4-3-22-1,-7-3 15-15,-5-6-15 0,-4 0-31 16,-20 0-105-16,-12-2-186 16,-5-12-443-16</inkml:trace>
  <inkml:trace contextRef="#ctx0" brushRef="#br0" timeOffset="46414.41">2454 14967 401 0,'0'0'103'16,"0"0"-63"-16,0 0-10 15,0 0-24-15,0 0 3 16,0 0-3-16,0 0 17 15,0 12 13-15,0-12 1 16,0 0 11-16,0 0 17 0,0 0 16 16,0 0 18-16,0 0-2 15,0 0-8-15,0 0 13 16,0 0-2-16,0 0-40 16,0 0-8-16,0 0 12 15,0 0 13-15,0 0-4 16,0 0 0-16,0 0-6 15,0 0-7-15,0 0 12 16,0 0-6-16,0 0-43 16,0 0 26-16,0 0-15 15,6 0-25-15,8 0-9 16,3 10 13-16,8-2 29 16,6 2 17-16,1-2-25 0,1-2 4 15,2-2 5-15,1 0-9 16,3-2-14-16,-2-2 0 15,1 0-8-15,2 0-1 16,-2 0-5-16,0-6 3 16,-5-6-3-16,-4 2-6 15,-6 0 10-15,-8 6-8 16,-6 0 7-16,-2 0-4 16,-3 2-4-16,-2 0 0 15,3-2 8-15,-1 2 11 16,2-2-5-16,0 0 6 15,-2 4-13-15,0-4-8 0,-4 4 0 16,0 0 0 0,0 0-11-16,0 0-72 0,0 20-151 15,0 8-93-15,0-6-170 0</inkml:trace>
  <inkml:trace contextRef="#ctx0" brushRef="#br0" timeOffset="47164.42">2982 15284 997 0,'0'0'252'0,"0"0"-123"15,0 0 51-15,0 0 31 16,0 0-54-16,0 0 1 16,0 0 4-16,0 0-14 15,0 0-16-15,0 0-14 16,0 0-23-16,0 0-25 15,0 0-19-15,0 0-6 16,0 0-9-16,0 0-23 16,0 0-1-16,0 0-11 0,0 6-1 15,0 6-12 1,0 12 12-16,0 12 9 0,4 8 18 16,8 8-18-16,-1 2-3 15,-1-5-6-15,4-8 6 16,-3-5-5-16,-2-9 0 15,-2-11 1-15,0-6-1 16,-5-6 1-16,-2-4-1 16,0 0 14-16,0 0-5 15,0 0 11-15,0 0 16 16,0 0 4-16,0 0-4 16,0 0-7-16,0 0-13 0,0 0-10 15,0 0-6-15,0 0-1 16,0 0 0-16,0 0-4 15,0 0 4-15,0 0 0 16,0 0 1-16,0 0 8 16,0 0-8-16,0 0 0 15,0 0 9-15,0 0-8 16,0 0-1-16,0 0 5 16,0 0-5-16,0 0-1 15,0 0 1-15,0 0-1 16,0 0 1-16,0 0 0 15,0 0 5-15,0 0 0 16,0 0 0-16,0 0-6 16,0 0-14-16,0 0-70 0,13-26-146 15,1-6-333-15,10-17-1023 16</inkml:trace>
  <inkml:trace contextRef="#ctx0" brushRef="#br0" timeOffset="48853.51">16312 12819 743 0,'0'0'519'0,"0"0"-374"16,0 0-47-16,0 0 58 15,0 0 25-15,0 0-5 16,0 0-22-16,-16-12-3 16,14 10-13-16,2 2-31 15,0 0-27-15,-2 0-1 16,2 0-10-16,0 0-3 15,-2 0-20-15,2 0-4 16,-2 0-9-16,0 0-17 16,-3 0-16-16,-3 0 6 15,-8 0 0-15,-7 0 0 0,-3 0 7 16,-5 0-12-16,2 0 5 16,6 2 6-16,6 0-6 15,7-2-5-15,6 0 5 16,2 2-4-16,0-2 5 15,2 0-6-15,0 0-1 16,0 0-15-16,0 0 6 16,0 0 9-16,0 0 0 15,11 0 0-15,5 4 0 16,5 0 9-16,6 0 4 16,0-2 5-16,0 1-1 15,-2-3-11-15,-7 0 9 16,1 0 3-16,-1 0 4 15,-2 0-5-15,0 0-4 16,-3 0-11-16,0 0 8 0,-2-3-10 16,-4 1 1-1,-5 2 0-15,-2 0-1 0,0 0 1 16,0 0-1-16,0 0-7 16,0 0-1-16,-13 0-8 15,-10 0-23-15,-6 6 31 16,-6 2 8-16,-3 1-1 15,5-4 1-15,4-1 0 16,9-1 7-16,9-2-5 16,3-1-2-16,6 0 0 15,2 0 0-15,0 0-9 16,0 0 2-16,0 0 6 16,0 0-8-16,10 0 8 0,7 0-7 15,8 0 8-15,4 0 12 16,0 0-11-16,-2 0 1 15,-6-1 4-15,-7-2-5 16,-3 2 5-16,-5 1 1 16,2-3 10-16,-2 2-5 15,1-2-2-15,-3 2-1 16,0 1-8-16,-1 0 0 16,-3 0-1-16,0 0 0 15,0 0-21-15,0 0-96 16,0 0-198-16,0 0-406 15,0-5-407-15</inkml:trace>
  <inkml:trace contextRef="#ctx0" brushRef="#br0" timeOffset="50314.45">17021 12593 907 0,'0'0'335'0,"0"0"-251"15,0 0-60-15,0 0 32 0,0 0 34 16,0 0 24 0,0 0 1-16,2 2-7 0,-2-2-30 15,0 0-21 1,0 0 7-16,0 0-27 0,0 0 10 16,0 0 12-16,0 0-19 15,0 0-5-15,0 0 2 16,0 0 0-16,0 0 6 15,0 0-2-15,0 0 5 16,0 0 18-16,0 0 2 16,0 0-13-16,0 0 23 15,0 0-19-15,0 0-15 16,0 0-5-16,0 0-1 16,0 0 6-16,0 0-17 0,0 0-14 15,0 0 7-15,0 0-18 16,0 0 2-16,0 0-2 15,0 0 6-15,0 0 4 16,0 0-10-16,0 0-1 16,0 0 1-16,0 0 0 15,0 0 12-15,0 0-11 16,0 0 7-16,0 0 6 16,0 0-7-16,0 0 3 15,0 0-8-15,0 0-2 16,0 0 0-16,0 0 0 15,0 0 0-15,0 0 0 16,0 0 1-16,0 0-1 16,0 0 1-16,0 0-1 0,0 0 2 15,0 0-2-15,0 0 6 16,0 0 0-16,0 0-6 16,0 0 0-16,0 0 0 15,0 0-1-15,0 0-1 16,0 0 2-16,0 0-1 15,0 0 1-15,0 0-2 16,0 0 2-16,0 0 0 16,0 0 0-16,0 0 0 15,0 0-1-15,0 0 2 16,0 0-1-16,0 0 0 16,0 0-2-16,0 0-4 15,0 0 0-15,0 0-1 16,0 0 6-16,0 0-8 0,0 0 8 15,0 0-1-15,0 0 1 16,0 0-5-16,2 0 5 16,0 0 1-16,5 2 0 15,-2-2 0-15,2 2 6 16,3 0 2-16,2 0 1 16,1 0-8-16,1 0 9 15,3-2 5-15,4 0-15 16,1 0 6-16,8 0 2 15,3 0-1-15,2 0-5 16,1-8 8-16,1-2 2 16,-3 0-6-16,-5 0 0 0,-7 0 5 15,-7 4 1 1,-6-3 10-16,-4 2 17 16,-5-4-10-16,0 0-13 0,0 0-7 15,0 0-8-15,-9-2-1 16,-9 4 0-16,-6-1-9 15,-5 3-9-15,-7 7-11 16,-4 0 10-16,-3 3 9 16,-3 19 9-16,1 7-12 15,3 7 7-15,7 5 6 16,8 1-10-16,11 2 9 16,7-2 2-16,9-2-1 15,0-2 0-15,9-4 0 0,13-5 0 16,7-4 6-1,2-4-4-15,3-7-1 0,5-5 12 16,2-4-4-16,3-5 2 16,2 0 4-16,-5 0-8 15,-1-10-1-15,-5-7-6 16,11-19-28-16,-8 4-149 16,-7-5-459-16</inkml:trace>
  <inkml:trace contextRef="#ctx0" brushRef="#br0" timeOffset="51196.08">17696 11492 902 0,'0'0'543'15,"0"0"-350"-15,0 0 28 16,0 0-31-16,0 0-59 15,0 0-78-15,0 0-35 0,-35 46 12 16,21 2 57 0,3 14-34-16,2 7-38 0,2 3 7 15,4 0-10-15,-1-4-6 16,2-10-6-16,-4-10 1 16,-1-8 10-16,1-14-6 15,0-5-5-15,2-11-18 16,2-6-13-16,0-4 13 15,-2 0 17-15,-5-7 1 16,-3-14-9-16,-1-14 9 16,-1-10-1-16,4-12-15 15,3-7 3-15,3-2 7 16,4 1 6-16,0 7 0 0,0 11 4 16,0 4-4-16,13 9-1 15,7 6 0-15,5 8-11 16,4 6 7-16,4 8 4 15,3 6 0-15,-3 0-22 16,-2 22 12-16,-2 8 11 16,-9 8-10-16,-9 4 4 15,-6 4 6-15,-5-3 0 16,-2-5 0-16,-21-4 0 16,-4-6 0-16,0-6 0 15,6-6-12-15,2-6 9 16,6-6 3-16,9-4 10 15,4 0 2-15,0 0 18 16,13-10-30-16,16-6-20 16,7 0 13-16,6 4 7 0,3 6-7 15,-5 6 4-15,-3 0 2 16,-3 16-6-16,-10 6 7 16,-8 2-6-16,-9 4 0 15,-7 0 6-15,0-2 14 16,-27-2 18-16,-9-2 4 15,-8-4-20-15,-5-1 8 16,-3-10-6-16,4-3 2 16,1-4-8-16,7 0 11 15,2 0-16-15,9-10-7 16,9-2-10-16,15-2-116 16,5 3-53-16,0 0-367 0</inkml:trace>
  <inkml:trace contextRef="#ctx0" brushRef="#br0" timeOffset="51561.96">18284 11967 1450 0,'0'0'510'0,"0"0"-466"0,0 0-44 16,0 0-7-16,0 0 7 16,0 0 21-16,0 0-4 15,-46 98-3-15,46-74-8 16,0-2 0-16,0-5-5 16,13-8 22-16,7-2-12 15,5-7 14-15,1 0 28 16,3-8 53-16,0-10-4 15,-7-7 11-15,-5 0 8 16,-13-4-17-16,-4 0-24 16,-8 2-42-16,-23 5-38 15,-15 8-8-15,-12 14-60 16,-9 0-32-16,-20 38-104 0,13 0-161 16,17 0-479-16</inkml:trace>
  <inkml:trace contextRef="#ctx0" brushRef="#br0" timeOffset="52413.01">16954 13239 484 0,'0'0'710'0,"0"0"-526"0,0 0-59 16,0 0 38-1,0 0-4-15,0 0-15 0,0 0-17 16,-6-10-18 0,6 10-10-16,0 0-26 0,0 0-42 15,0 0 5-15,0 0-8 16,0 0 12-16,15 0 12 16,10 0 60-16,14 0-4 15,15 0 7-15,15 0-23 16,14 0-38-16,8-4 5 15,20-7-26-15,25 0-13 16,25 1 4-16,5-3-5 0,-9 5-7 16,-17 0-1-1,-20 2-11-15,-16 1 7 0,-20 0-13 16,-22 1 12-16,-11-2-6 16,-3 2 14-16,-4 0-7 15,-7 0 4-15,-16 0 8 16,-12 2 42-16,-5 2 40 15,-2-2-23-15,2 2-27 16,6-2-15-16,5-2-23 16,8 0 13-16,1 0-14 15,-2 0-5-15,-2 2 1 16,-9 2-1-16,-1 0-6 16,-4 0 0-16,-2 0 5 0,-4 0 0 15,0 0 6 1,0 0-4-16,0 0 1 0,0 0-3 15,0-2 3-15,0 2-8 16,0 0-1-16,0 0-1 16,-8 0-116-16,-44 4-134 15,3 16-256-15,-18 0-397 0</inkml:trace>
  <inkml:trace contextRef="#ctx0" brushRef="#br0" timeOffset="54296.94">17250 14205 897 0,'0'0'252'0,"0"0"-87"16,0 0-19-16,0 0 20 15,0 0 40-15,0 0-36 16,0 0-40-16,-9-6-37 0,9 6-11 16,0 0-19-1,0 0-20-15,0 0-4 0,0 0-21 16,0 0-12-16,0 0-6 16,8 0 1-16,0 0 9 15,5 0 6-15,3 0 11 16,2 0 31-16,0 0 3 15,-7 0-25-15,1-8-1 16,-6 0 16-16,-2-2-5 16,-2-4-16-16,-2 0-1 15,0 0-7-15,0 2 4 16,0 4-25-16,0 2 10 0,-2 2-10 16,-2 0 7-1,0 4-8-15,-6 0-30 0,-3 0 5 16,-9 18 19-16,-10 12 6 15,-3 10 0-15,2 8-1 16,8 4 0-16,10 0 1 16,7-2 0-16,8-7 12 15,0-7-12-15,0-12-1 16,10-6 1-16,7-6 7 16,4-4-1-16,3-2 4 15,7-6 10-15,7 0 20 16,4 0-8-16,1-6 8 15,-5-4 2-15,-7 0-33 16,-11 2 7-16,-7 2-16 16,-4-2-19-16,0-1-114 15,2-14-105-15,-2-1-338 0,-3-5-1033 16</inkml:trace>
  <inkml:trace contextRef="#ctx0" brushRef="#br0" timeOffset="55180.93">17455 13505 1144 0,'0'0'527'16,"0"0"-340"-16,0 0-49 15,0 0 10-15,0 0-4 16,0 0-12-16,0 0-50 15,0-10-45-15,0 10-37 16,5 0 0-16,-2 12-35 0,5 14 34 16,1 10 1-16,-3 2 34 15,-1 6-12-15,-1 1-10 16,-4-7-2-16,0-6-8 16,0-6 5-16,0-6 1 15,0-6-7-15,0-4 0 16,-2-4-1-16,-2-2-9 15,1-4 8-15,-1 0-27 16,-4 0-14-16,-4-12 41 16,-3-12-27-16,-1-10 28 15,5-6 10-15,4-2-4 16,7-1-5-16,0 3-1 16,11 6 0-16,14 3-9 15,2 2 9-15,4 7 5 16,2 4-5-16,-2 8-1 0,-2 6 0 15,-2 4-9-15,-3 0-2 16,-8 16 1-16,-5 8-1 16,-11 4 1-16,0 2 5 15,-4 2 6-15,-14-3-2 16,0-5 2-16,5-8 4 16,4-5-4-16,4-4-2 15,3-5 2-15,2 0-10 16,0-2-11-16,0 0 0 15,20 0 21-15,5 0 0 16,3 0 6-16,-1 3-4 16,-2 1-2-16,-5 5 0 15,-9 0-9-15,-2 4 9 16,-9-1-11-16,0 2 11 16,0 4 34-16,-20-4 16 0,-7 2-15 15,-8 0 3-15,-1-4-37 16,0-2 6-16,-2-6-1 15,3-4 15-15,1 0-20 16,3 0 6-16,6-10-7 16,8-2-50-16,5 2-14 15,12-6-49-15,0 4-159 16,14 2-519-16</inkml:trace>
  <inkml:trace contextRef="#ctx0" brushRef="#br0" timeOffset="55550.83">18050 13746 1174 0,'0'0'733'0,"0"0"-594"16,0 0-128-16,0 0 8 15,0 0 5-15,0 0 28 16,0 0 23-16,0 66-25 16,0-48-38-16,2-2 9 15,12-4-4-15,6-2 7 16,2-6-8-16,3-4 10 0,4 0 24 16,0 0 41-16,-2-14 10 15,-5-4 2-15,-11 2 3 16,-7-6-26-16,-4 4-32 15,-4 2-18-15,-21 0-30 16,-6 6-4-16,-4 4-20 16,-5 6 12-16,4 0-42 15,7 4-104-15,7 22-63 16,10-2-134-16,8-6-416 0</inkml:trace>
  <inkml:trace contextRef="#ctx0" brushRef="#br0" timeOffset="55962.48">18656 13832 1500 0,'0'0'558'15,"0"0"-390"-15,0 0-8 0,0 0-11 16,0 0-60-16,0 0-32 15,0 0-37-15,2 22-14 16,4 4 5-16,7 10 41 16,0 6-19-16,1 2-26 15,1-3 11-15,-5-5-7 16,2-8-11-16,-5-2-15 16,-3-6-43-16,-4 8-90 15,-2-6-161-15,-13-8-321 0</inkml:trace>
  <inkml:trace contextRef="#ctx0" brushRef="#br0" timeOffset="56189.05">18478 14137 1696 0,'0'0'493'15,"0"0"-416"-15,0 0 23 16,0 0 25-16,0 0-45 16,0 0-31-16,0 0-10 15,105-4-9-15,-56 2-30 16,6 0-12-16,20-4-155 16,-16 2-300-16,-12-4-457 0</inkml:trace>
  <inkml:trace contextRef="#ctx0" brushRef="#br0" timeOffset="56447.12">19091 13904 1523 0,'0'0'586'0,"0"0"-472"15,0 0-62-15,0 0 60 16,0 0-18-16,0 0-39 15,0 0 0-15,26 54 94 16,-7-22-49-16,-2 3-30 16,3-5-42-16,1-2-1 15,-6-6-15-15,-2-4-4 0,-1-4-8 16,-6 0-3-16,-6 18-115 16,0-4-169-16,-9-4-386 0</inkml:trace>
  <inkml:trace contextRef="#ctx0" brushRef="#br0" timeOffset="59146.08">19620 11694 1126 0,'0'0'395'16,"0"0"-186"-16,0 0-151 15,0 0 17-15,0 0 24 16,0 0-15-16,0 0 20 16,90 4 17-16,-49 9-47 15,1 5-13-15,5 11-31 16,1 11 11-16,6 9 25 15,2 7-4-15,4 6-29 16,0 1 3-16,1-2 11 0,-4 1-8 16,-4-1-12-1,-5 1-12-15,-6 0 9 0,-7 5 3 16,-6 1-6-16,-8 0-9 16,-6 2-1-1,-6 2 15-15,-2-2-25 0,-5-2 1 16,-2-4 5-16,0 1 7 15,0-3-4-15,0 0 2 16,0 4 8-16,0 0-7 16,0 2-5-16,0 3-2 15,0-3 3-15,0 0-3 16,0 0 1-16,0 0 3 16,-7 7 31-16,-9 1 92 15,-4 0-82-15,-6-2-22 16,-7-4-11-16,-4-5 2 0,-3-5 13 15,-4-8 12-15,-1-6-13 16,-1-6-7-16,-4-6-8 16,-1-6 1-16,-4-2-2 15,-7-2-2-15,-1-2-2 16,-5 0-6-16,4-1-3 16,2-2-2-16,6 0-1 15,5-1 1-15,2-2-1 16,7 2 1-16,2-4 6 15,4 0-7-15,4 0 0 16,6-2 0-16,4-6 2 16,6 0-2-16,5-2 1 15,5-2 5-15,1 2-4 16,2-4-1-16,2 0 8 16,1 0-1-16,0 0-8 0,0 0 8 15,0 0-8-15,0 0 6 16,0 0 3-16,0 0 2 15,0 0 10-15,0 0 0 16,0 0 9-16,0 0 6 16,0 0-8-16,0 0 2 15,0 0-4-15,0 0-7 16,0 0-5-16,0 0 1 16,0 0 1-16,0 0-4 15,0 0 2-15,0 0-4 16,0 0-1-16,0 0 5 0,0 0 2 15,0 0 1 1,0 0-7-16,0 0 4 0,0 0-5 16,0 0-3-1,0 0 1-15,0 0-6 0,0 0 8 16,0 0-3-16,0 0-4 16,0 0 5-16,0 0-5 15,1 0 11-15,-1 0-1 16,0 0 4-16,0 0-16 15,0 0 0-15,0 0 0 16,0 0 0-16,0 0 0 16,0 0 0-16,0 0 0 15,0 0 0-15,0 0 0 16,0 0 0-16,0 0 0 0,0 0 0 16,0 0 0-16,0 0 0 15,0 0 0-15,0 0 0 16,0 0 0-16,0 0 0 15,0 0 0-15,0 0 0 16,0 0 0-16,0 0 0 16,0 0 0-16,0 0 0 15,0 0 0-15,0 0 0 16,3 0 0-16,-1 0 0 16,1 0 0-16,-1 0 0 15,-2 0 0-15,0 0 0 16,0 0 0-16,0 0 0 15,0 0 0-15,0 0 0 0,0 0 0 16,0 0 0-16,0 0 0 16,0 0 0-16,0 0 0 15,0 0 0-15,0 0 0 16,0 0 0-16,0 0 0 16,0 0 0-16,0 0 0 15,0 0 0-15,0 0 0 16,0 0 0-16,0 0 0 15,0 0 0-15,0 0 0 16,0 0 0-16,0 0 0 16,0 0 0-16,0 0 0 15,0 0 0-15,0 0 0 16,0 0 0-16,0 0 0 0,0 0 0 16,0 0 0-1,0 0 0-15,0 0 0 0,0 0 0 16,0 0 0-16,0 0 0 15,0 0 0-15,0 0 0 16,0 0 0-16,0 0 0 16,0 0 0-16,0 0 0 15,0 0 0-15,0 0 0 16,0 0 0-16,0 0 0 16,0 0 0-16,0 0 0 15,0 0 0-15,0 0 0 16,0 0 0-16,0 0 0 0,0 0 0 15,0 0 0 1,0 0 0-16,0 0 0 16,0 0 0-16,0 0 0 0,0 0 0 15,0 0 0-15,0 0 0 16,0 0 0-16,0 0 0 16,0 0 0-16,0 0 0 15,0 0 0-15,0 0 0 16,0 0 0-16,0 0 0 15,0 0 0-15,0 0 0 16,0 0 0-16,0 0 0 16,0 0 0-16,0 0 0 15,0 0 0-15,0 0 0 16,0 0 0-16,0 0 0 16,0 0 0-16,0 0 0 0,0 0 0 15,0 0 0 1,0 0 0-16,0 0 0 0,0 0 0 15,0 0 0-15,0 0 0 16,0 0 0-16,0 0 0 16,0 0 0-16,0 0 0 15,0 0 0-15,0 0 0 16,0 0 0-16,0 0 0 16,0 0 0-16,0 0 0 15,0 0 0-15,0 0 0 16,0 0 0-16,0 0 0 15,0 0 0-15,0 0 0 16,0 0 0-16,0 0 0 0,0 0 0 16,0 0 0-1,0 0 0-15,0 0 0 0,0 0 0 16,0 0 0-16,0 0 0 16,0 0 0-16,0 0 0 15,0 0 0-15,0 0 0 16,0 0 0-16,0 0 0 15,0 0 0-15,0 0 0 16,0 0 0-16,0 0 0 16,0 0 0-16,0 0 0 15,0 0 0-15,0 0 0 16,0 0 0-16,0 0 0 16,0 0 0-16,0 0-9 0,0 0-12 15,0 0-38-15,0 0-50 16,0 0-46-16,0 0-56 15,0 0-27-15,0 0-53 16,-16 0-64-16,-6 0-362 16,2 2-134-16</inkml:trace>
  <inkml:trace contextRef="#ctx0" brushRef="#br0" timeOffset="63129.38">16856 14007 332 0,'0'0'514'0,"0"0"-411"15,0 0-67-15,0 0 56 16,0 0 60-16,0 0-47 15,0 0-7-15,0-3-19 16,0 1-23-16,0 2 19 16,0 0-27-16,0 0-22 15,0 0-7-15,0 0 12 16,0 0 15-16,0 0-2 16,0 0 13-16,0 0-17 15,0 0-6-15,0 0 20 0,0 0 13 16,0 0 6-16,0 0-25 15,0 0 6-15,0 0 6 16,0 0-11-16,0 0 2 16,0-4-8-16,0 3-6 15,0-3-9-15,-2 1 17 16,2 2-14-16,0 1-7 16,0 0-7-16,0 0-17 15,0 0 0-15,0 0 6 16,0 0-6-16,0 0 0 15,0 0 0-15,0 0-5 16,0 0 6-16,0 0-1 16,0 0 4-16,0 0-3 0,0 0-1 15,0 0 2 1,0 0-2-16,0 0 0 0,0 0 1 16,0 0 0-16,0 0-1 15,0 0 1-15,0 0-1 16,0 0 0-16,0 0 1 15,0 0 1-15,0 0-1 16,0 0 0-16,0 0 0 16,0 0-1-16,0 0 1 15,0 0 5-15,0 0-6 16,0 0 0-16,0 0 2 16,0 0-2-16,0 0 6 0,0 0-5 15,0 0 0 1,0 0-1-16,0 0 7 0,0 0-7 15,-5 0-1-15,3 0 0 16,-5 0-17-16,1-3 8 16,-1 1 10-16,0 0 1 15,5 2 14-15,0-2-14 16,2 2 0-16,0 0 5 16,0 0 0-16,0 0-4 15,0 0-1-15,0 0 1 16,0 0 10-16,0 0-12 15,0 0-1-15,0 0 0 16,0 0 0-16,0 0 0 16,0 0 0-16,0 0 1 15,0 0 0-15,0 0 7 0,0 0-7 16,0 0 1-16,0 0 0 16,0 0 5-16,0 0 3 15,0 0-9-15,-3-1-1 16,-3-3-9-16,-3-3-38 15,-9-3-9-15,-9-2-5 16,-10 0-27-16,-8-4-21 16,-10 2 39-16,-8-6 26 15,1 0-2-15,2 0 9 16,2 0 5-16,10 2 33 16,6-4 3-16,11 6-2 15,4 0 11-15,2 2-12 16,6 2 0-16,1-5 23 15,1 6-21-15,1-3 26 16,1 3-3-16,1 2 25 0,1-1 24 16,1 0-38-1,1-1-16-15,3 4 15 0,0-4 15 16,2 5 4-16,-1-2-20 16,3 3 0-16,2-2 0 15,-3 1-11-15,3 2 2 16,-3 0 3-16,4 0-2 15,-5 2 3-15,2-3-8 16,2 0-1-16,-2 3-4 16,-1 0 2-16,3 0-1 15,-2 2-10-15,1-2 1 16,-2 0-6-16,3 0 10 16,-2 1-10-16,0-2 10 0,-1-1-11 15,-1 2 5-15,1-2 8 16,0 0-13-16,-1 2 13 15,1-2-5-15,-1 0-3 16,2 0-5-16,0 2 7 16,0-2-7-16,0 2 0 15,2-2 5-15,-3 2-5 16,1-2 0-16,0 2 5 16,-1 0-4-16,-1-2-1 15,6 4-1 1,-3 0-11-16,-4 0-53 15,-8 16-172-15,-20 20 11 0,3 0-278 16,3-8-574-16</inkml:trace>
  <inkml:trace contextRef="#ctx0" brushRef="#br0" timeOffset="64364.75">15843 13864 561 0,'0'0'399'16,"0"0"-200"-16,0 0-87 15,0 0 43-15,0 0 11 16,0 0-31-16,0 0-21 15,0 0-13-15,0 0-26 16,0 0 14-16,0 0-16 16,0 0 5-16,2 0 6 15,6-4-2-15,13-10-32 16,12-4-38-16,16-8 7 16,9-4-11-16,11-2-8 15,2-3 1-15,0 2 12 16,-2-3-13-16,-6 1 0 0,-5 3 7 15,-9 2 5-15,-9 2 7 16,-9 4-5-16,-8 4-5 16,-8 4 1-16,-4 2 11 15,-4 4 1-15,-3 2-1 16,1 2 0-16,-1 2-2 16,-1 0-8-16,-1 2-10 15,-2 0 5-15,2 0-5 16,3 0-1-16,-1 0 7 15,2-2-7-15,6-2 0 0,-1-2-1 16,0 2 1 0,0 0 0-16,-4 0 1 0,-5 2 5 15,2 2 2-15,-4-2 19 16,0 2 8-16,3 0 6 16,-3 0-16-16,0 2-10 15,0 0 0-15,0 0-15 16,0 0-5-16,-45 28-126 15,-2 8-382-15,-17 0-243 0</inkml:trace>
  <inkml:trace contextRef="#ctx0" brushRef="#br0" timeOffset="67180.85">9791 15727 735 0,'0'0'257'0,"0"0"-141"16,0 0-57-16,0 0 12 15,0 0 20-15,0 0 5 16,0-6-7-16,0 6 21 16,0 0 7-16,0-2-6 15,0 2 2-15,0 0-5 16,0-2-6-16,2 2-8 16,-2 0 1-16,0 0-16 15,0 0-7-15,0 0-2 16,0 0-10-16,0 0-8 15,0 0-9-15,0 0-3 16,0 0-8-16,0 0 2 0,0 0-5 16,0 0 2-1,0 0-4-15,0 0-9 0,0 0 7 16,0 0 2-16,0 0-3 16,0 0 9-16,0 0-12 15,0 0 1-15,0 0 5 16,0 0-3-16,0 0 6 15,0 0-3-15,0 0 0 16,0 0 3-16,0 0 0 16,0 0-7-16,0 0 5 15,0 0-12-15,0 0-1 16,0 0 0-16,0 0-1 16,0 0-5-16,0-4 10 15,0 0-10-15,0 4 14 0,0-4-5 16,0 4-5-16,0 0 1 15,3 0-2-15,-3 0-1 16,0 0-11-16,0 0-5 16,0 0 5-16,0 0 0 15,0 0-1-15,0 0 1 16,0 0-2-16,0 0-1 16,0 0 3-16,0 0 0 15,0 0 0-15,0 0 0 16,0 0 0-16,0 0 1 15,0 0 11-15,0 0-11 16,0 0 1-16,0 0-1 16,0 0 5-16,0 0 0 15,0 0 0-15,0 0 2 0,0 0-8 16,0 0 8-16,0 0-7 16,0 0 7-16,0 0-1 15,0 0-6-15,0 0 11 16,0 0 0-16,0 0-12 15,0 0 0-15,0 0-4 16,0 0-34-16,0 0 4 16,4 12-4-16,-2 2 8 15,3 4 30-15,-1 4 1 16,-2 0 11-16,2-4-6 16,-1 0 1-16,1 0-7 15,-3-6 7-15,-1 4 5 0,3 0 3 16,0-2-1-16,0-4-4 15,-1 2-4-15,-2-3-5 16,2-5 0-16,-2 1 0 16,0 4 0-16,2 0 7 15,-2 4-7-15,0 1 0 16,0 4 8-16,0-4-9 16,0 0 8-16,0-2-8 15,0-4 1-15,0-2 7 16,0-2-7-16,0-4 0 15,0 0 11-15,0 0-4 16,0 0 13-16,0 0-8 16,0 0 2-16,0 0-15 15,0-4-24-15,2-22-118 16,3 3-146-16,1-4-658 0</inkml:trace>
  <inkml:trace contextRef="#ctx0" brushRef="#br0" timeOffset="68080.11">10439 15749 975 0,'0'0'362'0,"0"0"-181"16,0 0 17-16,0 0 10 16,0 0-49-16,0 0-7 15,0 0-16-15,0-26-29 16,0 26-25-16,0 0-17 16,0 0-11-16,0 0-29 15,0 0-13-15,0 0-12 16,0 4-1-16,0 10 1 15,-2 8 24-15,-9 8 30 0,-5 2-15 16,1 0-20-16,-1 2-7 16,1-2-6-16,1-5-6 15,1-5 2-15,2 0-3 16,-3-4 1-16,3-4-18 16,0 0-51-16,2-6-65 15,2-2-18-15,3-4-20 16,0-2 23-16,2 0 32 15,-2-12-126-15,2-10-153 16,2-2 144-16,0-2 44 16,0 4 33-16,0-1 114 15,0 9 61-15,0 1 90 16,0 4 66-16,0 5 29 16,0-2 44-16,0 4-15 0,0 2-31 15,0 0-64-15,0 0-64 16,8 8-41-16,7 6 44 15,7 8 61-15,5 0-13 16,4 5-8-16,-1-5-4 16,-1-4-19-16,-4 0-21 15,0 0-39-15,-2-4 0 16,-5-2-5-16,-1 2-10 16,8-4-55-16,-7-2-193 15,-5-4-471-15</inkml:trace>
  <inkml:trace contextRef="#ctx0" brushRef="#br0" timeOffset="68996.14">11126 15741 692 0,'0'0'295'0,"0"0"-148"0,0 0-28 15,0 0 35-15,0 0 3 16,0 0 3-16,0 0-27 16,-5 0-28-16,5 0-35 15,0 0-23-15,0 0-5 16,0 0-6-16,0 0 12 15,0 8 12-15,0 2 13 16,9 2-39-16,2 0-16 16,5 2-11-16,1-4 30 15,4 0-3-15,1-2 9 16,2-4 6-16,5-4-1 16,0 0 10-16,2 0-6 15,-4-14-20-15,-4-4 2 0,-4-2-6 16,-5 0-4-1,-5-6-12-15,-5 4-1 0,-4-2-11 16,0 4 0-16,0 6 0 16,-17 4 0-16,-8 6-48 15,-4 4 11-15,-4 0 36 16,-5 4-1-16,-4 16-5 16,3 10 5-16,4 6-16 15,6 4 18-15,6 0 1 16,10 0 6-16,7 0-7 15,6 0 1-15,0-4-10 16,0-5 18-16,13-3-7 0,1-12 5 16,3-2-7-1,6-8 10-15,3-2 20 0,6-4 15 16,5 0 10-16,3 0-16 16,1 0-21-16,-6-4 0 15,-1-2 1-15,-7-2-12 16,-4 0-7-16,0-2-73 15,4-18-121-15,-7 2-315 16,-5-5-945-16</inkml:trace>
  <inkml:trace contextRef="#ctx0" brushRef="#br0" timeOffset="70247.03">11519 15009 347 0,'0'0'413'0,"0"0"-239"0,0 0-42 16,0 0 37-16,0 0 17 16,0 0-40-16,0 0-4 15,0-2-20-15,0 2-3 16,0-4-31-16,0 4-22 16,0 0-13-16,0 0 0 15,0 0 3-15,0 0-8 16,0 0-19-16,0 0 14 15,0 0 9-15,0 0 3 16,0 0-1-16,0 0 4 16,0 0-5-16,0 0-10 0,0 0-14 15,0 0-5 1,0 0-8-16,0 0-16 0,0 0-3 16,0 14-19-16,3 12 10 15,-3 10 12-15,3 8 28 16,-3 5-11-16,0 1-12 15,0-9 3-15,0-2-1 16,0-9-5-16,0-6-2 16,-3-12 2-16,0-2 4 15,1-10-6-15,0 0 1 16,0 0 19-16,-2 0 5 16,-1-22-2-16,-3-10-23 15,-2-8-6-15,4-8 0 16,1-2-12-16,5-7 16 15,0 7-11-15,0 2 4 0,5 6-5 16,9 8-8-16,1 6-3 16,1 6 16-16,1 8-6 15,1 6-9-15,0 4-12 16,2 4-9-16,0 0 5 16,-2 4-6-16,0 12 15 15,-3 4 3-15,-5 6 11 16,-6 0 4-16,-4 6 7 15,0-4 5-15,-8-2-8 16,-7-4 2-16,1-6-22 16,6-4-11-16,1-6 17 15,5-4 22-15,2 2-11 0,0-4-2 16,2 0-4 0,16 4 17-16,6 0-1 15,5 2 2-15,2 2 0 0,-2 2 6 16,-2 2-6-16,-6-3 0 15,-8 1 0-15,-7-2-2 16,-6 2-10-16,0 2 12 16,-13 2 19-16,-16 4-19 15,-6-4 12-15,-5-4 10 16,-3-2-20-16,3-8 36 16,2 0-7-16,3 0-7 15,1 0 1-15,8-8 2 16,5-2-27-16,7 0-9 0,14-2-93 15,0 2-36 1,19-3-362-16</inkml:trace>
  <inkml:trace contextRef="#ctx0" brushRef="#br0" timeOffset="70613.17">11972 15163 1290 0,'0'0'321'0,"0"0"-264"16,0 0-47-16,0 0 40 16,0 0 32-16,0 0-30 0,0 0-20 15,-2 95-1-15,13-85-6 16,3-2 10-16,3-4 18 15,3-4 47-15,5 0 21 16,0-4 6-16,-3-14-20 16,-2-4-13-16,-7-2 4 15,-11-2-8-15,-2 3-46 16,-2 1-23-16,-22 4-21 16,-9 6-7-16,-8 12-25 15,-3 0-15-15,1 12-61 16,5 15-57-16,7 18-79 15,11-6-238-15,11-5-1097 0</inkml:trace>
  <inkml:trace contextRef="#ctx0" brushRef="#br0" timeOffset="70978.2">12217 15557 1453 0,'0'0'350'16,"0"0"-254"-16,0 0-81 16,0 0 23-16,0 0 129 15,0 0-21-15,-4 112-61 16,4-76-44-16,0-2-16 16,0-2-10-16,0-6-12 15,0-6-3-15,0-4-70 16,0-2-64-16,0-6-98 15,0-4-311-15</inkml:trace>
  <inkml:trace contextRef="#ctx0" brushRef="#br0" timeOffset="71197.02">11966 15749 1252 0,'0'0'722'16,"0"0"-627"-16,0 0-76 16,0 0 101-16,0 0 38 15,145 0-71-15,-99 4-38 16,1-4-22-16,-5 4-27 16,8-4-92-16,-13 0-207 15,-10 0-472-15</inkml:trace>
  <inkml:trace contextRef="#ctx0" brushRef="#br0" timeOffset="71443.92">12589 15543 1553 0,'0'0'512'16,"0"0"-460"-16,0 0-36 15,0 0 90-15,0 0 103 16,0 0-48-16,23 116-79 16,-15-88-23-16,1 2-28 0,-2-10-19 15,-2 0-3-15,-3-2-9 16,-2-4-21-16,0 4-157 16,-16-6-192-16,-4-2-603 0</inkml:trace>
  <inkml:trace contextRef="#ctx0" brushRef="#br0" timeOffset="77066.98">13882 15749 1011 0,'0'0'301'0,"0"0"-199"16,0 0 0-16,0 0 68 0,0 0 5 15,0 0-30-15,0 0-24 16,0 0-2-16,0 0-18 16,0 0-33-16,0 0-16 15,0 0-12-15,0 0 3 16,0 0-12-16,0 0-7 15,0 0-5-15,0 0-18 16,4 0 10-16,10 0-11 16,7 0 1-16,10 0 12 15,6 0 10-15,3 0-1 16,-3 0-9-16,-3 0 1 16,-3 0 5-16,-8 0-4 15,-3 0-4-15,-7 0 2 0,-5 0-12 16,-3 0 25-1,-3 0-8-15,-2 0 1 0,0 0-7 16,0 0 2-16,0 0-14 16,0 0 1-16,-9 0-7 15,-13 0-55-15,-14 0 27 16,-8 0-4-16,-7 4 17 16,-5 4-2-16,5 2 0 15,6-4-4-15,7 2 15 16,11-4 12-16,10 0 0 15,8-4 6-15,6 4-6 16,3-4-30-16,0 0 30 16,0 0 14-16,12 0-13 15,12 0 0-15,15 0 17 16,7 2-9-16,8-2 3 0,-1 0 4 16,2 0 1-16,-1 0 3 15,0 0 1-15,-6-2-15 16,-1-6 20-16,-4 2-9 15,-10 0-9-15,-11 4-2 16,-6-2-6-16,-11 4 8 16,-5 0-1-16,0 0 1 15,0 0-8-15,-9 0 0 16,-18 0-70-16,-11 0 68 16,-15 0-14-16,-7 0 4 15,-7 0-11-15,-1 4 7 16,2-2-5-16,7 0 8 0,11-2 3 15,10 0 10-15,16 0 0 16,10 0 6-16,12 0-6 16,0 0-25-16,5 0 25 15,17 0 8-15,13 0 3 16,8 0-5-16,6 0-5 16,-2 0 7-16,-3 0-1 15,-1 0 7-15,-3 0 4 16,-5 0 4-16,-1 0-4 15,-5 0 1-15,-7 0 2 16,-6 0-3-16,-7 0-6 16,-5 0-6-16,-1 0 0 15,-3 0-5-15,0 0 8 0,0 0-1 16,0 0-8 0,-5 0-5-16,-17 0-23 0,-16 0 9 15,-11 2 14-15,-9 6 4 16,7 0-21-16,10-2 22 15,17-2 0-15,13-4 1 16,9 0-7-16,2 0-15 16,0 0 21-16,2 0-5 15,18 0 5-15,7 0 12 16,4 0-3-16,5 0 0 16,-7 0-3-16,-5 0 0 15,-6 0 5-15,-7 0 3 16,-4 0-12-16,-5 0 17 0,-2 0-5 15,0 0 2 1,0 0 2-16,0 0-12 0,0 0 21 16,0 0-14-1,0 0-11-15,0 0-1 0,0 0-1 16,0 0-86-16,0 0-124 16,0 0-320-16,0 0-458 0</inkml:trace>
  <inkml:trace contextRef="#ctx0" brushRef="#br0" timeOffset="78330.98">15323 15665 1242 0,'0'0'290'0,"0"0"-214"15,0 0-31-15,0 0 104 16,0 0-31-16,0 0-49 15,0 0-39-15,0 0-3 16,0 0-9-16,0 4-2 16,0-4-6-16,0 0 9 15,0 0 15-15,0 0 13 16,0 0 4-16,0 0 17 16,0 0 0-16,0 0-10 15,0 0-15-15,0 0-12 0,0 0-10 16,0 0-15-16,0 0 3 15,0 0-3-15,0 0-5 16,0 0 6-16,0 0-6 16,0 0-1-16,0 0 0 15,0 0 6-15,7 0-6 16,-1 4 6-16,2-4 14 16,-2 4-2-16,1-4 8 15,-1 0-3-15,1 2-2 16,-2-2 4-16,-1 0-9 15,0 0-4-15,3 0 5 16,-1 0 1-16,4 0-2 16,3 0-4-16,-2 0-3 0,3 0 9 15,1-6-6-15,-1-4 7 16,-1 2-8-16,-2 0 4 16,-4 2-2-16,-3 2 5 15,-2 0 3-15,-2 4-8 16,0 0 2-16,0 0-7 15,0-6-1-15,0-1-6 16,0 2 0-16,0-5-1 16,0 2-1-16,0-1 1 15,0 1 1-15,0 3-1 0,0 0 0 16,0 1 1 0,0 0-1-16,0 3 1 0,0-3 1 15,0-1-1-15,0 5 5 16,-2-4 0-16,0 3 7 15,0 1 10-15,2 0 5 16,-2 0-4-16,0 0-11 16,-1 0-4-16,-2 0 0 15,-1 0 3-15,-5 0-3 16,-3 0-8-16,-5 0-1 16,-4 0 0-16,-8 5 0 15,-7 13-6-15,-7 5 0 16,-3 11 4-16,-4 8 2 15,0 2 0-15,6 4 0 16,6-2-6-16,11-2 5 0,9-4 0 16,9-4-1-1,11-4 2-15,0-1-8 0,0-3 8 16,9-2 1-16,5 0 0 16,5-8-1-16,2-4 6 15,0-4 2-15,4-6-7 16,4-4 11-16,8 0 3 15,6 0 9-15,4-14-7 16,0-4 4-16,-3 0-2 16,-4-4-5-16,-6 8-4 15,-10-3-9-15,-6 8 5 16,-9 3-6-16,-5 3-7 16,-4-2-107-16,0-5-207 15,0 2-564-15</inkml:trace>
  <inkml:trace contextRef="#ctx0" brushRef="#br0" timeOffset="79247.5">15822 14997 1091 0,'0'0'369'0,"0"0"-108"16,0 0-37-16,0 0-51 16,0 0-79-16,0 0-87 15,0 0 7-15,-11 56 1 0,5-16 70 16,-2 4-9-16,4 5-57 15,-2-9 5-15,1-4-8 16,-1-12-10-16,-2-4 3 16,0-2-7-16,1-10 5 15,-1 2 0-15,-2-6-7 16,4-2-17-16,-3-2-5 16,3 0 22-16,-4-6 20 15,-1-20-14-15,5-6-6 16,1-8-12-16,5-13 12 15,0-2-15-15,13-4 14 16,10 3 1-16,1 2 0 16,5 10 0-16,0 4-6 15,3 12 5-15,-1 3 1 16,-2 7-1-16,2 7-8 0,-3 3 9 16,-3 4 0-16,-9 4-6 15,-5 0-10-15,-9 4-3 16,-2 14 4-16,0 1 6 15,-23 8 3-15,-3-1 5 16,-4 0-12-16,5-8-18 16,4-4 30-16,8-6 1 15,9-2 0-15,1-4-7 16,3-2-7-16,0 2 2 16,4 2 1-16,17 0 11 15,8 2 7-15,4 6-5 16,2 0-1-16,-3 6-1 0,-6 0 0 15,-5 2-1-15,-8 0 1 16,-10-4-7-16,-3 2 7 16,0-2 0-16,-23 2 0 15,-10 0 28-15,-8-5-22 16,-3-3 17-16,-1-2-17 16,3-7 6-16,4-1-10 15,7 0 21-15,4 0-23 16,9 0 0-16,9-5-2 15,9-9-58-15,0 5-93 16,12-3-462-16</inkml:trace>
  <inkml:trace contextRef="#ctx0" brushRef="#br0" timeOffset="80384.09">16329 15208 362 0,'0'0'226'15,"0"0"-74"-15,0 0 2 16,0 0-9-16,0 0-2 0,0 0 6 16,0 0 7-1,0 0 8-15,0 0 4 0,0 0-7 16,0 0-31-16,0 0-12 16,0 0-13-16,0 0-16 15,0 0-13-15,0 0-6 16,0 0-24-16,0 0-21 15,0 0-10-15,0 0-6 16,0 0-7-16,0 0 10 16,0 0 1-16,0 0-1 15,0 0 4-15,0 0 2 16,0 0 5-16,0 0-1 16,0-3-6-16,0 2-8 0,0 1-7 15,0-4 6-15,0 4-1 16,0 0-5-16,0 0-1 15,0 0-6-15,0 0 6 16,0 0-2-16,0 0 1 16,0 0 1-16,0 0 1 15,0 0 0-15,0 0 1 16,0 0 4-16,0 0-5 16,0 0 0-16,0 0 1 15,0 0 5-15,0 0-6 16,0 0 0-16,0 0 5 15,0 0-4-15,0 0-1 0,0 0 7 16,0 0-7-16,0 0 0 16,0 0 5-16,0 0-6 15,0 0-2-15,0 0 2 16,0 0 1-16,0 0-1 16,0 0 1-16,0 0-1 15,0 0 1-15,0 0 1 16,0 0-2-16,0 0 1 15,0 0 7-15,0 0-8 16,0 0 1-16,0 0-1 16,0 0 0-16,0 0 3 15,0 0-3-15,0 0 6 16,0 0-6-16,0 0 1 0,0 0 0 16,0-6 4-1,-4 2-5-15,4 0 0 0,-2 0 2 16,0 4 0-16,0-5-2 15,0 5 1-15,-3 0 0 16,-1 0-1-16,-4 0-27 16,-3 0 20-16,-2 0 5 15,-3 14-11-15,-1 7 7 16,7 1 4-16,5 2 1 16,3 2 1-16,4-8 1 15,0 0 0-15,2-4 0 16,11-4 5-16,5-4 3 15,2 0-3-15,2-6 6 16,5 0 1-16,2 0 2 16,2-8-15-16,-1-10 21 0,-4-4-20 15,-8-2 18-15,-7-2-2 16,-8 2-17-16,-3 3 18 16,-5 8-18-16,-22-1-2 15,-6 4-4-15,-6 3 6 16,2 7 0-16,3 0-14 15,5 0-29-15,5 17-75 16,9 15-80-16,6-5-152 16,9 0-657-16</inkml:trace>
  <inkml:trace contextRef="#ctx0" brushRef="#br0" timeOffset="81249.47">16907 15779 859 0,'0'0'551'0,"0"0"-320"15,0 0 0-15,0 0 8 16,0 0-9-16,0 0-49 16,0 0-51-16,3-16-39 15,-3 16-38-15,0 0-11 16,0 0-36-16,0 4-6 16,0 6-18-16,0 10 18 15,-7 4 5-15,-4 6 7 16,-2-6-2-16,1 1-2 15,-1-7-8-15,1 0-9 0,2-9-37 16,-2 0-45 0,3-8-6-16,-1 2-31 0,-2-3-20 15,1 0 77-15,0-4 37 16,2-14 7 0,2-9-21-16,1 1 48 0,3 2 13 15,1 4 23-15,2 6 40 16,0 6 22-16,0 6 9 15,0-2-9-15,0 4-26 16,0 0-47-16,0 0-25 16,9 10-19-16,9 10 19 15,7 8 13-15,6-2 11 16,2 6-7-16,-1-5-16 16,-3-8 6-16,-5 2-1 15,-2-7-6-15,0 0-3 0,-4-6-55 16,9-4-96-1,-5-4-172-15,-4 0-493 0</inkml:trace>
  <inkml:trace contextRef="#ctx0" brushRef="#br0" timeOffset="81506">17164 15865 1016 0,'0'0'572'15,"0"0"-343"-15,0 0 7 16,0 0 6-16,0 0-63 16,0 0-63-16,0 0-43 0,-18 12-37 15,-14 11 7 1,-7 4 24-16,-9 9-43 0,2-5-24 16,1 1-57-16,5-10-80 15,9-4 13-15,6-6-46 16,5-6-27-16,7-2 23 15,4-4-7-15,9-14-47 16,0-8-181-16,3 0-544 0</inkml:trace>
  <inkml:trace contextRef="#ctx0" brushRef="#br0" timeOffset="81781.75">16738 15931 1149 0,'0'0'501'15,"0"0"-360"-15,0 0-30 16,0 0 14-16,0 0-58 16,0 0-36-16,0 0 56 15,78 19-18-15,-42-15-30 16,-3-4-17-16,-4 1-7 15,-2-1-5-15,-5 0 0 16,0 0-8-16,10 0-2 16,-8-5-293-16,-4-5-1153 0</inkml:trace>
  <inkml:trace contextRef="#ctx0" brushRef="#br0" timeOffset="82395.83">17692 15743 960 0,'0'0'531'15,"0"0"-292"-15,0 0 3 16,0 0-1-16,0 0-3 15,0 0-82-15,0 0-59 16,2-24-33-16,-2 24-21 16,2 0-11-16,0 0-10 15,5 8-20-15,1 8 42 16,6 12 28-16,-1 4 6 16,3 12-12-16,-3 10-26 0,-3 4-14 15,-1 5 1-15,-5-7-17 16,-4-2 2-16,0-14-10 15,0-8-1-15,0-10 8 16,0-8-9-16,0-10 2 16,0 0 5-16,0-4-5 15,0 0 11-15,0 0 2 16,0 0 6-16,0 0 12 16,0 0-8-16,0-4-7 15,0-4 3-15,0 2-7 0,0-2-14 16,0 4 0-1,0 0-27-15,0 4-78 0,-21 0-120 16,-2 0-284-16,-12 0-772 16</inkml:trace>
  <inkml:trace contextRef="#ctx0" brushRef="#br0" timeOffset="84515.73">10316 15900 652 0,'0'0'289'0,"0"0"-136"0,0 0 1 15,0 0 33-15,0 0-1 16,0 0 17-16,-17-19-8 16,17 17-21-16,0 0-57 15,0 2-21-15,0-2-5 16,0 2 12-16,0 0-4 16,0-2-15-16,0 2-8 15,0 0-10-15,0 0-2 16,0 0 0-16,0 0-7 15,0 0-12-15,0 0-22 16,0 0-23-16,0 0-1 16,0 0-12-16,2 4-5 15,7 10 1-15,2 4 17 0,5 10 10 16,4 8 2 0,2 3-12-16,2 1 1 0,-1-4 5 15,-6-4-6-15,-1-10 6 16,-5-10-5-16,-3-2-1 15,-6-6 12-15,0-4-6 16,0 0 2-16,-2 0-7 16,0 0 1-16,0 0 10 15,0 0-12-15,0 0 6 16,0 0-6-16,0 0-1 16,0 0 1-16,0 0 0 15,0 0 0-15,0 0 14 0,0-8-4 16,0 2 3-16,0 2-13 15,0-4 0-15,0 4 0 16,0 2-1-16,0 2-6 16,2 0-4-16,-2 0-10 15,0 0 0-15,0 0 0 16,0 0 6-16,0 0-1 16,0 0 8-16,0 0-4 15,0 0 3-15,0 0-1 16,0 0 10-16,0 0 0 15,0 0 8-15,2 0-8 16,9-8 6-16,5-6 1 16,9-4-6-16,3-4 0 0,1 0 5 15,-2-4-5 1,-5 4 7-16,-3-1-7 0,-6 5 7 16,-5 5 1-16,-3 3-8 15,-5 6 1-15,0 4 4 16,0 0-6-16,0 0 0 15,-7 0-11-15,-19 9-58 16,-12 14 69-16,-11 3 5 16,-7 2 5-16,0 2-5 15,5-4-4-15,4-2 4 16,10-2-5-16,6-10 0 16,10-2 1-16,9-6 7 15,8-4-8-15,4 0-5 16,0 0 5-16,0 0 1 15,10 0 0-15,7-4 5 0,8-6-5 16,4-2 5 0,0-2-5-16,2 0 4 0,-2 2-4 15,2-6-1-15,-2 0 8 16,2 0-7-16,-4-4 8 16,2 0-3-16,-7-1-6 15,-2 5 0-15,-4 0 1 16,-5 4 0-16,-4 10-1 15,-5 0 0-15,-2 4 0 16,0 0-8-16,0 0-2 16,-18 0-40-16,-13 4-20 15,-7 10 37-15,-4-1 8 0,2 1 14 16,7-5 8-16,6 0 3 16,4-4 1-16,7-1 0 15,5-4 1-15,7 0 7 16,4 0-9-16,0 0-8 15,0 0 7-15,18-4-1 16,13-14-8-16,7-1-11 16,4-4 20-16,-2 5 1 15,-11 6 0-15,-11 4 1 16,-9 6 1-16,-7 2 3 16,-2 0-4-16,0 0-2 15,-17 0-10-15,-10 0-35 16,-7 8 40-16,1-2 6 0,2 2 0 15,2 2-13-15,4-2-51 16,-2 2-130-16,5 3-125 16,9-9-499-16</inkml:trace>
  <inkml:trace contextRef="#ctx0" brushRef="#br0" timeOffset="88263.47">9437 16597 1168 0,'0'0'253'0,"0"0"-179"16,0 0-27-16,0 0 87 15,0 0 15-15,0 0-28 16,0 0-29-16,4 0-26 15,-2 0-20-15,-2 0-12 16,2 0-7-16,1 0 14 16,-1 0-13-16,2 0-4 15,4 0-2-15,2 0 18 16,8 0 21-16,8 0 25 16,10 0-1-16,13 0-12 15,14 0-11-15,17 0 8 16,27 0 5-16,27 0-23 15,-9 0-19-15,-12 0-9 0,-18 0-13 16,-18 0 2-16,12 0 4 16,11 0-8-16,0 0 2 15,18 0 4-15,21 4 3 16,17 0-1-16,4 2-7 16,-29-2 1-16,-31 0-10 15,-32 0 11-15,-6-2-11 16,9 0 7-16,7 4-1 15,9-2-6-15,-2 0 5 16,-5 0-4-16,-2 2-1 16,5-2 11-16,-5 0-10 15,8-4 8-15,-1 4-1 16,4-4-3-16,0 0 3 16,1 0-1-16,-2 0 1 15,-1 0-8-15,-4 0 5 0,-6 0-5 16,-5 0 0-16,-3 0 0 15,-4 0 0-15,-7 0 5 16,-3 0-6-16,-3 0 1 16,-4 0 0-16,2 0 1 15,-2 0-1-15,4 0 0 16,2 0 8-16,4 0-8 16,2 0 1-16,4 0-1 15,3 0 0-15,0 0 5 16,-3 0-5-16,-1 0 0 15,-5 2 0-15,-2 2 0 16,-6 0 0-16,4-4-1 0,0 0 8 16,2 4-8-1,6-4 2-15,0 0-2 0,3 0 1 16,1 0-1-16,-3 0 0 16,-5 4 1-16,-4-4-1 15,-6 5 1-15,-3-4 0 16,-5 3-1-16,0-4 0 15,-2 4 6-15,4-4-6 16,5 0 0-16,2 0 1 16,7 4 0-16,2-4 5 15,-2 0-6-15,-3 5 0 16,-4-5-1-16,-5 5 1 16,-3-5 0-16,-6 4 0 0,-3 1 0 15,-3-1 0-15,2-4 0 16,4 1 0-16,3 3 0 15,9 0 0-15,2-4 2 16,7 5-1-16,-1-1-1 16,1-4 2-16,-5 4-1 15,-2-3 0-15,-5 3 0 16,-1-4 1-16,-1 0-2 16,6 0 1-16,2 0 0 15,6 0 0-15,6 0-1 16,3 0 1-16,0 5-1 15,-1-5 0-15,-6 4 1 16,-4-4-1-16,-7 0 0 0,-9 4 0 16,-3-4 1-1,-4 0-1-15,-2 0 2 0,0 0-1 16,-2 0 10-16,2 0-3 16,0 0-6-16,0 0 7 15,5 0-8-15,-3 0 8 16,2 0-1-16,-2 0-7 15,-2 0 6-15,-5 0-6 16,-6 0 10-16,-1 0-4 16,-5 0 4-16,1 0 7 15,1 0 6-15,4 0-2 16,2 0-7-16,3 0-13 0,-4 0-1 16,1 0 10-1,3 0-10-15,-1 0 0 0,4 0 6 16,3 0-6-16,8 0 6 15,-2 0-7-15,1 0 0 16,-5 0 1-16,-4 1 0 16,-6-1 0-16,-5 0 5 15,-3 0 0-15,-3 0 4 16,-1 0 8-16,-1 0-1 16,2 0-2-16,-1 0 3 15,1 0 3-15,4 0-2 16,1 0-8-16,1 0-10 15,2 0 11-15,0 0-11 0,-3 0 0 16,-1 0-1 0,-3 0 1-16,0 0-1 0,0 0 0 15,2 0 0-15,5 0 1 16,2 0 0-16,0 0 0 16,3 0 0-16,-6 0 0 15,-1 0 1-15,-5 0 4 16,-4 0-5-16,-4 0 11 15,-1 0 3-15,-2 0 1 16,0 0-8-16,0 0-7 16,0 0 10-16,2 0-11 15,-2 0 1-15,0 0 8 16,2 0-8-16,-2 0 5 16,0 0 5-16,0 0 2 15,0 0-2-15,0 0 2 0,0 0-2 16,0 0 2-16,0 0-7 15,0 0 2-15,2 0-7 16,-2 0 1-16,2 0-1 16,-2 0 5-16,2 0-6 15,-2 0 1-15,3 0 5 16,-1 0 0-16,0 0-6 16,0 0 0-16,-2 0 8 15,0 0 2-15,0 0 4 16,0 0-1-16,0 0-1 15,3 0-10-15,-3 0 8 16,0 0 2-16,0 0-4 0,0 0-2 16,0 0 1-1,0 0 5-15,0 0 2 0,0 0-2 16,0 0-6-16,0 0 0 16,0 0 6-16,0 0-11 15,0 0-1-15,0 0-1 16,0 0 1-16,0-1-16 15,0 1-166-15,-22 0-188 16,-5 0-228-16,-16 6-650 0</inkml:trace>
  <inkml:trace contextRef="#ctx0" brushRef="#br0" timeOffset="90079.99">11211 17177 186 0,'0'0'1160'0,"0"0"-792"16,0 0-153-16,0 0-10 15,0 0-7-15,0 0-26 16,-12-48-45-16,12 43-23 16,0 1-23-16,0 4-21 15,0 0-22-15,0 0-8 16,0 0-13-16,0 0-8 16,0 0-9-16,0 0-7 15,0 9-2-15,0 5 9 16,0 8 11-16,4 10 34 15,4 12 8-15,5 0-20 16,0 10-12-16,-2-2-10 0,2 2-1 16,-4-4 2-1,-3-1-11-15,0-9 0 0,-4-4 5 16,0-14-6-16,-2-4 6 16,0-4-6-16,2-10 1 15,-2 0 6-15,2-4-6 16,1 0-1-16,-3 0 6 15,0 0 1-15,2 0-5 16,-2 0-2-16,0 0 0 16,0 0-18-16,0 0-15 15,0 0-26-15,2 0-63 16,0 0-81-16,2 0-67 0,15 0-91 16,-1-4 4-1,1-6-746-15</inkml:trace>
  <inkml:trace contextRef="#ctx0" brushRef="#br0" timeOffset="90914.05">12068 17245 751 0,'0'0'405'0,"0"0"-220"16,0 0-87-16,0 0 54 15,0 0 79-15,0 0-13 16,0 0-39-16,0-8-42 16,0 6-23-16,0 2-18 15,0 0-23-15,0 0-26 16,0 0-27-16,0 0 0 16,0 0-19-16,0 0 4 15,0 0-5-15,0 10-18 0,0 12 18 16,-11 6 17-16,-7 12 13 15,-2 4-17-15,0 0-3 16,0-4-9-16,4-9 0 16,3-12-1-16,2-2-42 15,4-11 35-15,3-6 7 16,-1 0 9-16,0 0 6 16,-1-6 7-16,-3-20-22 15,-3-11-21-15,4-7 21 16,4 0 9-16,1 4-9 15,3 4 10-15,0 14-4 16,0 12-5-16,0 6 5 16,0 4-6-16,0 0-12 15,0 0-18-15,9 14-10 16,9 12 39-16,5 10 1 0,5 0 6 16,1 4-5-16,0-4 7 15,-2-10-8-15,-7-8 2 16,-4-9 11-16,-3-4-12 15,-4-5 17-15,-2 0-16 16,4-14 10-16,-4-13-2 16,-1-8-3-16,-2-5-2 15,-4 8-5-15,0 0-6 16,0 16 6-16,0 6-1 16,0 6 1-16,0 4-23 15,0 0-13-15,0 8-3 16,0 14 27-16,0 2 11 15,10 6 1-15,3-2 4 16,0-2-4-16,1 0-9 0,-1-7-79 16,-2-1-152-16,-2-5-289 15,-7-4-595-15</inkml:trace>
  <inkml:trace contextRef="#ctx0" brushRef="#br0" timeOffset="96249.19">12937 17540 810 0,'0'0'290'15,"0"0"-196"-15,0 0-63 16,0 0-17-16,0 0 53 15,0 0 36-15,0 0-18 16,2 0-28-16,-2 0-21 16,0 0-8-16,0 0-9 0,0 0 3 15,0 0 8-15,0 0 33 16,0 0 6-16,0 0 5 16,0 0-25-16,0 0 1 15,0 0-18-15,0 0-3 16,0 0-11-16,0 0-2 15,0 0-10-15,0 0 4 16,0 0-4-16,0 0 3 16,0 0 1-16,0 0 2 15,3 0-12-15,-1 0 8 16,0 4-8-16,2 0 1 16,1 0 9-16,-1-2 5 15,3 6 7-15,2-4 15 0,-2 6-3 16,1-6 5-1,3 4-10-15,1-4 5 0,3-2-7 16,3 2-2-16,3 0 8 16,0-4-6-16,2 0 2 15,-1 0 7-15,3 0 3 16,-6-8-6-16,2-2 10 16,-4 2-16-16,-3 2-4 15,-5-2 19-15,-2 0-14 16,-1-2 2-16,-3 6-4 15,1-6-11-15,0 6 6 16,-2-5-15-16,1 5 7 16,-3-1-4-16,0 1 12 15,2-1-2-15,-2 1 2 16,0 3-7-16,0-3 1 0,0 4-2 16,0-4-1-16,0 4 8 15,0-5-20-15,0 5 2 16,0-4-1-16,0 4 0 15,0 0 12-15,0-4-12 16,0 4 0-16,0 0 8 16,0-1-9-16,-2-4 1 15,2 5 0-15,-3-4 0 16,1 4 0-16,-2-4-1 16,2 4 0-16,-5-4-8 15,0 3 1-15,-2-8 6 16,-2 5-6-16,0 0 1 15,-2-2 4-15,-1-2-10 0,1 8 11 16,-3-4 0-16,1 4-1 16,-6 0 2-16,0 0-9 15,-4 0 3-15,-2 4 6 16,0 10 0-16,3 3-1 16,-1 2-7-16,-1 3 7 15,-3 13-12-15,0 7 4 16,0 6 3-16,4 6 4 15,5 4-2-15,7-2 4 16,4-2 0-16,4-4 0 16,5-5 0-16,0-5 1 15,0 0-1-15,0-4 1 0,3-4-1 16,6-2 1 0,1-4 0-16,4-8 5 0,1-4-5 15,4-6 7-15,0-2-1 16,6-6 2-16,2 0 15 15,6 0-15-15,0-4-1 16,3-6 6-16,0-4 13 16,-4-2 0-16,-1-2 6 15,-3 4-18-15,1-4 2 16,-2 4 7-16,0-4-18 16,-3 2 6-16,-3 2-2 15,-6 0-1-15,-4 2-1 16,0 2-7-16,0 0-1 15,1-2-3-15,7-24-100 16,-1 5-171-16,-2-5-416 0</inkml:trace>
  <inkml:trace contextRef="#ctx0" brushRef="#br0" timeOffset="98212.73">13707 16866 1177 0,'0'0'316'0,"0"0"-224"15,0 0-59-15,0 0 24 16,0 0 64-16,0 0-42 16,0 0-29-16,0 0-29 15,0 0 12-15,0 0 17 16,0 0-2-16,0 0 0 0,0 0-6 16,0 0-5-1,0 0-1-15,0 0 11 0,0 0 2 16,0 0-5-16,0 0-5 15,0 0-5-15,0 0-7 16,0 0-4-16,0 0-5 16,0 0-7-16,0 0-2 15,0 0 5-15,0 0-6 16,0 0 2-16,0 0-2 16,0 0 4-16,0 0 6 15,0 0 5-15,0 0-6 16,0 0-5-16,0 0-5 15,0 0-1-15,0 0-5 16,0 0 5-16,0 0-5 16,0 0 0-16,0 0 5 0,0 0 7 15,0 0 9-15,0 0 2 16,4-4 0-16,-2 2 6 16,0 2-9-16,-2 0-3 15,0 0-3-15,0 0-6 16,0 0 7-16,0 0-9 15,0 0-1-15,0 0 3 16,0 0 0-16,0 0 6 16,0 0 6-16,0 0-12 15,0 0 2-15,0 0 7 0,0 0 4 16,0 0-13 0,0 0-7-16,0 0-2 0,0 0 10 15,0 0-9-15,0 0 1 16,0 0 7-16,0 0 5 15,0 0-14-15,0 0 0 16,0 0 2-16,0 0-1 16,0 0-1-16,0 0 1 15,0 0 0-15,0 0 0 16,0 0-1-16,0 0 0 16,0 0-7-16,0 0 7 15,0 0 0-15,0 0 0 16,0 0 2-16,0 0-2 15,0 0 7-15,0 0-6 16,0 0-1-16,0 0 1 0,0 0-1 16,0 0 1-1,0 0 0-15,0 0-1 0,0 0 0 16,0 0 0-16,0 0 0 16,0 0 9-16,0 0-9 15,0 0 0-15,0 0 1 16,0 0 0-16,0 0 1 15,0 0-1-15,0 0-1 16,0 0 11-16,0 0-11 16,0 0 1-16,0-4 8 15,0 4-2-15,2-4-6 16,0 0 0-16,-2 4 0 16,0 0 1-16,0 0-1 15,0 0 13-15,0 0-7 16,0 0 5-16,0 0 3 0,0 0 0 15,0 0-3-15,0 0 2 16,0 0-1-16,0 0-11 16,0 0-2-16,0 0-5 15,0 0-2-15,0 12-28 16,0 10-14-16,-6 10 49 16,-4 8 1-16,-3 10 15 15,1-2-16-15,4-7 0 16,-1-5 0-16,3-10 0 15,-2-4 1-15,2-8 7 16,1-8-8-16,3-2 6 16,2-4-5-16,-2 0-1 15,-2 0 17-15,-5-18 7 0,-3-14-24 16,-1-13-17 0,-3-5 8-16,6-2 9 0,3 2-1 15,7 6 0-15,0 4 1 16,4 8-9-16,12 6 2 15,2 4-8-15,2 4 9 16,0 8 5-16,4 6-8 16,-1 4 3-16,2 0-24 15,0 0-1-15,0 18 1 16,0 8 8-16,-7 2-8 16,-5 2 6-16,-7 2 9 15,-6-4 0-15,0-2-3 0,-6-4-4 16,-10-4 7-16,-1-6-6 15,0-2-17-15,9-6 23 16,2-4 15-16,6 0 3 16,0 0 5-16,0 0-8 15,0 0 8-15,4 0-8 16,12 0-15-16,3 0 15 16,4-4-1-16,-1 4 0 15,-6 0-5-15,-6 0-9 16,-4 0 6-16,-6 0-3 15,0 0-3-15,0 4 5 16,-10 6 8-16,-9-2 2 16,-8 6 0-16,-4-6-12 0,-3 2 12 15,-1-2 6 1,0-4-6-16,4-4 0 0,7 0-21 16,2 0-83-16,6 0-119 15,9 0-361-15</inkml:trace>
  <inkml:trace contextRef="#ctx0" brushRef="#br0" timeOffset="98689.45">14193 17106 916 0,'0'0'319'0,"0"0"-191"15,0 0-11-15,0 0 36 16,0 0-6-16,0 0-52 15,0 0-39-15,-73 89-27 16,73-75-17-16,0 0 3 16,0-6-2-16,0-4 16 15,9-4 9-15,5 0 37 0,3 0 58 16,3-12-14-16,5-2-21 16,-3-8-29-16,-6 0 4 15,-5 0-7-15,-9-1-17 16,-2 5-13-16,0 4 0 15,-15 0-27-15,-10 6-9 16,-6-2 0-16,-5 10-1 16,3 0 1-16,2 0-27 15,6 0-47-15,7 6-62 16,7 6-48-16,11 11-50 16,0-5-273-16,4 0-787 0</inkml:trace>
  <inkml:trace contextRef="#ctx0" brushRef="#br0" timeOffset="100034.07">14691 17530 1348 0,'0'0'359'0,"0"0"-245"16,0 0-74-16,0 0 27 15,0 0 35-15,0 0-30 16,0 0-27-16,7-4-19 15,-7 4-18-15,0 0 0 16,0 0-7-16,0 0 5 16,0 0 0-16,0 0-5 15,0 0 8-15,0 0-1 16,0 0 4-16,0 0 10 16,0 0 2-16,0 0 3 15,0 0 13-15,0 0 12 0,0 0 4 16,0 0 2-16,0 0-5 15,0 0-8-15,0 0-3 16,0 0-6-16,0 0-17 16,0 0-6-16,0 0-2 15,0 0-5-15,0 0 0 16,0 0-5-16,0 0 5 16,0 0-5-16,0 0 1 15,0 0 8-15,0 0-8 16,0 0-1-16,0 0 10 15,0 0-10-15,0 0 0 16,0 0 1-16,0 0-1 16,0 0 0-16,0 0 0 0,0 0 0 15,0 0 0-15,0 0 0 16,0 0-1-16,0 0 2 16,0 0-2-16,0 0 1 15,2 0 0-15,0-4-1 16,-2 4 0-16,2 0 6 15,-2 0-6-15,0 0 1 16,0 0 5-16,0 0-6 16,0-5 1-16,0 5 10 15,0 0-10-15,0 0-1 16,0 0 9-16,0 0 9 16,0-4 9-16,0 4 6 15,0-1 0-15,2-7 7 0,-2 3-11 16,0 1 8-1,2 3 8-15,-2-3-3 0,0 0 12 16,0-1-8-16,0 1-2 16,0 0-8-16,0 3 7 15,0-4-12-15,0 5-2 16,0 0-7-16,0 0-5 16,0 0-17-16,0 0-10 15,0 0-8-15,0 10-3 16,0 7-5-16,0 2 26 15,5 16 6-15,-1 9 6 16,1 2 3-16,4 6-6 0,-1-6 0 16,-1-2-9-16,-1 0 1 15,0-7-1-15,0-6 1 16,-4 4 1-16,3-7-1 16,-3-2 8-16,0 2-8 15,0-6-1-15,0-4 1 16,0 0-1-16,-2-10 0 15,4 2-15-15,-4-6-25 16,0-4-11-16,0 0-27 16,0 0-25-16,0 0-59 15,-8 0-129-15,-9 0-362 0</inkml:trace>
  <inkml:trace contextRef="#ctx0" brushRef="#br0" timeOffset="100250.86">14499 17848 1807 0,'0'0'571'0,"0"0"-503"16,0 0-55-16,0 0 60 15,0 0 48-15,127 0-23 16,-80 0-34-16,7 8-38 15,4-3-26-15,19 0-32 16,-10-5-251-16,-14 0-624 0</inkml:trace>
  <inkml:trace contextRef="#ctx0" brushRef="#br0" timeOffset="100498.8">15245 17530 2070 0,'0'0'579'16,"0"0"-491"-16,0 0-51 15,0 0 18-15,0 0 11 16,0 0 72-16,7 148-19 16,2-76-32-16,4 8-40 15,3 1-26-15,-3-11-21 0,-3-6-75 16,-10 2-77-16,-14-14-148 15,-9-13-337-15</inkml:trace>
  <inkml:trace contextRef="#ctx0" brushRef="#br0" timeOffset="103235.66">10800 16856 421 0,'0'0'140'0,"0"0"-82"15,0 0 56-15,0 0 37 0,0 0-5 16,0 0-11-1,0 0-8-15,0 0-11 0,0 0-7 16,0 0 2-16,0 0-9 16,0 0-7-16,0 0-15 15,0 0 11-15,0-4-40 16,0 4 14-16,0 0 3 16,0 0 23-16,0 0 8 15,0 0 11-15,0 0-30 16,0 0-5-16,0-4-11 15,0 4-16-15,0-4-7 16,0 2-17-16,0 2 3 0,0 0-9 16,0 0-6-16,0 0-3 15,0 0-9-15,0 0 0 16,0 0 2-16,0 0-2 16,0 0 2-16,0 0 4 15,0 0-6-15,0 0 0 16,0 0 0-16,0 0 0 15,0 0 0-15,0 0 2 16,0 0-4-16,0 0 2 16,0 0 0-16,0 0-2 15,0 0 1-15,0 0 0 16,0 0 1-16,0 0 1 16,0 0 0-16,0 0 0 15,0 0 6-15,0 0-5 0,0 0 8 16,0 0-1-16,0 0 2 15,0 0-11-15,0 0 1 16,0 0 1-16,0 0-1 16,0 0 0-16,0 0 5 15,0 0-5-15,0 0 11 16,0 0-12-16,0 0 0 16,0 0 1-16,0 0 0 15,0 0 6-15,0 0-7 16,0 0 0-16,0 0 0 15,0 0 0-15,0 0 0 16,0 0 1-16,0 0-1 16,0 0 6-16,0 0-5 15,0 0-1-15,0 0 9 0,-6-4 6 16,-3 4-14-16,-3-4 7 16,4 4-7-16,-1-4 5 15,2 4 2-15,2 0-7 16,3 0-1-16,2 0 1 15,0 0-1-15,0 0 0 16,0 0-1-16,0 0 0 16,0 0 1-16,0 0-1 15,0 0 1-15,-2 0-1 16,2 0-1-16,-4 0-5 0,-3 0-2 16,-2 8 8-1,-4 6 1-15,-5 4 1 16,2 0-1-16,-2 4 0 0,1 4-1 15,1 6-4 1,-2 0 4-16,2 2 2 0,1 6-1 16,-1 1 0-16,1 5 1 15,1 2 0-15,1 10 11 16,4 4-11-16,4 10 1 16,5 0-2-16,0 7 7 15,8-3-7-15,9-8 0 16,3-10 1-16,2-14 0 15,1-8 6-15,-3-14 2 16,-3-4-1-16,1-4 2 16,-1-5-4-16,0 0 7 15,-1 0 2-15,-1-1-1 16,-1-2-13-16,-3 2 5 0,-3-4-5 16,-1 0 0-16,0-2-1 15,-2 6-1-15,5 0-84 16,24-8-157-16,-3 0-331 15,3 0-1109-15</inkml:trace>
  <inkml:trace contextRef="#ctx0" brushRef="#br0" timeOffset="104102.61">15170 17267 111 0,'0'0'134'16,"0"0"-113"-16,0 0-21 15,0 0-227-15</inkml:trace>
  <inkml:trace contextRef="#ctx0" brushRef="#br0" timeOffset="104920.42">15344 17263 182 0,'0'0'231'15,"0"0"-158"-15,0 0 17 16,0 0 102-16,0 0 23 15,0 0-33-15,0 0-5 16,15-4-20-16,-15 4 7 16,2-2-24-16,-2 2-33 15,0 0-56-15,0 0-40 16,0 0 3-16,0 0-13 0,0 0-1 16,0 0-29-1,0 0 5-15,0 0 1 0,0 0 18 16,0 0 5-16,0 0 1 15,0 0 7-15,0 0 1 16,0 0-1-16,0 0 6 16,0 0 16-16,4 0 8 15,3 0-31-15,7 14 56 16,3 0 3-16,5 8 5 16,5 6 9-16,2 6 4 15,5 10 13-15,1 6 4 16,1 4-7-16,2 9-12 15,0 3-12-15,-3 2-18 16,-1-2-3-16,-7-4-19 16,-5 1-4-16,-5-9-7 0,-9-4-11 15,-6-6 8-15,-2 0 6 16,0-4 5-16,-12 0-18 16,-7 3 6-16,-4-1 12 15,-1 0-3-15,-5-2-12 16,-3 4 5-16,-3 0-7 15,-1 2 5-15,3-2 27 16,0-8-28-16,6 3-2 16,0-12-11-16,7-4 1 15,2-10 5-15,7 2-1 16,2-11 0-16,7 0-5 16,0-4 14-16,0 0 12 15,2 0 15-15,0 0-8 0,0 0-2 16,-3 0 1-16,3 0-2 15,0 0-7-15,0 0-7 16,-2 0-5-16,2 0-6 16,0 4 3-16,0-4 1 15,0 0-10-15,0 0 7 16,0 0-6-16,0 0 7 16,0 0 4-16,0 0-11 15,0 0 10-15,0 0-4 16,0 0-5-16,0 0 8 15,0 0-4-15,0 0-4 16,0 0-1-16,0 0 6 16,0 0-7-16,0 0-18 15,0 0-96-15,-7 0-127 16,-11 0-258-16,-2-4-409 0</inkml:trace>
  <inkml:trace contextRef="#ctx0" brushRef="#br0" timeOffset="126273.71">14073 15422 147 0,'0'0'155'0,"0"0"-106"16,0 0-49-16,12-8-13 16,-8 4-29-16,0 2 31 15,3 0 11-15,-1 0 8 16,2 0-6-16,-2 2-1 16,-1-2 0-16,-1 2-1 15,-2 0 1-15,0 0 0 16,-2 0 0-16,0 0 33 15,0 0-21-15,0 0-13 16,0 0-6-16,0 0-14 16,0 0-25-16,-4 0-2 0,0 2-33 15</inkml:trace>
  <inkml:trace contextRef="#ctx0" brushRef="#br0" timeOffset="130964.25">8534 17504 942 0,'0'0'213'0,"0"0"-153"15,0 0-44-15,0 0 18 16,0 0 58-16,0 0 4 16,3 0-12-16,-3 0-4 15,0 0-5-15,0 0-15 16,0 0-24-16,0 0-2 15,0 0 11-15,0 0-8 16,0 0 24-16,0 0 3 16,0 0 13-16,2 0 23 0,0 0 13 15,0 0-4-15,-2 0-29 16,0 0 4-16,3-9 1 16,1-9-5-16,7-10-7 15,7-24-47-15,4-10-19 16,10-14 4-16,-1-4 6 15,0-2-8-15,-2 1 5 16,-3 1-13-16,-6 0 10 16,1 0-10-16,-4-1 5 15,-1 1 3-15,1 0-1 16,2 4-8-16,-1 4 1 16,-1 14 0-16,-3 5 10 15,-1 17 1-15,-4 4 1 0,0 10 1 16,0 0-7-16,-1-4 2 15,4 0-3-15,1 2-6 16,0-6 5-16,-1 6-4 16,1 3-1-16,-5 6 9 15,2 3 2-15,-6-1 3 16,1 8-5-16,-1-4 3 16,-2 5 9-16,-2 3-3 15,2 1-8-15,-2 0-4 16,0 0-6-16,0 0 0 15,0 0-1-15,0 0-6 16,0 0 5-16,0 0-4 0,0 0 5 16,0 0-7-1,0 0 7-15,0 0-5 0,0 0 5 16,0 0-7-16,0 4-101 16,-29 32-133-16,-2 0-81 15,-4-4-392-15</inkml:trace>
  <inkml:trace contextRef="#ctx0" brushRef="#br0" timeOffset="131665.75">8891 16038 1103 0,'0'0'210'0,"0"0"-152"16,0 0-42-16,0 0-2 16,0 0 63-16,0 0 27 15,0 0-4-15,0 0-17 16,0 0-29-16,0 0 6 15,0 0-1-15,0 0 7 16,0 0 26-16,2-4 30 16,14-12-9-16,6-7-64 15,2 0-23-15,3-4-8 0,-2 0 10 16,-6 6-8-16,-5 5-7 16,-3 8-7-16,-5 0-5 15,0 4 9-15,-6 2-9 16,2 2 5-16,-2 0-6 15,2 0-1-15,-2 0-5 16,0 0 5-16,2 0-6 16,-2 0-5-16,0 0 11 15,0 0-8-15,0 0 9 16,0 0-2-16,0 0-5 16,4 0 7-16,3 0-1 15,2 0-4-15,7 6 5 0,2-2 11 16,-1 6-5-1,4 2-5-15,-4-2 3 0,1 4 2 16,-5 7-6-16,1 1 0 16,-3 6 0-16,-3 2 0 15,0 2 12-15,-4-6-11 16,-4-8 0-16,2-8 7 16,-2-2-7-16,0-8 11 15,0 0 24-15,0 0 25 16,0 0 8-16,0 0-8 15,0 0-15-15,0 0-9 16,0 0-17-16,0 0-11 16,0 0-9-16,0 0-106 0,0 10-150 15,0 12-534 1,-8 0-405-16</inkml:trace>
  <inkml:trace contextRef="#ctx0" brushRef="#br0" timeOffset="132997.13">8334 16427 110 0,'0'0'773'0,"0"0"-646"16,0 0-57-16,0 0-31 15,0 0 39-15,0 0 2 16,0 0-6-16,0-30 16 16,0 24 3-16,0 2 45 15,0 0 3-15,0 4-6 16,0 0-13-16,0-4-25 16,0 4-1-16,0-4-6 0,-2-2-14 15,-3-2-38-15,1-6-21 16,-1 1-16-16,0-1 5 15,1 0 2-15,0 2-1 16,-1 2-6-16,1 2 5 16,2 2 1-16,0-2 1 15,-1 4 5-15,1-4-5 16,-1 2 3-16,1-2-2 16,-2 2 12-16,4-2-9 15,-2-2 6-15,0 6-6 16,2 0 19-16,0 0 3 15,0 4-13-15,-3 0-18 16,3 0-3-16,-2 0-6 0,2 14-19 16,-2 12 4-16,0 14 21 15,0 13 34-15,0 11 1 16,-3 6-23-16,0 2-2 16,1-6-2-16,-3-2 12 15,-1-7-3-15,-2-3-5 16,-1 0 4-16,0-6 5 15,-2-2-7-15,2-6-5 16,1-8-2-16,4-2-5 16,1-12 9-16,1 0-10 15,2-5 0-15,0-4 5 16,0 1-5-16,-1 3 7 0,1 0-7 16,0 0-1-1,-3 1 0-15,3 0 1 0,-1-2-1 16,1 2 7-16,-2-4-5 15,2-2-1-15,2 0 5 16,0-6-5-16,0-2 11 16,0 0-2-16,0 0 11 15,0 0 2-15,0 0-2 16,0 0-6-16,0 0-1 16,0 0 3-16,0 0-4 15,0-6-13-15,0 2-41 16,0 0-113-16,-2 0-139 15,-3 4-89-15,3 0-285 0,-5 0-116 16</inkml:trace>
  <inkml:trace contextRef="#ctx0" brushRef="#br0" timeOffset="133865.99">8024 17209 1041 0,'0'0'281'0,"0"0"-140"15,0 0-6-15,0 0 55 16,0 0-40-16,0 0-3 16,0 0-20-16,-14-80-39 15,12 71-17-15,2 4-34 16,-2 1-10-16,2-1 3 16,0 5 0-16,0 0 7 15,0 0-3-15,0 0-9 0,0 0-2 16,0 0-1-1,0 0-4-15,0 0 9 0,0 0-2 16,0 0-9-16,0 0 4 16,0 0-19-16,0-4 8 15,0 4 5-15,0-4-5 16,0 3-8-16,0-3 8 16,0 4 4-16,0-5-1 15,0 5-10-15,0 0 8 16,0 0-4-16,0 0 2 15,0 0 8-15,0 0-1 16,0 0-3-16,0 0-4 0,0-4 0 16,0 4-7-1,0 0-1-15,0 0 1 0,0 0-2 16,0 0 0-16,0 0 0 16,0 0-9-16,0 0-1 15,0 0 2-15,0 0-9 16,0 9-4-16,2 0 10 15,8 9 12-15,3 9 1 16,3-1 14-16,-1-2-3 16,-1 2-11-16,-4-4 7 15,-1-4-8-15,0 0 1 16,-2 0-1-16,0 0 1 16,-1 8 1-16,1 0 5 15,-3-2-6-15,1-2 5 16,0-6-6-16,-5-10 1 0,2-2 0 15,-2-4 17-15,0 0 7 16,2 0 22-16,-2 0 19 16,4-10 13-16,0-6-4 15,8-12-20-15,3-12-37 16,6 0-9-16,3-8-3 16,3 8 0-16,-1 0-5 15,1 8 1-15,2-4-1 16,0 5 1-16,-4 3-1 15,-6 10 0-15,-5 0 0 16,-5 10 8-16,-5 4 0 16,-4 0-8-16,0 4-1 15,0 0 1-15,0 0-1 0,0 0 0 16,0 0-2-16,0 0-8 16,0 0 9-16,0 0 0 15,0 0-8-15,0 0-71 16,0 0-95-16,0 0-149 15,0 12-339-15,0-8-96 0</inkml:trace>
  <inkml:trace contextRef="#ctx0" brushRef="#br0" timeOffset="136288.74">12547 18290 390 0,'0'0'111'0,"0"0"-74"16,0 0-37-16,0 0-3 15,0 0-41-15,0 0-79 0,0 0-115 0</inkml:trace>
  <inkml:trace contextRef="#ctx0" brushRef="#br0" timeOffset="136898.1">12547 18290 67 0,'-29'-18'281'15,"29"18"-137"-15,0 0-60 16,0 0-55-16,0 0-8 15,0 0 4-15,0 0 14 16,0 0 6-16,0 0 54 16,0 0-9-16,0 0 5 15,0 0-14-15,0 0-32 16,0 0-1-16,0 0 22 16,0 0-10-16,0 0 1 15,0 0 12-15,0-5 4 16,0 5 42-16,0 0-11 15,0 0 2-15,0 0-46 0,0 0-6 16,0 0-13-16,0 0 0 16,0 0-18-16,0 0-5 15,0 0-6-15,0 0 3 16,0 0-1-16,0 0 3 16,0 0 5-16,0 0 17 15,0 0 7-15,0 0-4 16,0 0-16-16,0 0-5 15,0 0 5-15,0 0-12 16,0 0-3-16,0 0 4 16,0 0 2-16,0 0-3 0,0 0 10 15,0 0 8 1,0 0-19-16,0 0 16 0,0 0-15 16,0 0 4-16,0 0-4 15,0 0-6-15,0 0-10 16,0 0 4-16,0 0-6 15,0 0 1-15,0 0 0 16,0 0 8-16,0 0 2 16,0 0-5-16,0 0 10 15,0 0 2-15,0 0-6 16,0 0 4-16,0 0-1 16,0 0-9-16,0 0 3 15,0 0-3-15,0 0-5 16,0 0 0-16,0 0 5 15,0 0 0-15,0 0-5 0,0-4-1 16,0-28-47 0,0 5-300-16,-2-22-1580 0</inkml:trace>
  <inkml:trace contextRef="#ctx0" brushRef="#br0" timeOffset="138534.04">10715 14373 639 0,'0'0'493'15,"0"0"-400"-15,0 0-67 16,0 0 22-16,0 0 68 16,0 0 6-16,0 0-7 15,0 0-9-15,0 0-16 16,0 0-27-16,0 0-2 16,2 0-3-16,3 0-12 0,4 0-31 15,6 0 2 1,8 0-5-16,4-8-2 0,4 2-1 15,0 2 10-15,-2-4-11 16,-4 2 15-16,-6 2-23 16,-7 4 9-16,-5-4-8 15,-7 4 6-15,0 0 2 16,0 0-9-16,-19 0-7 16,-14 0-52-16,-13 6 59 15,-8 5 18-15,0-4-8 16,8 0-4-16,11-3-4 15,8-3 8-15,13 3-4 16,9-4-6-16,5 0-5 16,0 0 5-16,0 0 0 0,14 0 0 15,10 0 4-15,5 4-4 16,4-4 0-16,1 5 1 16,-5-4 0-16,-7 2 5 15,-6-2-6-15,-7 2 1 16,-7-2 11-16,-2 3-12 15,0-4-1-15,-16 5-10 16,-17 3-47-16,-14 3 58 16,-2 2-1-16,1-1 0 15,5-2 0-15,16-5 1 16,10 0 0-16,8-3-1 16,9-2-16-16,0 0 17 15,2 0 0-15,20 0 0 0,9 0 0 16,5 0 1-16,4 0 0 15,-7 0 8-15,-4 0-8 16,-6 0-1-16,-10 0 10 16,-7 0-10-16,-3 2-10 15,-3-2 10-15,0 4 1 16,0-4 15-16,-18 4-16 16,-13 2-20-16,-9 0 20 15,-3 1 6-15,6 0 1 16,8-3 5-16,13-2-3 15,9-2-9-15,7 0-3 16,0 0 3-16,0 0 10 16,14 0-9-16,8 0 0 15,7 0 13-15,2 0 1 16,-6 0-2-16,-3 0-11 0,-9-2 20 16,-6 2-4-16,-5 0 25 15,-2 0-18-15,0 0 7 16,0 0-17-16,0 0 0 15,0 0 12-15,0-2-1 16,0 2-5-16,0 0-21 16,0 0-19-16,-5 0-113 15,-3 4-234-15,1 4-542 0</inkml:trace>
  <inkml:trace contextRef="#ctx0" brushRef="#br0" timeOffset="142047.22">12315 18424 849 0,'0'0'275'0,"0"0"-125"16,0 0-48-16,0 0 21 15,0 0-4-15,0 0 2 16,0 0 12-16,0 0-1 15,0 0 14-15,0 0-6 16,0 0-5-16,0 0-22 16,0 0-46-16,0 0-2 15,0 0-8-15,0 0 4 16,0 0-21-16,0 0 8 16,0 0-12-16,2 0-3 15,0 0-15-15,1 0-6 16,2 0-5-16,-1 0-1 15,5 0-4-15,4-4-2 0,5 2 12 16,2-6-4 0,-2 4-8-16,-2 4 1 0,-10-4 0 15,-2 4 1-15,-4 0 7 16,0 0-8-16,-4 0-1 16,-18 0-7-16,-18 0-5 15,-10 0-3-15,-5 0 6 16,2 4 9-16,10 0 1 15,12-4 5-15,13 0-5 16,12 0 8-16,1 0-7 16,5 0-2-16,0 0 1 15,0 0 0-15,0 0-1 16,0 0 0-16,3 0-12 0,8 0-6 16,4 0 17-1,5 4 1-15,3-4 5 0,-4 2-3 16,-1-2-1-16,-6 0-1 15,-3 2 1-15,-5-2 0 16,-4 0 0-16,0 0 4 16,0 0-5-16,0 0-1 15,0 0 0-15,0 2 0 16,-16 2-13-16,-8 4-2 16,-12 2 15-16,-4 6 0 15,2-6-9-15,9-2 10 16,11-2 0-16,11-6-7 15,7 0-3-15,0 0-2 0,5 0-2 16,19 0-17 0,14 0 31-16,9 0 5 0,3 0-2 15,-4-4-2-15,-8 0-1 16,-14 2 1-16,-11 2 8 16,-5 0 7-16,-8 0 2 15,0 0 5-15,0 0-10 16,-8 0-11-16,-11 0-1 15,-10 0 1-15,-12 2 4 16,-1 2-6-16,7 4 1 16,6-8 7-16,13 4-7 15,7-4-1-15,7 0 6 16,2 0-6-16,0 0 0 16,0 0 0-16,0 0 0 0,0 0 0 15,4 0-1-15,8 0-9 16,1 0 10-16,3 0 1 15,-1 0 5 1,1 0 0-16,-7 0 3 0,-3 0-2 16,-4 0 1-16,-2 0 14 15,0 0 6-15,0 0-1 16,0 0 3-16,0 0 0 16,0 0 12-16,-2 0-6 15,0 0-9-15,2 0-9 16,0 0 2-16,0 0 2 15,0 0-1-15,0 0-3 16,0 0 1-16,0 0-2 0,0 0-4 16,0 0 4-1,0 0-8-15,0 0 1 0,0 0 4 16,0 0-4-16,0 0-1 16,0 0 5-16,0 0-4 15,0 0 7-15,0 0-8 16,0 0 3-16,0 0-3 15,0 0 6-15,0 0-15 16,0 0 14-16,0 0-5 16,0 0 3-16,0 0-12 15,0 0 13-15,0 0-12 16,0 0 12-16,0 0-2 16,0 0-11-16,0 0 17 15,0 0-11-15,0 0 6 16,0 0-3-16,0 0 0 0,0 0 1 15,0 0 1-15,0 0-11 16,0 0 12-16,0 0-3 16,0 0-7-16,0 0-2 15,0 0 0-15,0 0-1 16,0 0 1-16,0 0 12 16,0 0-6-16,0 0-6 15,0 0 0-15,0 0 11 16,0 0-10-16,0 0-1 15,0 0 10-15,0 0-10 16,0 0 1-16,0 0 11 16,0 0-6-16,0 0-6 0,0 0 9 15,0 0 6-15,0 0-9 16,0 0-5-16,0 0 5 16,0 0-4-16,0 0-2 15,0 0 1-15,0 0-1 16,0 0 7-16,0 0 8 15,0 0-14-15,0 0 0 16,0 0 8-16,0 0-9 16,0 0 4-16,0 0 2 15,0 0-1-15,0 0-4 16,0 0 4-16,0 0-5 16,0 0 0-16,0 0 0 15,0 0 12-15,0 0-11 0,0 0 0 16,0 0 7-16,0 0-7 15,0 0 6-15,0 0-6 16,0 0-1-16,0 0 7 16,0 0-7-16,0 0 7 15,0 0-2-15,0 0-4 16,0 0 0-16,0 0 5 16,0 0-6-16,0 0 0 15,0 0 10-15,0 0-1 16,0 0-4-16,0 0-4 15,0 0 4-15,0 0-5 16,0 0 1-16,0 0 0 16,0 0 8-16,0 0 1 15,0 0-10-15,0 0 0 16,0 0 8-16,0 0-7 0,0 0-1 16,0 0 1-16,0 0 4 15,0 0-3-15,0 0-3 16,0 0 2-16,0 0 10 15,0 0-10-15,0 0 13 16,0 0-14-16,0 0 14 16,0 0-5-16,0 0-3 15,0 0-6-15,0 0 0 16,0 0 5-16,0 0-4 16,0 0-1-16,0 0 1 15,0 0-1-15,0 0 0 16,0 0 0-16,0 0 0 15,0 0-2-15,0 0 2 16,0 0 0-16,0 0-1 0,0 0 2 16,0 0-1-16,0 0 6 15,0 0-5-15,0 0-1 16,0 0 0-16,0 0 5 16,0 0-5-16,0 0 1 15,0 0-5-15,0 0 4 16,0 0-1-16,0 0 1 15,0 0 5-15,0 0-4 16,0 0-2-16,0 0 2 16,0 0-1-16,0 0 0 15,0 0 0-15,0 0 4 0,0 0-3 16,0 0-1 0,0 0 1-16,0 0 0 0,0 0-1 15,0 0-5-15,0 0 5 16,0 0 17-16,0 0-17 15,0 0 0-15,0 0-11 16,0 0 10-16,0 0 0 16,0 0 1-16,0 0 0 15,0 0 0-15,0 0 1 16,0 0 11-16,0 0-12 16,0 0 0-16,0 0 0 15,0 0 0-15,0 0 0 16,0 0 0-16,0 0 0 0,0 0 0 15,0 0 0 1,0 0-3-16,0 0 2 0,0 0 0 16,0 0 1-16,0 0 5 15,0 0-5-15,0 0 0 16,0 0 0-16,0 0 0 16,0 0 0-16,0 0 0 15,0 0 0-15,0 0 0 16,0 0 0-16,0 0 0 15,0 0 0-15,0 0 0 16,0 0 0-16,0 0 0 16,0 0 0-16,0 0 0 15,0 0 0-15,0 0 0 16,0 0 0-16,0 0 0 16,0 0 0-16,0 0 0 0,0 0 0 15,0 0 0-15,0 0 0 16,0 0 0-16,0 0 0 15,0 0 0-15,0 0 0 16,0 0 0-16,0 0 0 16,0 0 0-16,0 0 0 15,0 0 0-15,0 0 0 16,0 0 0-16,0 0 0 16,0 0 0-16,0 0 0 15,0 0 0-15,0 0 0 16,0 0 0-16,0 0 0 15,0 0 0-15,0 0 0 0,0 0 0 16,0 0 0-16,0 0 0 16,0 0 0-16,0 0 0 15,0 0 0-15,0 0 0 16,0 0 0-16,0 0 0 16,0 0 0-16,0 0 0 15,0 0 0-15,0 0 0 16,0 0 0-16,0 0 0 15,0 0 0-15,0 0 0 16,0 0 0-16,0 0 0 16,0 0 0-16,0 0-29 15,-9-12-214-15,-15 2-367 16,-10-20-494-16</inkml:trace>
  <inkml:trace contextRef="#ctx0" brushRef="#br0" timeOffset="144131.64">11538 12753 823 0,'0'0'292'16,"0"0"-180"-16,0 0-67 15,0 0 10-15,0 0 63 16,0 0-9-16,2 0-25 16,-2 0-6-16,0 0-43 15,0 0-11-15,0 0-3 16,2 0 4-16,4 0-18 16,6 0 21-16,6 0 44 15,8 0 17-15,8-2-41 16,1-4-2-16,4-2-5 15,-4 0-13-15,-3 2 3 16,-8 2-6-16,-7 0-17 16,-8 2 11-16,-4 2-6 15,-5 0-3-15,0 0-5 16,0 0 1-16,-22 0-6 0,-9 0 0 16,-9 6 1-16,-3 2-1 15,7 0 0-15,5-2 1 16,11-2-1-16,7 0 0 15,4-2 0-15,2-2 0 16,5 0-10-16,2 0 10 16,0 0 4-16,0 0-2 15,0 0-2-15,0 0 0 16,4 0 1-16,12 0 0 16,2 0 10-16,0 0-5 15,2 0-6-15,-7 0 2 16,-1 0-2-16,-6 0-8 15,-4 0 8-15,-2 0 5 16,0 0-5-16,0 0-20 16,-10 0 1-16,-15 8 19 0,-2 2 1 15,0 0 15-15,5-2-10 16,6-4-6-16,10-2-2 16,3 1 2-16,3-3 0 15,0 0-1-15,0 0-9 16,5 0 0-16,10 1 10 15,8-1 7-15,1 0-5 16,-2 0 6-16,-4 0-8 16,-5 0 0-16,-5 0 0 15,-6 0 7-15,-2 0-7 0,0 0 5 16,0 0-5-16,0 0 0 16,-16 0-1-16,-7 4-3 15,-1 2 4-15,0 1 1 16,6-3 0-16,7-3 0 15,6 1-1-15,3-2-5 16,2 0 5-16,0 0 0 16,5 0 0-16,17 0 0 15,6 0 0-15,9 0 2 16,-4 0-1-16,-4 0 11 16,-10 0-11-16,-7 0 0 15,-7 0 5-15,-5 0-5 16,0 0 6-16,0 0-6 0,0 0 0 15,-17 0-1 1,-4 0 0-16,-2 0 9 0,3 0-2 16,7 2-1-16,3-2 4 15,8 2-4-15,0-2-6 16,2 0 6-16,0 0-4 16,0 0-1-16,0 0 5 15,0 0-6-15,0 0 0 16,0 0 0-16,-6 3-35 15,-3 6-126-15,-14 9-20 16,6 0-186-16,-1-4-469 0</inkml:trace>
  <inkml:trace contextRef="#ctx0" brushRef="#br0" timeOffset="148023.72">15062 16383 196 0,'0'0'287'0,"0"0"-181"16,0 0-47-16,0 0 39 16,0 0-16-16,0 0-18 15,0 0 14-15,0-13-29 16,0 13-3-16,0 0-25 0,0 0-21 16,0 0 0-16,0 0 15 15,0 0-8-15,0 0 35 16,0 0-2-16,0 0 20 15,0 0 5-15,0 0 0 16,0 0-7-16,0 0-10 16,0 0-4-16,0 0-17 15,0 0-2-15,0 0 0 16,0 0 4-16,0 0 4 16,0 0-3-16,0 0 5 15,0 0 5-15,0 0 7 16,0 0 10-16,0 0-19 15,0 0-13-15,0 0-3 0,0 0 0 16,0 0-4-16,0 0 0 16,0 0 5-16,0 0-15 15,0 0 4-15,0 0 15 16,0 0-16-16,0 0 7 16,0 0 1-16,0 0-1 15,0 0-2-15,0 0 6 16,0 0 11-16,0 0-18 15,0 0 7-15,0 0-9 16,0 0 12-16,0 0 6 16,0 0-1-16,0 0 7 15,0 0-4-15,0 0-5 0,0 0 6 16,0 0-12-16,0 0-4 16,0 0 1-16,0 0 2 15,0 0 11-15,0 0-6 16,0 0 15-16,0 0 3 15,0 0 12-15,0 0-10 16,0 0 0-16,0 0-6 16,0-1-4-16,0 1-4 15,0 0 7-15,0 0 1 16,0 0-15-16,0 0-4 16,0 0-3-16,2 0-10 15,1 0 1-15,-3 0-8 16,0 0 0-16,3 0 0 0,-3 0 0 15,0 0 1-15,0 0-1 16,0 0 0-16,0 0 0 16,0 0 0-16,0 0 11 15,0 0-1-15,0 0-10 16,0 0 7-16,0 0 16 16,0 0 7-16,0-4-2 15,0 4 1-15,0 0 13 16,0-4-13-16,0 4-6 15,0 0 1-15,0 0-4 16,0 0 3-16,0 0 0 16,0-5 11-16,0 5-5 15,0 0-3-15,0-4 0 16,0 4-5-16,0 0-1 16,0 0-10-16,0 0-1 0,-3 0-9 15,3 0 5-15,0 0-6 16,0 0-8-16,-3 0 7 15,3 0-5-15,-2 0 0 16,2 0-2-16,-2 0 7 16,2 0-1-16,0 0 1 15,-2 0 0-15,2 0 0 16,0 0 1-16,0 0 0 16,0 0 0-16,0 0 1 15,0 0-1-15,0 0 6 16,0 0 0-16,0 0-5 15,0 0-1-15,0 0 2 16,0 0-2-16,0 0 1 0,0 0 5 16,0 0-6-1,0 0 1-15,0 0 0 0,0 0 0 16,0 0 0-16,0 0 1 16,0 0-2-16,0 0 0 15,0 0 0-15,0 0-6 16,0 0 6-16,0 0-6 15,0 0 5-15,0 0 0 16,0 0 0-16,0 0 0 16,0 0 0-16,0 0 0 15,0 0-5-15,0 0 6 16,0 0 2-16,0 0-1 0,0 0 0 16,0 0 1-1,0 0-1-15,0 0-1 0,0 0 0 16,0 0 1-16,0 0 0 15,0 0-1-15,0 0 0 16,0 0 0-16,0 0 0 16,0 0 0-16,0 0 0 15,0 0 0-15,0 0 0 16,0 0 0-16,0 0 0 16,0 0-1-16,0 0-1 15,0 0-8-15,0 0 8 16,0 0 2-16,0 0-1 15,0 0 1-15,0 0 9 16,0 0-8-16,0 0 0 16,0 0 0-16,0 0 5 0,0 0-5 15,0 0 1-15,0 0-2 16,0 0 1-16,0 0-1 16,0 0-1-16,0 0 1 15,0 0-1-15,0 0 0 16,0 0-1-16,0 0 2 15,0 0-1-15,0 0-8 16,0 0 8-16,0 0 0 16,0 0 0-16,0 0 0 15,0 0 0-15,0 0 0 16,0 0 1-16,0 0-1 16,0 0 0-16,0 0-6 15,0 0 6-15,0 0 0 0,0 0-3 16,0 0 4-16,0 0 0 15,0 0 0-15,0 0 0 16,0 0 1-16,0 0-1 16,0 0 6-16,0 0-6 15,0 0 0-15,0 0 0 16,0 0 0-16,0 0 0 16,0 0-1-16,0 0 1 15,0 0-1-15,0 0 1 16,0 0-2-16,0 0 1 15,0 0 0-15,0 0-1 16,0 0-4-16,0 0 6 0,0 0-6 16,0 0-2-1,0 0 8-15,0 0 0 0,0 0-1 16,0 0 0-16,0 0 0 16,0 0-4-16,0 0 5 15,0 0 0-15,0 0-1 16,0 0 0-16,0 0-5 15,0 0 5-15,0 0 0 16,0 0 0-16,0 0 0 16,0 0 1-16,0 0 0 15,0 0-1-15,0 0 1 16,0 0-1-16,0 0 1 16,0 0 0-16,0 0-1 0,0 0 0 15,0 0 0 1,0 0 1-16,0 0-1 0,0 0 1 15,0 0-1-15,0 0 1 16,0 0 0-16,0 0 1 16,0 0 0-16,0 0-1 15,0 0 0-15,0 0 1 16,0 0-1-16,0 0 0 16,0 0-24-16,0 0-10 15,0 0-2-15,0 0 1 16,0 0 10-16,0 0-2 15,0 0-20-15,0 0-18 16,0 0-22-16,0 0-50 16,-7 0-141-16,-3 0-383 15,-9 4-682-15</inkml:trace>
  <inkml:trace contextRef="#ctx0" brushRef="#br0" timeOffset="152014.7">11808 16347 939 0,'0'0'282'0,"0"0"-188"15,0 0-35-15,0 0 41 16,0 0 17-16,0 0-12 16,0 0-37-16,0 0-17 0,0 0-4 15,0 0 0-15,0 0 10 16,0 0-8-16,0 0 0 15,0 0-15-15,0 0 6 16,0 0-11-16,0 0 5 16,0 0 5-16,0 0-11 15,0 0-5-15,0 0 4 16,0 0 7-16,0 0-4 16,0 0-1-16,0 0 0 15,0 0-9-15,0 0-3 16,0 0-1-16,0 0 3 15,0 0-7-15,0 0 0 16,0 0-3-16,0 0 4 0,0 0-7 16,0 0 8-1,0 0-13-15,0 0 11 0,0 0-3 16,0 0-8-16,0 0 1 16,0 0 4-16,0 0-5 15,0 0 0-15,0 0 9 16,0 0-8-16,0 0 7 15,0 0 0-15,0 0-4 16,0 0-4-16,0 0 0 16,0 0 0-16,0 0 8 15,0 0-8-15,0 0 8 16,0 0-9-16,0 0 1 16,0 0 5-16,0 0-5 0,0 0 11 15,0 0-11-15,0 0 15 16,0 0-1-16,0 0-14 15,0 0 17-15,0 0-16 16,0 0-2-16,0 0 1 16,0 0 7-16,0 0-7 15,0 0-1-15,0 0-1 16,0 0 1-16,0 0 1 16,0 0-1-16,0 0 6 15,0 0-4-15,0 0-1 16,0 0 6-16,0 0-6 15,0 0 9-15,0 0-3 16,0 0-6-16,0 0 7 16,0 0-3-16,0 0-5 0,0 0 0 15,0 0 1-15,0 0 0 16,0 0 8-16,0 0-2 16,0 0 5-16,0 0-10 15,0 0 11-15,0 0 1 16,0 0-2-16,0 0-12 15,0 0 0-15,0 0 8 16,0 0-8-16,0 0 1 16,0 0-1-16,0 0 0 15,2 0 0-15,2 0 1 16,5 0 0-16,5 0 5 0,3 0 1 16,3 0-1-1,1 0 3-15,-6 0-9 0,-2 0 12 16,-4 0-10-1,-4 0 4-15,-1 0 1 0,-4 0 3 16,2 0-9-16,-2 0-1 16,0 0 1-16,0 0 1 15,0 0 7-15,0 0-8 16,0 0-1-16,0 0 1 16,0 0-1-16,-6 0 0 15,-8 0-26-15,-4 0 25 16,-2 4 1-16,1-3 9 15,3 3-8-15,5 1 6 16,6-5-6-16,0 0-1 0,5 0 1 16,0 0-1-1,0 0 0-15,0 0 1 16,0 0-1-16,0 0-5 0,0 0 5 16,0 0 0-16,0 0 0 15,2 0 0-15,6 0 0 16,3 0 1-16,9 0 5 15,5 0 0-15,6 0-5 16,-3 0 7-16,-3 0-7 16,-5 0 5-16,-5 0-6 15,-7 0 1-15,-2 0-1 16,-4 0 1-16,-2 0 0 16,0 0 1-16,0 0 7 15,0 0-9-15,0 0 6 16,0 0-4-16,-2 0-2 0,-18 0-10 15,-12 0-25-15,-10 0 28 16,-7 4 7-16,-2 1 7 16,11 0-7-16,8-1 2 15,17-4-2-15,6 0 0 16,9 0 0-16,0 0-23 16,0 0 18-16,0 0 4 15,9 0-6-15,9 0 7 16,6 0 0-16,5 0 10 15,3 0 2-15,-6 0-11 16,-1 0 5-16,-8 0-5 16,-5 0 0-16,-3 0 0 15,-5 0 5-15,-2 0-5 0,-2 0-1 16,0 0 0-16,0 0-1 16,-11 0-15-16,-11 0-47 15,-9 0 38-15,0 4 13 16,4 0 6-16,9-4 6 15,9 0 0-15,9 0-6 16,0 0 6-16,0 0 10 16,0 0-10-16,4 0 0 15,10 0 1-15,1 0 8 16,3 0-3-16,-2 0-6 16,-5 0 2-16,-4 0 7 15,-3 0-9-15,-2 0 6 16,-2 0 8-16,3 0-12 0,2 0 7 15,-3 0-8 1,0 0 0-16,0 0 7 0,0 0-3 16,-2 0-4-16,0 0 7 15,0 0-7-15,0 0-1 16,0 0 2-16,0 0-1 16,0 0-1-16,-2 0-5 15,0 0 4-15,2 0 1 16,0 0 9-16,0 0-3 15,0 0 4-15,0 0-4 16,0 0 3-16,0 0 0 16,0 0-1-16,0 0-2 15,0 0 0-15,0 0-5 16,0 0 6-16,0 0-6 0,0 0 1 16,0 0 5-16,0 0-7 15,0 0 6-15,0 0 0 16,0 0-6-16,0 0 1 15,0 0 7-15,0 0-1 16,0 0-1-16,0 0-5 16,0 0 9-16,0 0 2 15,0 0-10-15,0 0-1 16,0 0 7-16,0 0-7 16,0 0 0-16,0 0 0 15,0 0 0-15,0 0-1 16,0 0 0-16,0 0 1 15,0 0-1-15,0 0 1 0,0 0-1 16,0 0 1-16,0 0 0 16,0 0-1-16,0 0 2 15,0 0-1-15,0 0 0 16,0 0 5-16,0 0-4 16,0 0-2-16,0 0 1 15,0 0 0-15,0 0-1 16,0 0 1-16,0 0-1 15,0 0 6-15,0 0-5 16,0 0-1-16,0 0 7 16,0 0-6-16,0 0 0 15,0 0-1-15,0 0 1 16,0 0-1-16,0 0 1 0,0 0-1 16,0 0 0-1,0 0 1-15,0 0-1 0,0 0 1 16,0 0 9-16,0 0-8 15,0 0-1-15,0 0 7 16,0 0-1-16,0 0-5 16,0 0 4-16,0 0-6 15,0 0 0-15,0 0 1 16,0 0 8-16,0 0-3 16,0 0-5-16,0 0 0 15,0 0 10-15,0 0 1 16,0 0-6-16,0 0 1 0,0 0 2 15,0 0-8 1,0 0 0-16,0 0 0 0,0 0 1 16,0 0-2-16,0 0 1 15,0 0 0-15,0 0 0 16,0 0 0-16,0 0 9 16,0 0-2-16,0 0 2 15,0 0-4-15,0 0 0 16,0 0 0-16,0 0-4 15,0 0-1-15,0 0 5 16,0 0-6-16,0 0 0 16,0 0 0-16,0 0 1 15,0 0 0-15,0 0 0 16,0 0 8-16,0 0-8 16,0 0 0-16,0 0 7 0,0 0-1 15,0 0 1-15,0 0-8 16,0 0 0-16,0 0 2 15,0 0-2-15,0 0 1 16,0 0 0-16,0 0-1 16,0 0 0-16,0 0 1 15,0 0 0-15,0 0 5 16,0 0-6-16,0 0 0 16,0 0 1-16,0 0 0 15,0 0 0-15,0 0 0 16,0 0 8-16,0 0-9 15,0 0 12-15,0 0-6 16,0 0 6-16,0 0-3 16,0 0-8-16,0 0 7 15,0 0-7-15,0 0 0 0,0 0 0 16,0 0-1-16,0 0 0 16,0 0 0-16,0 0 0 15,0 0 0-15,0 0 1 16,0 0-1-16,0 0 0 15,0 0-6-15,0 0-130 16,4 0-198-16,14 4-550 16,8 2-355-16</inkml:trace>
  <inkml:trace contextRef="#ctx0" brushRef="#br0" timeOffset="152830.81">15072 16284 234 0,'0'0'296'15,"0"0"-168"-15,0 0-72 16,0 0 21-16,0 0 8 0,0 0 5 16,0 0-28-16,-2 0 3 15,2 0-10-15,0 0-20 16,0 0-8-16,0 0-8 15,0 0 13-15,0 0 13 16,0 0 1-16,0 0-8 16,0 0-11-16,0 0 4 15,0 0-15-15,0 0-10 16,0 0-6-16,-6 4 0 16,2-2-52-16,-13 6-66 15,1 0-102-15,0-2-503 0</inkml:trace>
  <inkml:trace contextRef="#ctx0" brushRef="#br0" timeOffset="153212.74">15082 16467 107 0,'0'0'182'16,"0"0"-122"-16,0 0-31 16,0 0-29-16,0 0-7 15,0 0-75-15,0 0 28 16,-4 10-139-16</inkml:trace>
  <inkml:trace contextRef="#ctx0" brushRef="#br0" timeOffset="156356.6">15082 16467 35 0,'-6'20'11'0,"6"-18"-11"15,0-2-10-15,2 0-26 16,5 0 36-16,1 0 0 16,0 0 124-16,-2 0-7 15,1 0 4-15,-3 0-6 16,0 0-11-16,-2 0-29 15,2 0-3-15,-4 0-24 16,2 0-28-16,-2 0 2 16,0 0-21-16,0 0 8 0,0 0-7 15,0 0-2 1,0 0 14-16,0 0 8 0,0 0 33 16,0 0 8-16,0 0 11 15,0 0 1-15,0 0-44 16,0 0-4-16,0 0-1 15,0 0-4-15,0 0-10 16,0 0 9-16,0 0 11 16,0 0 25-16,-2 0 23 15,2 0 8-15,0 0 13 16,-4 0 2-16,4 0-21 16,-2 0-24-16,-2 0-9 15,0 0-16-15,-1 0-6 16,-1 0-9-16,-2 0 2 15,2 0-1-15,-1 0 0 0,3 0-3 16,0 0 9 0,2 0 3-16,2 0 0 0,0 0-10 15,0 0 4-15,0 0-10 16,0 0-1-16,0 0 3 16,0 0-2-16,0 0 11 15,0 0-4-15,0 0-8 16,0 0-10-16,0 0-1 15,0 0-1-15,4 0 1 16,5 0 12-16,9 0 2 16,7 0 13-16,10 2 22 15,7 2 3-15,5-4-16 16,0 0 4-16,-2 4-12 0,-8-4-10 16,-5 0-8-16,-6 0 2 15,-4 4-10-15,-6-4 7 16,-5 0-9-16,-5 0 10 15,-3 4-10-15,-3-4 7 16,0 0-7-16,0 0 2 16,-3 0-2-16,-14 2-12 15,-12 6-15-15,-18-4 27 16,-16 4 18-16,-10-2-18 16,-2 2-6-16,5-4-20 15,14-4 26-15,19 0 5 16,15 0-5-16,12 0-9 15,10 0-25-15,0 0-16 16,0 0 41-16,4 0 3 16,19 2 6-16,11-2 0 0,9 0 13 15,7 4-5-15,2-4 1 16,-8 0 1-16,-6 0-9 16,-12 0 12-16,-7 0-4 15,-11 0-3-15,0 0 0 16,-6 0 3-16,-2 0 6 15,0 0-8-15,0 0-5 16,0 0 8-16,-10 0-10 16,-19 0-35-16,-15 0 23 15,-12 0 3-15,-2 0 7 16,8 0 2-16,15 0-1 16,18 0 1-16,13 0-25 0,4 0 25 15,2 0 1-15,25 0 9 16,12-4-9-16,13-6 7 15,8 2-8-15,0 2 0 16,-9-2 1-16,-6 4 0 16,-14 4 6-16,-13-4-6 15,-7 2-1-15,-8 2 6 16,-3 0-4-16,0 0 12 16,-12 0-14-16,-22 0-63 15,-14 0 63-15,-14 0 13 16,-10 0 1-16,9 2-7 15,17-2 5-15,17 4-5 16,17-4-7-16,12 0-39 16,0 0 39-16,12 0 0 15,21 0 0-15,21 0 1 0,13 0 9 16,6-4-4-16,-1 2-4 16,-13 2 7-16,-14 0-8 15,-14-4 15-15,-16 4 3 16,-5 0-10-16,-10 0 14 15,0 0 11-15,0 0-4 16,0-4 11-16,-16 4-20 16,-6-4 34-16,0 0-26 15,-1-2-16-15,8 2 1 16,8 4 28-16,5-4-14 16,2 4 2-16,0 0-29 15,0 0 17-15,0 0-17 16,0 0 0-16,0-4 7 0,2 4 1 15,-2 0-9-15,2 0 6 16,-2 0-4-16,0 0-1 16,0 0 10-16,0 0-10 15,0 0 0-15,0 0 13 16,0 0-13-16,0 0 14 16,0 0 2-16,0 0 0 15,0 0-3-15,0 0-7 16,-2 0-6-16,2 0 11 15,0 0-10-15,0 0 11 16,0 0-13-16,0 0 1 16,0 0 0-16,0 0-1 0,0 0 1 15,0 0 3-15,0 0-4 16,0 0-1-16,0 0 0 16,2 0 0-16,5 0 1 15,0-4 1-15,4 2 0 16,-3 2 0-16,0 0 0 15,-6 0-1-15,-2 0 8 16,0 0-7-16,0 0 0 16,0 0 0-16,0 0-1 15,-10 0 0-15,-3 0-27 16,-5 0 19-16,1 0 8 16,1 0 1-16,5 0 16 15,7 0-16-15,4 0 5 0,0 0-5 16,0 0 6-16,0-4-7 15,0 4-6-15,0 0 6 16,2 0 1-16,0 0 0 16,0 0 5-16,-2 0-5 15,0 0 0-15,0 0 0 16,0 0 0-16,0 0 0 16,0 0 8-16,0 0-1 15,0 0-2-15,0 0 15 16,0 0-2-16,0 0 1 15,0 0-13-15,0 0 5 16,0 0-10-16,0 0 5 16,0 0-1-16,0 0 5 0,0 0 2 15,0 0 19 1,0 0 6-16,0 0 6 0,0 0 8 16,0 0-7-16,0 0 0 15,0 0 0-15,0 0-6 16,0 0-3-16,0 0 0 15,0 0-9-15,-2-4 8 16,0 4-11-16,2 0-3 16,0 0-3-16,0 0-2 15,0 0-4-15,0 0-3 16,0 0 8-16,0 0-5 16,0 0 6-16,0 0 4 15,0 0 2-15,0 0 0 16,0 0-9-16,0 0 6 0,0 0 0 15,0 0 5-15,0 0-5 16,0 0 3-16,0 0-24 16,0 0 0-16,0 0 0 15,0 0 0-15,0 0 0 16,0 0 0-16,0 0 0 16,0 0 0-16,0 0 0 15,0 0 0-15,0 0 0 16,0 0 0-16,0 0 0 15,0 0 0-15,0 0 0 16,0 0 0-16,0 0 0 16,0 0 0-16,0 0 0 15,0 0 0-15,0 0 0 0,0 0 0 16,0 0 0-16,0 0 0 16,0 0 0-16,0 0 0 15,0 0 0-15,0 0 0 16,0 0 0-16,0 0 0 15,0 0 0-15,0 0 0 16,0 0 0-16,0 0 0 16,0 0 0-16,0 0 0 15,0 0 0-15,0 0 0 16,0 0 0-16,0 0 0 16,0 0 0-16,0 0 0 15,0 0 0-15,0 0 0 16,0 0 0-16,0 0 0 0,0 0 0 15,0 0 0 1,0 0 0-16,0 0 0 0,0 0 0 16,0 0 0-16,0 0 0 15,0 0 0-15,0 0 0 16,0 0 0-16,0 0 0 16,0 0 0-16,0 0 0 15,0 0 0-15,0 0 0 16,0 0 0-16,0 0 0 15,0 0 0-15,0 0 0 16,0 0 0-16,0 0 0 16,0 0 0-16,0 0 0 15,0 0 0-15,0 0 0 16,0 0 0-16,0 0 0 16,0 0 0-16,0 0 0 0,0 0 0 15,0 0 0-15,0 0 0 16,0 0 0-16,0 0 0 15,0 0 0-15,0 0 0 16,0 0 0-16,0 0 0 16,0 0 0-16,0 0 0 15,0 0 0-15,0 0 0 16,0 0 0-16,0 0 0 16,0 0 0-16,0 0 0 15,0 0 0-15,0 0 0 16,0 0 0-16,0 0 0 15,0 0 0-15,0 0 0 0,0 0 0 16,0 0 0-16,0 0 0 16,0 0 0-16,0 0 0 15,0 0 0-15,0 0 0 16,0 0 0-16,0 0 0 16,0 0 0-16,0 0 0 15,0 0 0-15,0 0 0 16,0 0 0-16,0 0 0 15,0 0 0-15,0 0 0 16,0 0 0-16,0 0 0 16,0 0 0-16,0 0 0 15,0 0 0-15,0 0 0 16,0 0 0-16,0 0 0 0,0 0 0 16,0 0-18-1,0 0-75-15,0 0-48 0,0 0-68 16,0 0-107-16,0 0-199 15,-9 0-372-15</inkml:trace>
  <inkml:trace contextRef="#ctx0" brushRef="#br0" timeOffset="159373.63">8849 6204 431 0,'0'0'115'0,"0"0"-86"16,0 0-20-16,0 0-9 15,0 0-124-15,0 0 52 16,124-74 72-16,-46 62 1 15,44-2 6-15,-16 3-7 16,-13 2-119-16</inkml:trace>
  <inkml:trace contextRef="#ctx0" brushRef="#br0" timeOffset="161347.87">10881 5129 117 0,'0'0'170'15,"0"0"-121"-15,0 0-34 16,0 0 6-16,0 0 7 16,0 0-8-16,0 0-10 15,0 6 0-15,0-2 35 16,0 0 60-16,0 0-53 15,0 0 19-15,0-2 8 16,0 2-14-16,0-2 0 16,0-2 18-16,0 2 5 15,0 0-4-15,6 1-5 16,7 0 13-16,8 3-5 16,10 0 29-16,14 0 2 0,12 0-29 15,17-1-15-15,9-4-22 16,15-1-20-16,2 0 0 15,0 3-1-15,-5 1-6 16,-3 1-16-16,-9 4 5 16,-10-2-8-16,-11 4-5 15,-15-4 8-15,-13 0-8 16,-15-2-1-16,-7-2 0 16,-12-3 10-16,0 0-9 15,-2 0 1-15,-27 0 4 16,-19 4-6-16,-18-1 7 15,-36 4-6-15,2-2 12 16,-10 1-1-16,-2 2-12 0,16-3 9 16,-12-1-9-16,0 1 0 15,13-2 2-15,15-2 11 16,20-1-11-16,21 0 2 16,24 0-4-16,13 0 0 15,2 0-1-15,27 0 1 16,42 0 0-16,47-5 1 15,37-5 12-15,14 2-13 16,-9 2 1-16,-21 2 5 16,-37 1-6-16,-15 2 1 15,-21 1 5-15,-9 0-6 16,5 0 1-16,-2 0 0 16,-4 0-1-16,-21 0 2 15,-17 0-4-15,-13 0-13 16,-3 0 7-16,-29 0-9 0,-43 1 11 15,-48 9 6-15,-43 3 12 16,5-4-6-16,29 0-4 16,42-5 7-16,31-2-7 15,1 0-1-15,3-1 8 16,6 2-9-16,18-3 0 16,17 0-1-16,11 1-11 15,0-1-7-15,36 0 19 16,34 0 0-16,38 0 6 15,4 0-4-15,-3 0-1 0,-14 0 9 16,-20 0-4-16,0-1-5 16,-1-2-1-16,-21 0 1 15,-18 1-1-15,-19 0 1 16,-16 0 0-16,-8 2-1 16,-60 0-18-16,-61 0 8 15,-58 4 10-15,-25 10 0 16,6-2 0-16,50-6 6 15,59-4 10-15,35-2-10 16,24 0-6-16,9 0-6 16,14 0 6-16,11 0 0 15,8 0-11-15,60-4 11 16,53-8 2-16,41-4-2 0,14 0-1 16,-24 6 1-1,-43 2 0-15,-40 5 1 0,-12 2 0 16,0-1 5-16,-8-1-6 15,-9 2 0-15,-27-2-21 16,-12 2 9-16,-57-3-20 16,-54 1 19-16,-50 2 13 15,-19 1 7-15,2 0-6 16,42-2-1-16,49-1 10 16,28 2-10-16,22-3-2 15,9 1 2-15,8 2 8 16,16-2-8-16,7 3-1 15,54-1-2-15,55-4 3 16,47 1 2-16,15-1 10 16,-19 0-11-16,-45 5-1 0,-44 0 1 15,-17 0 0 1,-5 0 0-16,-10 0-1 0,-14 2-9 16,-17 2-10-16,-31 0-9 15,-54 5 28-15,-48-1 0 16,-34 0 2-16,-7-2 12 15,33-6-5-15,45 0-5 16,48 0-4-16,19 0 0 16,8 0 0-16,11 0 22 15,10 0-3-15,6-4-18 0,54-2-1 16,47-5 6 0,5 4-6-16,-1 0 0 0,-13 6 2 15,-29 1-1-15,-2 0 0 16,-5 0-1-16,-23 0 0 15,-20 0-1-15,-13 0 1 16,-6 0 0-16,-14 0 7 16,-28 0-5-16,-16 0 7 15,-13 0 4-15,1 0-5 16,5 0-7-16,15 1 6 16,17-1-7-16,14 8-1 15,19 20-13-15,0 3-174 16,0-22-444-16</inkml:trace>
  <inkml:trace contextRef="#ctx0" brushRef="#br0" timeOffset="170481.75">19498 5225 65 0,'0'0'201'0,"0"0"-70"16,0 0-23-16,0 0-36 15,0 0-20-15,0 0-3 16,3 0-21-16,-3 0-7 15,0 0 15-15,0 0 5 16,0 0 1-16,0 0 1 0,0 0-11 16,0 0 4-1,0 0-9-15,0 0 7 0,0 0 25 16,0 0-19-16,0 0-18 16,0 0 1-16,0 0 0 15,0 0 8-15,0 0-31 16,0 0 25-16,0 0-25 15,0 0 21-15,0 0 6 16,0 0 4-16,0 0 6 16,0 0-3-16,0 0-33 15,0 0 18-15,0 0-10 16,0 0-8-16,0 0 6 16,0 0-5-16,0 0-1 15,0 0 13-15,0 0-14 16,0 0 0-16,0 0 1 0,0 0 3 15,0 0 6-15,0 0-20 16,0 0 10-16,0 0 0 16,0 0-1-16,0 0 0 15,0 0 1-15,0 0 1 16,0 0 0-16,0 0 0 16,2 2 12-16,1 2 1 15,1-1-1-15,-2-2 12 16,0 2 29-16,3-2-19 15,-1 3 1-15,2 2 9 16,4 1-18-16,5 1 15 16,5 2 12-16,5 1-3 0,4 0-11 15,4-1-2-15,3-2 12 16,2-2 8-16,1-2-30 16,4 0 3-16,-3-3-6 15,-2-1-1-15,-9 0-10 16,-4 0 0-16,-11 0-7 15,-6 0 3-15,-6 0 5 16,0 0 19-16,-2 0 4 16,0 0-9-16,0 0-3 15,0 0 2-15,0 0-19 16,0 0 2-16,0 0-2 16,0-4-9-16,0 3-13 15,0 1-95-15,0 0-99 0,-33 5-191 16,-5 16-170-16,-9-1 227 15</inkml:trace>
  <inkml:trace contextRef="#ctx0" brushRef="#br0" timeOffset="171066.27">19287 5759 658 0,'0'0'216'16,"0"0"-71"-16,0 0-28 16,0 0-7-16,0 0-3 15,0 0-7-15,0 0 12 0,20-38-20 16,-18 35-11-16,2 2-6 16,1-1-14-16,4-2-27 15,4 0 16-15,7-3-12 16,5 0-6-16,9-1-9 15,1 0-6-15,3-1-3 16,2 4-14-16,0 1 18 16,2-2-9-16,-1 2-8 15,-1-3 12-15,-3 1-13 16,-5 1 13-16,-5 1 22 16,-9 0-24-16,-7-1 8 15,-5 1 10-15,-2 0 13 16,-2 3-4-16,-2-2-5 0,2 3-7 15,-2-2 6-15,0 2-18 16,0-2-3-16,3 2-10 16,-3-2 8-16,3 1-3 15,-1 1 1-15,-2-3-6 16,0 3 6-16,2 0-7 16,-2 0 0-16,0 0 0 15,0 0 11-15,0 0-11 16,0 0 0-16,0 0 0 15,0 0 0-15,0 0 0 16,0 0 0-16,0-1 0 16,0 1 1-16,0 0-1 15,0 0-28-15,0 0-109 0,-33 4-212 16,-8 7-312 0,-9-8-365-16</inkml:trace>
  <inkml:trace contextRef="#ctx0" brushRef="#br0" timeOffset="183992.94">8410 7768 214 0,'0'0'153'0,"0"0"-116"16,0 0-37-16,0 0 1 0,0 0-1 15,1 8 1-15,2-4-1 16,0 0 0-16,-1-2 2 16,-2 2 4-16,0-2 3 15,0-2 31-15,0 0 32 16,0 0-1-16,0 0-22 15,0 0-10-15,0 0-14 16,0 0-14-16,0 0-4 16,0 0-1-16,0 0 12 15,0 0-1-15,0 0 12 0,0 0 24 16,0 0 5 0,0 0-15-16,0 0-1 0,0 0 7 15,0 0-8-15,0 0-17 16,0 0-9-16,0 0 12 15,0 0-5-15,0 0 3 16,0 0-15-16,0 0-3 16,0 0 0-16,0 0 8 15,0 0 18-15,0 0-4 16,0 0-1-16,0 0-5 16,0 0-10-16,0 0-4 15,0 0 2-15,0 0 1 16,0 0 2-16,0 0 8 15,0 0-2-15,0 0-1 16,0 0 5-16,0 0-3 0,0 0 1 16,0 0-6-1,0 0-3-15,0 0 13 0,0 0-4 16,0 0-6-16,0 0 31 16,0 0-5-16,0 0 2 15,0 0 4-15,0 0-5 16,0 0 5-16,0 0-3 15,0 0-17-15,0 0 2 16,0 0-12-16,0 0 3 16,0 0-3-16,0 0 1 15,0 0 10-15,0 0-16 16,0 0 4-16,0 0-3 16,0 0 3-16,0 0 2 15,0 0 1-15,0 0-2 0,0 0-2 16,0 0 2-16,0 0-10 15,0 0-7-15,0 0 12 16,0 0-12-16,0 0 5 16,0 0 0-16,0 0 0 15,0 0 2-15,0 0 0 16,0 0 6-16,0 0 4 16,0 0-8-16,0 0-1 15,0 0-8-15,0 0-1 16,0 0-9-16,0 4-96 15,0 14-229-15,0-2-153 16,0-8-291-16</inkml:trace>
  <inkml:trace contextRef="#ctx0" brushRef="#br0" timeOffset="185915.43">8564 4149 235 0,'0'0'322'15,"0"0"-195"-15,0 0-72 16,0 0-35-16,0 0-20 15,0 0-1-15,-70-7 0 0,55 15-24 16,1 1 24-16,1-1 0 16,2-2-7-16,2 2 8 15,2-4-30-15,5-2-25 16,0-2 36-16,2 0 19 16,0 0 30-16,0 0 31 15,0 0 5-15,0-5 57 16,0-2 27-16,0 0-5 15,0 2 10-15,0-1 7 16,0 2-9-16,0 0-26 16,0 1-13-16,0 2-1 15,0 1-31-15,-2-3 12 16,2 3-3-16,0 0-17 0,0 0-12 16,0 0-10-1,0 0-15-15,0 0-1 0,0 0-1 16,0 0-5-16,0 0-5 15,0 0 1-15,0 0 8 16,0 0-19-16,0 0 12 16,0 0-26-16,0 0 16 15,0 0-7-15,0 3-1 16,-2 9-9-16,2 6 1 16,-3 10 20-16,-4 8 9 15,0 6 19-15,1 6-7 16,-3 0-26-16,0 0-2 15,0-2 1-15,3-3-2 16,1-3-1-16,-2-2-6 16,3 0 0-16,-1-2 5 0,1 0 5 15,0-2-4-15,-1 0-2 16,3-6-4-16,0-6-4 16,2-8-1-16,0-3 5 15,0-7-4-15,-3-3 4 16,3-1 1-16,0 0 8 15,0 0 6-15,0 0-7 16,-2 0 10-16,2-4-24 16,-2-10-26-16,2-2-134 15,0-16-107-15,11 2-282 16,7-2-904-16</inkml:trace>
  <inkml:trace contextRef="#ctx0" brushRef="#br0" timeOffset="186449.65">8889 4618 909 0,'0'0'227'0,"0"0"-145"16,0 0 12-16,0 0 30 15,0 0-12-15,0 0-54 0,0 0 10 16,-117 40-2-16,91-14 3 16,-6 8 23-16,-1 6 3 15,0 2-38-15,-1 3 9 16,10-5-2-16,4-7-45 15,6-2-2-15,6-11-3 16,6-6-7-16,2-8-1 16,0-6 3-16,0 0 13 15,6 0 36-15,17-14 0 16,6-11-12-16,6-7 0 16,1-5-9-16,-5-3-9 15,-6 4-3-15,-10 1-16 0,-8 7 18 16,-7 6-8-16,0 4-18 15,0 2 35-15,-14 6-36 16,-3 2 12-16,-4 4-12 16,1 2-9-16,3 2 3 15,-1 0 0-15,-1 4-13 16,4 12-62-16,4 4-67 16,5 8-105-16,1-4-241 15,5-10-295-15</inkml:trace>
  <inkml:trace contextRef="#ctx0" brushRef="#br0" timeOffset="187014.79">9236 4660 1270 0,'0'0'297'16,"0"0"-174"-16,0 0 8 16,0 0-2-16,0 0-43 15,0 0-40-15,0 0-29 16,-107-44-16-16,91 66-2 16,6 4 11-16,3 4-9 15,7 0 0-15,0-4-1 0,2-4-12 16,13-3 11-16,-1-8-5 15,-3-4 5-15,-2-6-1 16,-5-1 2-16,3 0 28 16,-2-10 6-16,-1-6-7 15,-2 4 60-15,-2 6 10 16,0 6-37-16,0 8-60 16,-2 42-2-16,-16 43 2 15,-6 41 23-15,-1 0-4 16,7-17-19-16,7-35 6 15,5-30-5-15,-4 4 0 16,2-4 9-16,-3-4-4 16,1-20 5-16,4-12-11 15,-1-13 15-15,3-3 31 16,-5-11 75-16,0-22-47 0,0-14-38 16,5-11-20-16,2-8-16 15,2 0-23-15,0 6-6 16,4 7-12-16,11 14-48 15,1 8-37-15,7-3-92 16,-4 8-359-16,-1 2-684 0</inkml:trace>
  <inkml:trace contextRef="#ctx0" brushRef="#br0" timeOffset="187599.67">9734 4325 317 0,'0'0'797'0,"0"0"-609"16,0 0-12-16,0 0-2 15,0 0-45-15,0 0-31 16,0 0-13-16,-33-16-20 15,31 16-4-15,-2 0-22 16,-5 0-21-16,-11 10 0 16,-7 6 25-16,-4 6 22 15,-5 4-6-15,-1 4-21 16,1 9-2-16,3 5-2 16,-3 8-3-16,2 4 2 15,5 4-6-15,7-2 5 16,6 0-9-16,10-6 11 15,6-2-15-15,0-7 4 16,9-7 4-16,9-6-11 0,-1-6 0 16,3-6-1-16,1-4-3 15,-4-6-1-15,1 0 1 16,1 0-1-16,-2 0-11 16,-1 2-47-16,3 2-126 15,6-2-130-15,-2-4-342 16,-4-6-906-16</inkml:trace>
  <inkml:trace contextRef="#ctx0" brushRef="#br0" timeOffset="188015.67">10108 4427 942 0,'0'0'227'0,"0"0"-18"15,0 0-51-15,0 0-8 16,0 0-17-16,0 0-63 16,0 0-38-16,11-32-7 15,3 35 0-15,9 16 39 0,4 7 44 16,2 11 7-1,0 3 3-15,-4 4-41 0,-6 6-28 16,-7 0 1-16,-12 2-24 16,0 2-2-16,-12 0 21 15,-15-1-23-15,-6-5-8 16,-5-4 2-16,3-6-1 16,4-8-9-16,2-6 4 15,2-6-8-15,6-6 11 16,6-2-12-16,5-4 0 15,1-4 6-15,6-2-7 16,-2 0-45-16,3-6-122 16,0-16-378-16</inkml:trace>
  <inkml:trace contextRef="#ctx0" brushRef="#br0" timeOffset="189189.13">10602 4435 704 0,'0'0'169'15,"0"0"-55"-15,0 0 3 16,0 0 10-16,0 0 33 16,0 0-19-16,0 0-12 15,-5-34-2-15,3 31-29 16,-2-4-16-16,1 3 4 16,1-2-6-16,0 2-5 15,-2-2 20-15,2 2 8 16,-1-2-8-16,-1 0-20 15,-1-2-13-15,3 0 2 16,-3 0-23-16,-1-2-3 16,2 0-6-16,-1 2-10 15,1-2-5-15,-1 2-7 16,-2 0-8-16,3 4-1 0,2-2 5 16,-3 4-6-16,5 0 1 15,0 2-1-15,-2 0 0 16,2 0-6-16,0 0 5 15,0 0-5-15,0 0 5 16,0 0-13-16,0 0-22 16,0 0-19-16,0 0-16 15,0 0 1-15,0 0-15 16,0 0-62-16,-2 20-71 16,0-2-101-16,-5-4-282 0</inkml:trace>
  <inkml:trace contextRef="#ctx0" brushRef="#br0" timeOffset="189999.56">10445 5063 758 0,'0'0'184'16,"0"0"-34"-16,0 0 31 15,0 0-22-15,0 0-5 16,0 0-30-16,0 0-13 15,-25-38-13-15,22 34-23 16,3 0-3-16,-3 2-8 16,3 0 1-16,-2 2-1 15,2 0 1-15,0 0-7 0,-2 0-3 16,2 0-14-16,-2 0-7 16,2 0 1-16,0 0-15 15,-2 0-14-15,-3 8-6 16,-5 10-7-16,-7 12 7 15,-5 12 39-15,-2 8-13 16,-1 6 0-16,5 5-7 16,1-1 20-16,3-4-3 15,3-2-18-15,1-8-17 16,5-8 25-16,3-10-18 16,0-10 1-16,4-5 7 15,0-9-7-15,0-3-7 16,0-1-2-16,0 0-14 0,0 0-87 15,0-12-81 1,0-8-104-16,8-6-512 0</inkml:trace>
  <inkml:trace contextRef="#ctx0" brushRef="#br0" timeOffset="190466.18">10497 5430 1207 0,'0'0'303'0,"0"0"-118"16,0 0-8-16,0 0-30 16,0 0-29-16,0 0-54 15,0 0-30-15,-25-40-12 16,12 40-12-16,-3 2-9 15,1 14-1-15,-1 4 9 16,7 2-8-16,5 0-1 16,4-2 0-16,0-2 10 15,0-2-8-15,11-1 7 16,5-6 20-16,-1-5 10 16,1-4-14-16,1 0 12 15,2-2 9-15,1-18 6 16,-1-4-7-16,0-6-15 15,-6 0-11-15,-6 2-4 16,-7 4 0-16,0 6-14 0,-3 6 30 16,-16 6-31-16,-8 4-5 15,-7 2-4-15,1 0 8 16,0 6 1-16,8 6-15 16,5 2-79-16,9 4-61 15,9 8-90-15,2-4-308 16,0-4-170-16</inkml:trace>
  <inkml:trace contextRef="#ctx0" brushRef="#br0" timeOffset="191032.73">10896 5530 1205 0,'0'0'370'0,"0"0"-250"16,0 0 2-16,0 0 12 15,0 0-32-15,0 0-42 16,0 0-32-16,-73-36-19 16,54 50 3-16,2 10-5 15,1 6 23-15,5 0-16 16,9 1-14-16,2-5 0 15,0-7-13-15,11-2 11 16,5-9 2-16,1-4 24 16,2-4 0-16,0 0-2 0,4-8-3 15,-1-10 0-15,-4-4-10 16,2 1 3-16,-9 7 12 16,-4 9 8-16,-5 5-7 15,-2 0-25-15,0 26-60 16,0 18 57-16,0 18 3 15,0 12 29-15,0 12-15 16,-4 2-7-16,-8-7 9 16,-1-13-15-16,1-14 5 15,-3-20-5-15,0-12 7 16,-1-12 10-16,-2-10 29 16,3 0 29-16,-1-14 4 15,3-16-14-15,6-12-39 0,7-8-26 16,0-4 9-16,9 0 1 15,13 3-22-15,4 9 7 16,1 10-29-16,0 10-74 16,0 8-44-16,-9 8-114 15,-5 2-380-15</inkml:trace>
  <inkml:trace contextRef="#ctx0" brushRef="#br0" timeOffset="191982.62">10956 4157 763 0,'0'0'185'16,"0"0"-4"0,0 0-11-16,0 0-33 0,0 0-41 15,0 0-28-15,0 0-11 16,-104 10-12-16,81-2 12 15,1 2-2-15,-3 8-2 16,-1 4 23-16,-3 4-13 16,-2 8-1-16,0 2-17 15,-1 2 20-15,1 2-7 16,4 0 7-16,3 2-22 16,1 1 3-16,8 1 25 15,1 4-24-15,6 2 19 0,3 0-19 16,5-2-12-16,0 0-4 15,2-4-1-15,11-4-5 16,8 0 11-16,3-5-12 16,8-1-8-16,3-2 7 15,7-4-8-15,3-2 7 16,6-2 0-16,0-6-2 16,3-6 1-16,0-4-6 15,-4-4 0-15,-2-2 3 16,-4-2-8-16,-3 0 7 15,-10 0-8-15,-8 0-8 16,-4 0 11-16,-11 0-2 16,-3-2 1-16,-4 2 1 15,-1-2 9-15,0 2 7 16,0-2 1-16,0 2-8 0,0-2-9 16,0 2-3-16,0-2-9 15,0-2-73-15,3-20-137 16,2 0-499-16,2-6-1310 0</inkml:trace>
  <inkml:trace contextRef="#ctx0" brushRef="#br0" timeOffset="193348.59">17175 4435 1060 0,'0'0'307'16,"0"0"-53"-16,0 0-40 16,0 0-41-16,0 0-50 15,0 0-31-15,0 0-57 16,4 0-1-16,5-1 36 15,5-2 29-15,3 2-1 16,3 1-7-16,1 0-12 0,-4 0-28 16,1 0-20-1,5 0-2-15,-2 5 2 0,6 9 0 16,2 3-4-16,-2 5-3 16,0 1-10-16,-5 5-4 15,-4 7 4-15,-7 5 1 16,-8 6-8-16,-3 8 1 15,-3 6 5-15,-21 4 11 16,-3-2-5-16,-4-1-13 16,2-11 6-16,2-6-4 15,2-6-7-15,0-8 5 16,4-2 3-16,-4-4 9 16,3-6 12-16,4-4-20 0,4-4-9 15,6-3 19-15,1-4-11 16,5-3 15-16,0 0-3 15,2 0 2-15,0 0-1 16,0 0 5-16,0 0 1 16,0 0 8-16,0 0-10 15,0 0-5-15,0 0-2 16,0 0-2-16,0 0 11 16,0 0-11-16,0 0 11 15,0 0-5-15,0 0-8 16,0 0 3-16,0 0-5 15,0 0-4-15,0 0-3 16,0 0 3-16,0 0-7 16,0 0 4-16,0 0 0 15,0 0-5-15,0 0 5 0,0 0-5 16,0 0 7-16,0 0-2 16,0-2-6-16,0 1-66 15,-5-3-111-15,0 0-160 16,-5-3-403-16</inkml:trace>
  <inkml:trace contextRef="#ctx0" brushRef="#br0" timeOffset="196232.06">10584 7886 390 0,'0'0'687'0,"0"0"-569"0,0 0-55 15,0 0 27-15,0 0 26 16,0 0 8-16,0 0-27 16,-52 0-13-16,52 0 34 15,0 0 14-15,0 0-22 16,0 0-20-16,0 0-19 16,0 0 0-16,0 0-16 15,8-1-21-15,14-3-3 16,11-5-7-16,12 0-11 15,9-4-7-15,3 1-4 16,1 1 7-16,0 0 3 16,-2 1-11-16,0 2 8 15,-3 2 0-15,-6 0-9 16,-10 2 6-16,-8 0 0 16,-13 2-4-16,-7 0-4 0,-9 2 8 15,0 0 6-15,0 0-1 16,-6 0 12-16,-19 0-21 15,-13 0 2-15,-13 0-4 16,-12 10-10-16,-6 4 1 16,-6 2-1-16,-3 0-2 15,-1 0 11-15,4-2-5 16,8-4-3-16,11-3 7 16,19-3 2-16,18-3 8 15,15-1-8-15,4 0-47 16,13 0 19-16,26 0 28 15,13-1 7-15,13-6 0 16,7 1-7-16,1 1 0 0,-2 0 5 16,-1 1-4-16,-8 0 0 15,-4 0 0-15,-9 0 0 16,-4 2 8-16,-12 0-8 16,-11 2 5-16,-8 0-6 15,-10 0 0-15,-4 0 0 16,0 0-1-16,-4 0 1 15,-21 4 0-15,-17 10 4 16,-16 4 11-16,-9 3-14 16,-9 1 7-16,1-3 1 15,1-1-8-15,7 0-1 16,11-4 0-16,16-1 0 0,18-5 0 16,17-4-23-1,5-4-60-15,34 0 36 0,19 0 47 16,21-6 15-16,8-10 2 15,5-1-11-15,-4 2 4 16,-12 1-2-16,-11 3-2 16,-16 1 5-16,-11 5-3 15,-10 1 3-15,-15 1-10 16,-5 3 12-16,-3 0-1 16,-3 0 11-16,-25 0-15 15,-16 7-7-15,-16 7 11 16,-14 2-11-16,-4 0 1 15,3 0-2-15,8-6-1 16,9 0-7-16,15-4 8 16,14-4 1-16,14-1 4 0,11-1-5 15,4 0-15-15,4 0-35 16,25 0 32-16,17-1 18 16,14-11 0-16,12 0 12 15,2-3-6-15,-8 1-5 16,-10 5 7-16,-12 0-7 15,-13 4 8-15,-10 1 9 16,-8 2-2-16,-8-1 4 16,-5 3-3-16,0 0 13 15,0 0-3-15,-12 0 9 16,-15 0-23-16,-15 0-12 16,-11 0 5-16,-14 6-6 15,-2 1 1-15,0 1 5 0,9-2-5 16,11-2 0-1,11 0-1-15,13-3-4 0,15-1 4 16,5 0 0-16,5 0 0 16,0 0-12-16,0 0-15 15,18 0 11-15,8 0 16 16,10 0 0-16,4-1 16 16,5-6-15-16,-5 4 10 15,-7-1-11-15,-8 0 6 16,-9 1 2-16,-8 3 8 15,-5 0 5-15,-3 0 25 16,0 0 11-16,0 0-8 16,-3 0-16-16,-8 0-4 15,-2-1-17-15,0-2 3 16,1 3-14-16,3-1 6 0,5-2-2 16,0 3-5-16,2 0-1 15,-5 0-46-15,-18 0-148 16,-1 4-310-16,1-1-856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48:16.800"/>
    </inkml:context>
    <inkml:brush xml:id="br0">
      <inkml:brushProperty name="width" value="0.05292" units="cm"/>
      <inkml:brushProperty name="height" value="0.05292" units="cm"/>
      <inkml:brushProperty name="color" value="#FF0000"/>
    </inkml:brush>
  </inkml:definitions>
  <inkml:trace contextRef="#ctx0" brushRef="#br0">13842 9060 599 0,'0'0'78'0,"0"0"-78"16,4-105-3-16,13 53-38 16,8-8-10-16,29-52-41 15,-5 16 18-15,-3 1-92 0</inkml:trace>
  <inkml:trace contextRef="#ctx0" brushRef="#br0" timeOffset="5211.17">9319 6695 274 0,'0'0'101'0,"0"0"-73"16,0 0-20-16,0 0-7 16,0 0-1-16,0 0 0 15,0 0 1-15,-123 25-1 16,94-11 0-16,-4 4-1 15,-5 0-6-15,-7 4-13 16,-6 0 10-16,-5 2 10 16,-2-4 0-16,-2 2 8 15,0-4 7-15,4 0 18 16,1-2-1-16,8-2-16 16,3-2-3-16,1 0-5 0,7-6 8 15,7 0 40-15,5-4-25 16,6 0 28-16,4-2-17 15,2 2-19-15,0 2-13 16,-1 2-10-16,-1 4 1 16,-1 0-1-16,-1 0 1 15,1 2-1-15,-1 0 1 16,-2 0 9-16,0-2-4 16,5 0 20-16,1-2 9 15,8-1 1-15,0-6 12 0,2-1-2 16,2 2-1-1,-3-2-3-15,3 0-3 0,0 0-15 16,0 0-1-16,0 0-10 16,0 0 0-16,0 0 6 15,0 0 3-15,0 0-9 16,0 0 6-16,0 0 0 16,0 0 2-16,0 0 4 15,9 0 2-15,14 0 50 16,6-7 0-16,8-6-20 15,6-5-12-15,6-2-26 16,0-2 22-16,-1 0 5 16,4-2-27-16,-3 2-19 0,2 0 22 15,-4 4-1 1,-3 2-8-16,-3 4-3 0,-3 2-10 16,-3 2 1-16,-1 0 0 15,-3 2 5-15,0 2 4 16,0-3-10-16,3 4 0 15,1-1 1-15,4-3 0 16,3 2 9-16,2-1-10 16,3 2 7-16,-1 0-7 15,2-3 0-15,0 4 6 16,4-1 1-16,1-3-7 16,3 2 1-16,4-1-1 15,1-1 0-15,1 1 0 16,3 2 0-16,-3 0 6 15,2 3-6-15,-3 1 0 0,-1-3 4 16,-2 3-3-16,-3-1 0 16,3-4 5-16,4 1-5 15,6 0 0-15,5-4 12 16,4 2 6-16,6-2-8 16,0 2-10-16,-1 0 5 15,-4 0 3-15,-3 2-8 16,-3 2 1-16,-5 0 0 15,-5 2 10-15,-3 0-12 16,-4 0 0-16,-3 0 0 16,3 0 0-16,-6 0 0 15,0 0 0-15,0 0 3 16,1 0-3-16,-2 0-1 16,4 0 1-16,3 0 1 15,0 0 0-15,3 0 0 0,3 0 6 16,-1 0-7-16,0 0-2 15,0 0 2-15,0 0 11 16,1 0-10-16,-1-2 10 16,2 0-6-16,1 0-5 15,1 1 0-15,1-2 3 16,1-1-3-16,4 0 15 16,-1-2-9-16,0 2-5 15,-3 0 1-15,3 0 12 16,-1 0-14-16,1 0-8 0,0-2 8 15,0 2 12 1,0-2-12-16,-2 2 1 0,-5 0 6 16,-2 2-6-16,-4 0 0 15,-5 2 7-15,1 0-8 16,-6 0-15-16,3 0 15 16,1 0 8-16,-2 0-7 15,4 0 7-15,-4 0-7 16,4 0-1-16,-1 0 0 15,3 0 0-15,-1 0 1 16,3 0 6-16,0 0-2 16,2-2 3-16,0 2-8 15,0-2 6-15,4 0 0 16,0 0-12-16,1-2 3 16,-1 2 3-16,3-2 9 0,-1 0-9 15,1 2 7-15,-1-2-6 16,-1 2 7-16,-1 2-8 15,-4 0-25-15,0 0 25 16,0 0 1-16,2 0 2 16,0 0-3-16,3 0-25 15,1 0 25-15,3 0 18 16,6 0-17-16,1 0 20 16,6 0-21-16,-2 0 12 15,2 0-6-15,-2 0-6 16,1 0-11-16,-4 0 11 15,4 0 6-15,-2 0 6 16,1 4-1-16,-2 2-11 16,2-2-3-16,0 2-10 15,2-2 14-15,0 2-1 0,3 0 20 16,-1 2-20-16,-2-2-1 16,-2 2 0-16,-2-2-8 15,-4 2 8-15,-3 0-6 16,-5-2-5-16,-4 3-13 15,-4-2 25-15,-1-1 24 16,-1 0-16-16,2 0-8 16,2 2 1-16,-2 0-8 15,0 1 5-15,-4-1 1 16,-2-1 1-16,-6 1 0 16,-6 0 0-16,-2 1-1 15,-5-1 1-15,-2-1 0 0,-3 0 2 16,3 0 4-16,-2 1-6 15,0-1-1-15,0 0 1 16,-3 2 1-16,3-3-1 16,-2 1-6-16,-3 2 6 15,0-1 2-15,1-2-1 16,-4 2-1-16,-3 0 0 16,-3-2 0-16,3 2-9 15,1 4 7-15,8 4 2 16,8 4-1-16,10 4-13 15,6 6 14-15,5 2 6 16,-1 2-5-16,-4 0-1 16,-6-1 19-16,-8-4-19 0,-6 0-8 15,-10-4-4 1,0-3-3-16,-8-4 14 0,0-3-9 16,-6-5-6-16,-1-2-3 15,-4 0 12-15,0 0 6 16,0 0 1-16,-4 4 9 15,-12 2 2-15,-8 6 0 16,-5 2-10-16,-4 6 13 16,-6 2-13-16,1 3 10 15,3-4-11-15,-1 1 6 16,3-2-5-16,0-1 1 16,1-3-2-16,1-3 1 15,2 0 6-15,-4-1-7 0,-1-2 0 16,-4 0 1-1,-6 2 0-15,-10 0 13 0,-10 2-14 16,-7 4 19-16,-8 0-17 16,6 0 7-16,3-2-8 15,8-3 9-15,7-3-10 16,1-4 0-16,3-2 0 16,0-1 7-16,-3 0 1 15,-4-4-7-15,-2 4 8 16,-2-4-2-16,-1 0 2 15,1 1-9-15,-3-1 9 16,1 0-8-16,-1 1 5 16,1-2 1-16,4-2-6 15,2 0-1-15,6-2 9 0,10-2-7 16,1 0 8-16,6 0-4 16,-1 0-5-16,-1 2-1 15,-4-2 0-15,1 2 2 16,0 0-2-16,3-2 6 15,3 2-5-15,0-2 0 16,0 0-1-16,1 2 1 16,0-2 1-16,0 2-1 15,-1 0-1-15,1 0 0 16,-3 2-1-16,-1-2 1 16,-4 2 1-16,-1 0-1 15,-3-2 0-15,-1 2-10 16,-4 0 10-16,0 0 0 0,2 0 0 15,2 0 1-15,6 0 0 16,8-2-1-16,4 0 2 16,5 0 9-16,3-2-5 15,-2 2-6-15,0-2 1 16,-5 0-6-16,-4 2 11 16,-2 0-12-16,-6 2 12 15,3 0-3-15,-1 0-2 16,-3 2 0-16,1-2 0 15,0 0-1-15,-1 2-10 16,0-2 10-16,-3 2 2 16,-3 0 7-16,-6 4-9 15,-4 0 0-15,-4 0 1 0,2 0-1 16,3-2 0 0,1 0 1-16,5-2-1 0,5-2 1 15,3 2 5-15,6-2-5 16,3-2 0-16,1 3 0 15,2 0 0-15,-2-1 0 16,3 2-1-16,-6 1 0 16,2-2 2-16,-3 4-4 15,-3-1 4-15,-2-1-2 16,-7 5 0-16,-4 2 0 16,-4 0-11-16,-5 4 11 15,-5-1 12-15,-5 1-12 16,-1 0 1-16,-4 2 1 0,-4-2-2 15,1 0 0 1,3 0 0-16,2-2-7 0,4 0 16 16,8-4-5-16,3 0-4 15,5-2 1-15,1 0 0 16,1-2-1-16,0-2 0 16,-1 0 1-16,-1 0 1 15,-2 2-1-15,-5 0 0 16,-8 2-1-16,-7 1 1 15,-8-2-1-15,-9 4 1 16,-20-3-1-16,-29-1 0 16,-30-5 0-16,-14-2 0 0,4-2 1 15,16 0 0 1,27-7 6-16,24-8-7 0,28-1 1 16,23 2-1-16,10-2 2 15,-9-2 5-15,-5-4-6 16,-7-2 5-16,7 2-6 15,5 0 1-15,4 4-1 16,2 0 0-16,0 4 1 16,5 0-1-16,-2 2 1 15,-1 2 0-15,0 2-1 16,-3 0 0-16,-1 2 0 16,-2 0 0-16,-3-3 0 15,-1 4 1-15,-6-1 0 16,-3-2-1-16,0 2 0 15,-4-2 1-15,2 0 0 0,1-5-1 16,1 2 1-16,2-6 0 16,1 1 0-16,3-4 0 15,5 0 0-15,8 0-1 16,8 0 9-16,11-2 1 16,10 2 16-16,4 0 2 15,11 2 3-15,1 2-18 16,1-2 7-16,4 2-1 15,0-2-18-15,2-2 8 16,-2-2 5-16,-1-3-14 16,-1-4 0-16,-4-3-1 15,-5-7 1-15,-8-1 6 16,-8 0-6-16,-6 2 0 0,-7 0 5 16,-2 4-4-1,-1 2 1-15,3 0 5 0,-4 0-6 16,7 2-1-16,1 2 0 15,-2-1 0-15,8 4 0 16,3 2 0-16,5 3 10 16,5 2-9-16,5 4 0 15,5 2 1-15,5 2-2 16,4 2 0-16,2-2 0 16,0 0-4-16,0-2 3 15,-3-2-5-15,-1-2 6 16,1-2 6-16,-5-2-5 15,-1-2 0-15,-3-4-1 16,1 2 6-16,-2-1-5 0,2 3 0 16,2 0 0-16,0 2 0 15,0-2 0-15,2 2 0 16,3 2-1-16,0 0 0 16,1 4-1-16,3 4 0 15,0 4 1-15,0 4-8 16,0 0 2-16,0 2-6 15,0-2-4-15,0 2 1 16,0 0-4-16,0 0 10 16,0 0 0-16,0 0 2 15,0-2 1-15,0 2 6 16,0 0 0-16,0 0 1 16,0 0 5-16,0 0 3 0,0 0-8 15,0 0 1 1,0 0-1-16,0 0 1 0,0 0-2 15,0 0 9-15,0 0-9 16,0 0-1-16,0 0-42 16,9 2-131-16,20 28-25 15,0-2-156-15,2-8-172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32:14.154"/>
    </inkml:context>
    <inkml:brush xml:id="br0">
      <inkml:brushProperty name="width" value="0.05292" units="cm"/>
      <inkml:brushProperty name="height" value="0.05292" units="cm"/>
      <inkml:brushProperty name="color" value="#FF0000"/>
    </inkml:brush>
  </inkml:definitions>
  <inkml:trace contextRef="#ctx0" brushRef="#br0">11411 2867 22 0,'0'0'1582'0,"0"0"-1289"15,0 0-154-15,0 0-36 16,0 0 29-16,0 0-30 15,0 0-34-15,-43-26-29 16,43 26-30-16,0 0-8 0,0 0-1 16,0 0-2-1,3 6-7-15,10 8 9 0,5 4 1 16,8 2 9-16,5 0-1 16,0-4-2-16,4-2-6 15,-10-6-1-15,-4-3-25 16,-10-4-29-16,-9 2 32 15,-2-3 22-15,-4 1 16 16,-18-1-7-16,-9 0 0 16,-2 3 0-16,4-3-8 15,6 0 0-15,9 1-1 16,12-1-21-16,2 0-158 16,12 0-199-16,3 0-364 0</inkml:trace>
  <inkml:trace contextRef="#ctx0" brushRef="#br0" timeOffset="662.79">11798 4209 954 0,'0'0'735'0,"0"0"-618"0,0 0-70 16,0 0 28-16,0 0 70 16,0 0-36-16,139 0-10 15,-84-12-18-15,8-4-34 16,4-4-7-16,1-2-11 16,-3 0 8-16,-11 4-22 15,-17 3-6-15,-14 8-8 0,-17 4 0 16,-6 3 5-1,-19 0-6-15,-31 18 0 0,-18 8-2 16,-15 5 2-16,-6 1 0 16,8-4 7-16,17-6-7 15,19-6 0-15,21-4 0 16,13-6-8-16,11 0-5 16,0 0-2-16,27 0 15 15,10 0 8-15,15 0 4 16,10-4 4-16,3-2 8 15,-1 0 1-15,-8 0 5 16,-14 0 0-16,-15 0-17 16,-14 0-1-16,-10 0 4 15,-3 0 28-15,0 0 2 0,-5 0-10 16,-10 0-8-16,-6 0-13 16,3 0-9-16,5 0-6 15,9 0-41-15,4 0-199 16,0-2-726-16</inkml:trace>
  <inkml:trace contextRef="#ctx0" brushRef="#br0" timeOffset="7037.61">12383 15895 747 0,'0'0'202'0,"0"0"-61"15,0 0-39-15,0 0-37 16,0 0-7-16,0 0-12 15,0-4-7-15,0 4-5 16,0 0-5-16,0 0 23 16,0 0-7-16,0 0 0 15,0 0 22-15,0 4 38 16,0 10 26-16,0 0-20 16,0-1-42-16,0 5-13 0,0-4-3 15,-3 8-9-15,-2 1 20 16,-1 12-2-16,-5 9-32 15,1 6 8-15,-3 0-13 16</inkml:trace>
  <inkml:trace contextRef="#ctx0" brushRef="#br0" timeOffset="8543.41">12057 14634 0 0,'13'-114'0'0,"5"17"0"16,-2-1 0-16,-16-8 0 15,0-6 0-15,0-24 0 16,0-7 0-16,-18-16 0 16,2-21 0-16,7-22 0 0,5-15 0 15,4-3 0 1,0 9 0-16,19 20 0 0,18 45 0 15,-18 168 0-15,12 20 0 16,5 6 0-16,3 4 0 16,21-64 0-16,15-3 0 15,8-130 0-15,-14 63 0 16,33 60 0-16,-1 22 0 16,-75 0 0-16,32 1 0 15,-2 16 0-15,33-17 0 16,-40-71 0-16,-15-25 0 15,-13 96 0-15,2-6 0 16,-23-1 0-16,4-16 0 16,-1-3 0-16,2 22 0 15,-3 22 0-15,2 53 0 0,0 34 0 16,3 52 0-16,9-7 0 16,10 25 0-16,5-29 0 15,108 390 0 48,-133-400 0-63,-2 27 0 15,-4 17 0-15,0 2 0 16,-10 3 0-16,-26 5 0 16,-18 1 0-16,-28 1 0 15,-16-17 0-15,-4-27 0 16,44-37 0-16,58-35 0 0,4-26 0 15,-6-50 0 1,-13-20 0-16,-28 20 0 0,-18 14 0 16,49 26 0-16,-20-12 0 15,-5 0 0-15,14-16 0 16,-2-4 0-16,1 0 0 16,-16 4 0-16,2-6 0 15,-5 4 0-15,-9 8 0 16,-20 10 0-16,21 6 0 15,2-24 0-15,9-1 0 16,29 4 0-16,4 10 0 16,-13-19 0-16,6-3 0 0,8 3 0 15,-1 1 0 1,3 3 0-16,1-3 0 16,3 2 0-16,0-1 0 0,0-6 0 15,0 0 0-15,5 0 0 16,8 0 0-16,3 0 0 15,1 0 0-15,2 0 0 16,1 0 0-16,8 0 0 16,-18 0 0-16,5 0 0 15,-1 0 0-15,-4 0 0 16,-1 0 0-16,-5-6 0 16,-4-2 0-16,0-4 0 15,0-11 0-15,-6 14 0 16,-21-23 0-16,-13-7 0 15,-13-3 0-15,4 10 0 0,-9-2 0 16,-4-10 0-16,-10-2 0 16,-12-20 0-16,-8-29 0 15,5-39 0-15,15-47 0 16,88-45 0-16,11-13 0 16,2 3 0-16,-2 37 0 15,-27 29 0-15,-27-3 0 16,9-9 0-16,28-34 0 15</inkml:trace>
  <inkml:trace contextRef="#ctx0" brushRef="#br0" timeOffset="9045.25">13612 10592 0 0,'40'220'0'0,"-40"-111"0"0,0-94 0 0,-13-65 0 16,6-30 0-16,7-129 0 16,0-33 0-16,0 29 0 15,-2 77 0-15,-16 180 0 16,-20 41 0-16,18-186 0 16,-47 101 0-16,34 24 0 15,6 12 0-15,5-20 0 16,-14-4 0-16,-13-2 0 15,18-7 0-15,-20 6 0 16,24 25 0-16,67-22 0 16,67-40 0-16,25-36 0 0,-81 34 0 15,-7 0 0-15,105-56 0 16,-120-15 0-16,-10 3 0 16,83 24 0-16,-86-14 0 15,-61-14 0-15,-107-27 0 16,-126 37 0-16,-88 18 0 15,-19 92 0-15,188 16 0 16,68-74 0-16,34 60 0 16,106-22 0-16,21 26 0 15,-42-22 0-15,-18 18 0 16,-82 40 0-16,63 2 0 16,1-5 0-16,15-7 0 0,15-20 0 15,16 4 0-15,29 2 0 16,-7 62 1187-16,-22-98-1187 15,16 211-174-15</inkml:trace>
  <inkml:trace contextRef="#ctx0" brushRef="#br0" timeOffset="10790.34">12803 15793 436 0,'0'0'91'0,"0"0"-48"16,0 0-33-16,0 0-10 15,0 0 1-15,0 0 56 16,0 0 60-16,9 0 29 16,-9 0-8-16,0 0-19 15,0 0-15-15,2 0-2 16,-2 0-8-16,0 0-16 16,0 0 7-16,0 0 8 15,0 0 20-15,0 0-15 0,0 0 8 16,0 0-14-1,0 0-13-15,0 0-17 0,0 0 0 16,0 0-13-16,0 4-7 16,0 0-1-16,0 6 0 15,0-2-3-15,0 12 2 16,0 10-8-16,-7 10 9 16,-1 19 11-16,-3 3-11 15,-1 0-8-15,2 0-13 16,3-8-11-16,5-14-1 15,2-12-8-15,0-10 1 16,0-10-1-16,0-4 1 16,0-4 6-16,0 0-7 15,0 0 9-15,0 0 2 0,0-4-5 16,0-18 0-16,-6-10-1 16,2-8-5-16,-4-14-6 15,1-4-12-15,1-2 17 16,3-3-13-16,3 3 5 15,0 2 8-15,0 2 0 16,0 6 0-16,3 0-6 16,5 6 7-16,-1 8 0 15,1 1 1-15,2 12 0 16,-1 0 10-16,-1 5-11 16,4 0 6-16,-3 6 6 15,1 4-6-15,-1 2 3 16,5 6-9-16,1 0-5 0,8 28 5 15,4 16 36 1,2 15 22-16,0 7-22 0,0-4-12 16,-5 0-16-16,0-8-1 15,-4-4-6-15,3 3 28 16,-4 1 6-16,0-4-5 16,-1-2-4-16,-1-4-8 15,-1-8-17-15,-5-4 5 16,0-10-5-16,-4-4 6 15,-2-6-6-15,-1-2 0 16,-4-6 0-16,2-4 0 16,-2 0 1-16,0 0 4 15,0 0-6-15,0 0 0 16,0 0-20-16,0 0-13 16,0 0-24-16,0-14-44 0,-9-4-76 15,-9-16-143-15,3-2-381 16,-3 4-920-16</inkml:trace>
  <inkml:trace contextRef="#ctx0" brushRef="#br0" timeOffset="11142.5">12839 15909 157 0,'0'0'956'0,"0"0"-685"16,0 0-85-16,0 0-16 15,0 0 9-15,0 0-33 16,0 0-44-16,-3-4-24 16,3 4-41-16,0 0-12 15,0 0 2-15,0 0-5 16,7 0 8-16,11 0 54 15,5 4 29-15,6 2-22 16,2 2-9-16,4 0-19 16,3-8-15-16,0 5-19 15,-2-5-14-15,-3 0-15 16,1 0-40-16,-6 0-92 0,6 0-146 16,-8-9-379-1,-3-3-1040-15</inkml:trace>
  <inkml:trace contextRef="#ctx0" brushRef="#br0" timeOffset="12062.54">13855 15615 1107 0,'0'0'251'0,"0"0"-139"16,0 0-56-16,0 0 23 16,0 0 36-16,0 0-1 15,0 0 7-15,-58 0-3 16,36 23-29-16,0 12-12 15,1 5 6-15,6 0-21 16,5 0-8-16,8-4-43 16,2-4-9-16,0-2-1 15,12-8-1-15,3-8 0 16,6-5 0-16,-1-9-2 16,4 0-5-16,0-13 0 0,3-15-4 15,0-10-8-15,-2-2 19 16,-6 0-1-16,-3 8 0 15,-7 6 1-15,-5 10 24 16,-2 8 21-16,0 8 16 16,1 0-12-16,0 4-32 15,3 28-16-15,3 20 55 16,2 20 15-16,7 9-23 16,0 9-29-16,6 4-11 15,1-2-7-15,1 2 1 16,-3-7-1-16,-6-3 10 15,-7-8-11-15,-10-10 2 16,0-4 10-16,-23-7 0 0,-12-7-6 16,-10-10 6-1,-8-4-2-15,-3-16 5 0,0-10 0 16,5-8 9-16,7-26-3 16,8-18-9-16,9-19-11 15,15-9-1-15,12-4-6 16,6 0 4-16,25 2 1 15,11 10-10-15,12-3 10 16,4 13 1-16,4 0-12 16,-5 14 12-16,-3 4-1 15,-7 12 0-15,-7 10-9 16,-7 10 1-16,-2 4-3 16,-2 2 11-16,-2 16 1 15,2 0 0-15,0 0 1 0,0-8 1 16,-2 2-1-16,-3-8 0 15,1 2 0-15,-1-6 9 16,1 0-10-16,2 0-1 16,0 0 1-16,2 0 0 15,-2-10-12-15,-1 2 1 16,-2-2 5-16,-3-2 0 16,-4-2-5-16,-3 0-11 15,-3-4-35-15,-5-2-59 16,-3-2-73-16,2 2-107 15,-3-6-97-15,-2 4-219 16,2-1-131-16</inkml:trace>
  <inkml:trace contextRef="#ctx0" brushRef="#br0" timeOffset="12573.6">14760 15877 136 0,'0'0'540'0,"0"0"-243"16,0 0-74-16,0 0-8 16,0 0 14-16,0 0-4 15,0 0-48-15,15-44-40 16,-13 44-32-16,-2 0-27 15,2 0-24-15,4-4-19 16,2-6-6-16,3 2 5 16,5-6 2-16,-3-2-13 15,2 2 9-15,-5 4-16 16,-2-4 5-16,-3 6 0 16,-5-4 1-16,0 6 12 15,0-2-10-15,-2 2 0 0,-16 6-9 16,-4 0-9-16,-9 6 4 15,-5 20-9-15,1 10 8 16,-2 10-3 0,9 10 9-16,5 2-15 0,7 1 6 15,8-1-5-15,8-10-1 16,0-2-1-16,11-14-7 16,13-6 7-16,10-8 1 15,9-10 0-15,1-4 19 16,5-4 17-16,2 0 12 15,0-12 9-15,1-2 16 16,-8-4 8-16,-6 4-15 16,-7 2-6-16,-13 4-9 15,-7 2-14-15,-7 6-3 0,-2-4-1 16,-2 4-1-16,0 0-10 16,0 0-10-16,0 0-10 15,0 0 3-15,0 0-5 16,0 0-48-16,2-6-35 15,2 2-68-15,-4-22-109 16,2 4-314-16,-2-4-689 0</inkml:trace>
  <inkml:trace contextRef="#ctx0" brushRef="#br0" timeOffset="14285.59">5620 10439 1145 0,'0'0'340'16,"0"0"-118"-16,0 0-21 15,0 0-21-15,0 0-34 16,0 0-22-16,0 0-5 16,0-10-23-16,0 10-15 15,0 0-20-15,0 0-4 16,0 0-16-16,0 0-11 16,0 0-12-16,0 0 2 15,0 0 5-15,0 0-6 0,0 0-1 16,0 0-9-16,2 0-1 15,0 0-8 1,3 0 1-16,-1 4 11 0,3 2 11 16,0 2-4-16,-3-4-4 15</inkml:trace>
  <inkml:trace contextRef="#ctx0" brushRef="#br0" timeOffset="16159.38">5921 10790 0 0,'-14'-52'0'0,"3"0"0"0,-11 6 0 15,2 3 0 1,7 7 0-16,0 4 0 0,13 6 0 16,0 18 0-16,8 2 0 15,21-10 0-15,2-4 0 16,-11 6 0-1,-11-8 0-15,4 2 0 0,-4 0 0 16,-6 0 0-16,-3-2 0 16,0 0 0-16,0 2 0 15,-7 12 0-15,-4-1 0 16,2-6 0-16,0 3 0 16,0-1 0-16,3 3 0 15,-3-4 0-15,1-9 0 16,2-16 0-16,-3 3 0 15,1-2 0-15,-2 0 0 0,-1 0 0 16,-7 4 0-16,5 2 0 16,2 6 0-16,-3 1 0 15,2 7 0-15,-2 14 0 16,5-6 0-16,-2 6 0 16,11 4 0-16,0 0 0 15,0 13 0-15,0-1 0 16,0-1 0-16,5 2 0 15,-3-5 0-15,0 0 0 16,4-1 0-16,3 0 0 16,-2-3 0-16,0 0 0 15,-3-4 816-15,-4 0-462 0,0 0-180 16,0 0-64-16,0 0 46 16,0 0-15-16,0 0-36 15,0 0-40-15,0 0-23 16,0 0-2-16,0 0-1 15,0 0 8-15,0 0 11 16,0 0 11-16,0 0 23 16,0 2 11-16,0-2 4 15,0 0 8-15,0 2-14 16,0-2-8-16,0 0-17 16,0 0-19-16,0 0-9 15,0 0-30-15,-4 2-3 16,-6 2-1-16,-1 0-5 0,1 2 2 15,-4 0-5 1,3 2-6-16,0 0 0 0,2 4-18 16,0 0 18-16,0 0 0 15,3 2-1-15,-2-2 0 16,2 2 1-16,-1 2 1 16,-1 0 6-16,1 2 4 15,-2 4 1-15,0 0-3 16,3-1 10-16,-2-2 5 15,2-2 0-15,4-5 8 16,-1-6 8-16,1-2-5 16,2-3 2-16,0-1 5 15,0 0 1-15,0 0 2 16,0 0 3-16,0 0-3 16,0 0-6-16,0 0-3 0,0 0-13 15,0 0-2-15,0 0-8 16,0 0 4-16,0 0-1 15,0 0-4 1,0 0-6-16,0 0-6 0,0 0 0 16,0 5-5-16,0 4-4 15,23 8 5-15,8 7 4 16,7 4 7-16,8 2 1 16,3-2-2-16,3-4-6 15,-4-2 2-15,4-4-1 16,-6 0 5-16,-1-6-5 15,-5-2-1-15,-7-2 1 16,-6-4-1-16,-6-4 7 0,-6 0-1 16,-6 0-5-1,-4 0 10-15,-3 0-5 0,-2 0-5 16,0 0 13-16,0 0-7 16,0 0 1-16,0 2-2 15,0-2-5-15,0 0 0 16,0 0-1-16,0 0 0 15,0 0 0-15,0 0 0 16,0 0 0-16,0 0 0 16,0 0 1-16,0 0 1 15,0 0 7-15,0 0-8 16,0 0-1-16,0 0-3 0,0 0-63 16,-2 0-91-16,-19-14-125 15,4-6-290-15,-1-6-613 0</inkml:trace>
  <inkml:trace contextRef="#ctx0" brushRef="#br0" timeOffset="17511.22">6362 9883 1086 0,'0'0'232'16,"0"0"-155"-16,0 0 4 15,0 0 61-15,0 0-9 16,0 0-12-16,0 0-8 15,17-29 4-15,-11 22-4 16,-2-3-17-16,0 1-21 16,3 0-27-16,-3 0-5 15,0 0 7-15,2 5 16 16,-6 0 8-16,0 4 7 16,0 0 4-16,0 0-3 15,0 0-15-15,0 0-10 0,0 0-17 16,0 22-22-16,0 14-9 15,0 23 23-15,-12 17 11 16,-1 14-16 0,-1 6 2-16,-3 3 4 0,-4-3 6 15,0-6 1-15,-6-4 11 16,-2-5 4-16,0-5-11 16,0-8 1-16,2-6-5 15,6-12-13-15,6-8-10 16,7-11-8-16,0-9 1 15,4-7-1-15,0-2-7 16,2-8 4-16,2-1-5 0,-3-1 8 16,3-1 2-16,-2 0-11 15,2-2 9-15,-2 2-8 16,2-2 9-16,-2 2-4 16,-2 1-4-16,-2 4 4 15,0 3-5-15,-5 4 6 16,-5 8-1-16,-4 4 0 15,-2 6 3-15,2 0-1 16,2-4-7-16,4-4 7 16,6-8-7-16,3-4-1 15,3-8 0-15,2-2-1 16,0-2 1-16,0 0 13 16,0 0-12-16,0 0-1 0,0 0 1 15,0 0 9-15,0 0-9 16,0-10-1-16,9-10 0 15,7-10 0-15,6-8 0 16,4-10 0-16,6-4 0 16,-1-4-15-16,0-5-3 15,0 1 1-15,-6 0-4 16,-3-4 2-16,-4-2-8 16,-2-5-8-16,-1 2 2 15,-1-2 3-15,-1 5 5 16,-1 8 23-16,-6 8 1 15,0 12 1-15,-1 7-1 16,-5 7 0-16,2 5 1 16,-2 1 1-16,0-1-1 15,0 3 1-15,0 2 0 0,0 0 0 16,0 4 1-16,0 2-2 16,0 2 1-16,0 2-1 15,0 2 0-15,0 2-1 16,0 0-5-16,0 0 5 15,0 0 0-15,0 0 0 16,0 0 1-16,0 0-1 16,0-2 2-16,0 2-1 15,0-2 1-15,0 0 0 16,0 0 5-16,0 0-5 16,2 0-1-16,-2 0 0 15,2 0 0-15,0-2 0 16,1-2-1-16,1-2-1 0,3-2 1 15,0-2-1 1,4 0 1-16,0-2 0 0,-2 2 0 16,0 4 1-1,-5 0-2-15,0 6 1 0,-4 0 1 16,0 2-1-16,0 0-7 16,0 0 8-16,0 0 1 15,0 0 0-15,0 0 0 16,0 0 0-16,0 0 1 15,0 0-2-15,0 0 1 16,0 0-1-16,0 0 0 16,0 0 0-16,0 0-6 0,0 0-52 15,0 0-53 1,0 0-72-16,0 12-150 0,0 8-239 16,-6 0-319-16</inkml:trace>
  <inkml:trace contextRef="#ctx0" brushRef="#br0" timeOffset="18457.45">5689 9976 225 0,'0'0'616'0,"0"0"-465"16,0 0-56-1,0 0 38-15,0 0-60 0,0 0-10 16,0 0-3-16,-100-10 42 15,88 10 2-15,4 0 48 16,1 0-31-16,5 0-24 16,2 0-30-16,0 0-23 15,0 0-13-15,0 0 0 16,0 0-1-16,0 0 1 16,0 0 1-16,0 0 10 15,0 0-4-15,0 2-1 16,6 10 42-16,13 6 13 0,4 4-18 15,9 2 14-15,6 4-1 16,6 2-35 0,1 3-13-16,0-1-3 0,-1 1-9 15,1 0-2-15,-5-4-4 16,0 2-3-16,-2-3 8 16,-3-4-6-16,-3-2-2 15,-5-6-3-15,-8-4 3 16,-7-6-6-16,-4-2 8 15,-6-2 5-15,1-2 7 16,-3 0 5-16,0 0 1 16,0 0 2-16,0 0 0 15,0 0-16-15,0 0 0 16,0 2-15-16,0-2-3 16,0 0-4-16,0 0 4 0,0 0-5 15,0 0 8-15,0 0-8 16,0 0 8-16,0 0-1 15,0 0-2-15,0 0 0 16,0 0-5-16,0 0 8 16,0 0 1-16,0 0-2 15,0 0-1-15,0 0 5 16,0 0 2-16,0 0 5 16,0 0-2-16,0 0 8 15,0 0-2-15,0 0-7 16,0 0-5-16,0 0-10 15,0 0 8-15,0 0-9 16,0 0-53-16,0 0-89 0,-3 14-114 16,-7 0-307-16,3 2-528 15</inkml:trace>
  <inkml:trace contextRef="#ctx0" brushRef="#br0" timeOffset="23616.34">10727 13926 895 0,'0'0'239'0,"0"0"-128"15,0 0-9-15,0 0 9 16,0 0 9-16,0 0-20 16,0 0-27-16,2 0-14 15,-2 0-7-15,0 0-20 16,0 0-7-16,0 0 3 0,0 0 13 16,0 0 15-1,0 0-14-15,0 0-17 0,0 0 5 16,0 0 4-1,0 0-6-15,0 0-5 0,0 0 2 16,0 0-4-16,0 0 3 16,0 0 0-16,0 0 5 15,0 0-4-15,0 0-10 16,0 0 1-16,0 0-1 16,0-2-9-16,0 2 8 15,0 0-6-15,0 0 4 16,0 0 0-16,-2 0 5 15,2-2 2-15,0 2-6 16,-2 0 2-16,2 0-6 16,-3 0-9-16,3 0 8 0,0 0-6 15,0 0-2 1,0 0 0-16,0 0 1 0,-2 0 5 16,2 0-4-16,0 0-1 15,0 0 0-15,0 0 0 16,0 0 0-16,0 0-1 15,0 0 0-15,0 0 0 16,0 0 1-16,0 0 0 16,0 0 7-16,0 0-8 15,0 0 8-15,0 0-1 16,0 0-6-16,0 0-1 16,0 0 1-16,0 0-1 15,0 0-1-15,0 0 1 16,0 0 0-16,0 0 0 0,0 0 1 15,0 0 5-15,0 0-5 16,0 0 0-16,0 0 8 16,0 0 3-16,0 0-11 15,0 0 8-15,0 0-1 16,0 0-7-16,0 0 5 16,0 0-4-16,0 0-1 15,0 0 5-15,0 0 3 16,0 0-3-16,0 0 2 15,0 0 1-15,0 0 2 16,0 0 4-16,0 0-7 16,0 0-2-16,0 0 1 15,0 0-1-15,0 0 0 0,0 0-5 16,0 0 0-16,0 0 1 16,0 0 6-16,0 0-8 15,0 0 0-15,0 0 0 16,0 0 0-16,0 0 0 15,0 0 0-15,0 0 1 16,0 0 0-16,0 0-1 16,0 0 6-16,0 0-5 15,0 0 0-15,0 0 5 16,0 0-5-16,0 0 1 16,0 0-2-16,0 0 0 15,0 0 1-15,0 0-1 16,0 0 1-16,0 0 1 0,0 0-1 15,0 0-1-15,0 0 2 16,0 0 3-16,0 0-5 16,0 0 0-16,0 0 1 15,0 0-1-15,0 0 1 16,0 0-1-16,0 0 0 16,0 0 0-16,0 0 1 15,0 0 10-15,-3 0-11 16,1 0 1-16,-2 0-1 15,2 0 1-15,2 0 0 16,-2 0 0-16,2 0-1 16,0 0 0-16,0 0 0 0,0 0 0 15,0 0 0 1,-3 0 1-16,3 0 0 0,0 0-1 16,0 0 0-16,0 0 0 15,0-4 0-15,-2 4 2 16,2 0-1-16,0 0 5 15,-2 0-6-15,0 0 0 16,2 0 0-16,0 0 1 16,0 0-1-16,0 0-1 15,0 0 1-15,0 0-2 16,0 0-8-16,0 0 1 16,0 0 8-16,0 0-1 15,0 0 1-15,0 0 0 16,0 0 0-16,0 0 0 15,0 0 0-15,0 0-18 0,0 0-45 16,0 0-52-16,0 0-57 16,0 0-22-16,0 0-30 15,0 0-18-15,0 0 48 16,0 0 84-16,0 0 53 16,0 0 36-16,0 0 21 15,0 0 1-15,0 0 7 16,0 0 31-16,0 0 7 15,0 0 38-15,0 0 30 16,0 0 11-16,0 0-2 16,0 0-14-16,0 0-16 15,0 0-15-15,0 0-10 16,0 0-10-16,0 0-12 0,0 0-4 16,0 0-4-16,0 0-1 15,0 0-3-15,0 0-1 16,0 0 2-16,0 0-8 15,0 0-2-15,0 0-4 16,0 0 0-16,0 0-8 16,0 0 1-16,0 0-12 15,0 0 7-15,0 0-7 16,0 0 0-16,0 0 9 16,0 0-9-16,0 0 10 15,0 0 2-15,0 0 4 16,0 0-10-16,0 0 11 15,0 0-9-15,0 0 10 16,0 0-10-16,0 0-1 16,0-2-7-16,0 0-1 0,0 0 0 15,0 0 1-15,0 2 1 16,0 0 4-16,-2 0-5 16,0 0 5-16,-3 0-5 15,0 0 8-15,1 0-8 16,-1 0 8-16,-1 0-8 15,0 6 11-15,-2 6-6 16,4 4-5-16,2 2 0 16,2-4 0-16,0 3 0 15,0-3 0-15,4 0 0 16,8-9 0-16,1 2 1 16,3-7 7-16,-1 0-2 0,3 0 3 15,1-12 4-15,0-7 2 16,-4-4 4-16,-3-2 2 15,-6 3 1-15,-4 2 7 16,-2 6 7-16,0 2-4 16,0 4-5-16,-2 2-13 15,-7 2-6-15,0 0-9 16,0 4 0-16,1 0 0 16,1 0-1-16,-3 0-8 15,4 0 7-15,2 2-8 16,-1 4 4-16,3 0-5 15,2 0-4-15,0-4 0 16,0-2-3-16,0 0 9 0,11 0 1 16,2 0 8-16,1-4 0 15,4-10 10-15,-3-2 1 16,-2-2-5-16,-5 2 7 16,-4 4-2-16,-4 2-1 15,0 4 4-15,0 4-1 16,-4 2-13-16,-13 0 0 15,2 0-10-15,-1 0-2 16,3 2-14-16,6 2-11 16,3 0-33-16,1-2-36 15,3 0-59-15,0-2-128 16,0 0-285-16,0 0-273 0</inkml:trace>
  <inkml:trace contextRef="#ctx0" brushRef="#br0" timeOffset="25583.48">11099 13489 1077 0,'0'0'374'0,"0"0"-207"15,0 0-70-15,0 0 52 16,0 0-14-16,0 0-29 16,0 0-19-16,0-10 2 15,0 8-8-15,0 0-6 0,0 0 2 16,0 2-4-16,0 0 3 15,0 0-9-15,0 0-14 16,0 0-8-16,0 0 0 16,0 0-8-16,0-2-4 15,0 2-10-15,0 0 1 16,0 0-8-16,0 0 1 16,0 0-7-16,0 0 8 15,0 0 0-15,0 0-2 16,0 0 1-16,0 0-2 15,0 0 0-15,0 0 4 16,0 0 1-16,0 0-5 16,0 0-6-16,0 0 3 0,0 0-2 15,0 0 1 1,0 0-4-16,0 0 7 0,0 0-5 16,0 0-2-16,0 0 1 15,0 0 2-15,0 0 1 16,0 0-5-16,0 0 1 15,0 0 1-15,0 0-7 16,0 0 7-16,0 0 0 16,0 0 0-16,0 0-7 15,0 0-1-15,0 0 2 16,0 0 5-16,0 0 1 16,0 0-2-16,0 0 0 15,0 0-5-15,0 0 7 16,0 0-7-16,0 0 9 0,0 0-8 15,0 0 4-15,0 0 1 16,0 0-6-16,0 0 5 16,0 0-5-16,0 0-1 15,0 0 0-15,0 0 0 16,0 0 1-16,0 0 0 16,0 0-1-16,0 0 1 15,0 0 0-15,0 0 1 16,0 0 4-16,0 0-6 15,0 0 1-15,0 0 0 16,0 0 6-16,0 0-6 16,0 0 0-16,0 0 0 15,0 0 0-15,0 0 0 0,0 0-1 16,0 0 0-16,0 0 1 16,0 0-2-16,0 0 2 15,0 0-1-15,0 0 0 16,0 0 1-16,0 0-1 15,0 0 1-15,0 0-1 16,0 0 0-16,0 0 0 16,0 0 0-16,0 0 0 15,0 0 1-15,0 0-1 16,0 0 2-16,0 0-1 16,0 0 5-16,0 0 0 15,0 0-6-15,0 0 6 16,0 0-4-16,0 0-1 15,0 0 8-15,0 0-9 16,0 0 1-16,0 0 0 0,0 0 1 16,0 0 4-16,0 0-6 15,0 0 1-15,0 0 0 16,0 0 1-16,0 0 7 16,0 0-8-16,0 0 7 15,0 0-7-15,0 0 0 16,0 0 0-16,0 0 0 15,0 0 0-15,0 0-1 16,0 0 1-16,0 0-1 16,0 0 0-16,0 0 0 15,0 0 0-15,0 0 1 16,0 0-1-16,0 0 0 16,0 0 0-16,0 0 0 0,0 0 1 15,0 0-1 1,0 0 0-16,0 0 0 0,0 0 0 15,0 0-1-15,0 0 0 16,0 0 1-16,0 0-7 16,0 0 7-16,0 0 6 15,0 0-5-15,0 0-1 16,0 0 0-16,0 0 0 16,0 0 2-16,0 0-1 15,0 0 0-15,0 0 5 16,0 0-4-16,0 0 5 15,0 0-1-15,0 0 5 0,0 0 1 16,0 0 3-16,0 0-3 16,0 0-2-16,0 0 1 15,0 0-5-15,0 0 0 16,0 0 1-16,0 0 1 16,0 0-2-16,0 0 1 15,0 0 1-15,0 0 1 16,0 0-9-16,0 0-1 15,0 0 0-15,0 0-7 16,0 4-1-16,0 14 9 16,7 6 2-16,3 6-1 15,2 2 11-15,-1 3-11 16,1 1 10-16,-4-2-5 0,1-2-5 16,-1-2 8-1,-1-4-2-15,0-4-6 0,-2-4-1 16,-1-6 0-16,-2-2 0 15,0-4 1-15,1 0 0 16,-1-4 0-16,-2-2 0 16,0 0 1-16,0 0 8 15,0 0-8-15,0 0 8 16,0 0-1-16,0 0 2 16,0 0-11-16,0 0 2 15,0 0-1-15,0 0-1 16,0 0 0-16,0 0-14 15,0 0-20-15,0 0-34 16,0 0-56-16,0-32-78 16,-2-2-292-16,-7-8-828 0</inkml:trace>
  <inkml:trace contextRef="#ctx0" brushRef="#br0" timeOffset="26747.17">12362 12372 227 0,'0'0'892'16,"0"0"-674"-16,0 0-76 16,0 0 5-16,0 0-4 15,0 0-18-15,0 0-4 0,-10-8-13 16,10 8-21-16,0 0-6 16,0 0-1-16,0 0-10 15,0 0-8-15,-4 0 7 16,2 0-11-16,-2 0-13 15,-5 10-11-15,-5 14-13 16,1 6 6-16,1 4-9 16,4-2-8-16,6-1-10 15,2-5 1-15,0-8 5 16,2-2-6-16,10-8 0 16,3-4 0-16,5-4 1 15,0 0 10-15,4-10-1 0,1-12 7 16,-2-6-11-16,-5-5 4 15,-3 0-1 1,-6 1 1-16,-7 5-9 0,-2 7 7 16,0 6 36-16,-2 6-21 15,-11 6-7-15,-3 2-8 16,1 0-8-16,-4 2-1 16,6 10-8-16,5 2 3 15,0 0-9-15,8-3 15 16,0-4-9-16,0 0 9 15,0-3 0-15,0-4-1 16,0 0-5-16,0 0 12 16,8 0 6-16,-2 0-5 0,-1 0 3 15,-3 0-10 1,-2-3-56-16,0 2-79 0,0-2-132 16,0 3-334-16</inkml:trace>
  <inkml:trace contextRef="#ctx0" brushRef="#br0" timeOffset="27442.19">12612 12168 459 0,'0'0'881'0,"0"0"-595"16,0 0-84-16,0 0 11 16,0 0-52-16,0 0-24 15,0 0-21-15,4-13-25 16,0 9-21-16,3-1-42 15,7-4 0-15,5 0-3 16,4-1-5-16,4-3-5 16,2 1 6-16,0 2 3 15,-5 2 7-15,-2 2 2 0,-4 5-9 16,-5 1-11-16,-3 0-12 16,-6 3 0-16,0 19 0 15,-1 8 24-15,-3 9 0 16,0 5-13-16,-5 4-3 15,-13-2 0-15,-1-2 0 16,-2-6-8-16,3-6 0 16,5-6 0-16,4-5-1 15,5-10 0-15,4-3-1 16,0-2 0-16,0-3-8 16,0-3 8-16,4 0 1 15,11 0 12-15,8-6 11 16,6-11 19-16,0-1 19 0,4 0-7 15,-1-2-2 1,-3 0-5-16,0 2-5 0,-5 2-4 16,-4 4-3-16,-2 2-11 15,-5 2-6-15,3 2-6 16,-3 0 10-16,-1 2-8 16,-2 0-10-16,-3 2-2 15,-3 2 4-15,-1 0-6 16,-3-2-24-16,2 0-86 15,16-24-129-15,-2 0-310 16,3-8-830-16</inkml:trace>
  <inkml:trace contextRef="#ctx0" brushRef="#br0" timeOffset="28158.44">14222 11235 1247 0,'0'0'331'0,"0"0"-213"16,0 0 1-1,0 0 41-15,0 0 1 0,0 0-69 16,0 0 0-16,0-28-18 15,-2 28-9-15,-2 0-1 16,0 4-37-16,-6 16-5 16,-1 6 6-16,3 2 3 15,3 1-5-15,3-6-20 16,2-5-1-16,0-5-4 16,2-8-1-16,9-5 21 15,7 0-12-15,2-1 12 16,2-20 13-16,1-5-11 15,-3-2-16-15,-7-2 8 16,-6 6-2-16,-7 4 1 16,0 8-13-16,0 6 21 0,-16 6-22 15,-2 0-1-15,0 0-13 16,1 8 7-16,3 6-10 16,5-2 17-16,5-2-43 15,4-2-59-15,0 0-111 16,0-4-115-16,4-4-293 0</inkml:trace>
  <inkml:trace contextRef="#ctx0" brushRef="#br0" timeOffset="28745.41">14455 10980 1506 0,'0'0'371'16,"0"0"-252"-16,0 0-8 15,0 0 28-15,0 0-55 16,0 0-41-16,0 0-16 15,48-27 1-15,-23 17 10 16,6-3-1-16,0 5 13 0,2 0-1 16,1 4-6-16,-5 4-10 15,-5 0-8-15,-5 0-4 16,-9 0-20-16,-3 11 7 16,-7 4-2-16,0 6 3 15,-4 2-9-15,-9 1 14 16,-3-2-14-16,5-4-24 15,3-5 1-15,8-5-27 16,0-4-7-16,6-4 21 16,16 0 27-16,14 0 9 15,4 0 2-15,1 0 4 16,-1 0-2-16,-3 0 28 16,-6 6 12-16,-8 8-5 15,-6 2-8-15,-9 4 20 0,-5 2 16 16,-3 0-15-16,0 0-8 15,-16 0-13-15,-8-2-8 16,-5-2 4-16,-2-2-9 16,-5-4 7-16,1-4-25 15,-3-3-1-15,-1-5-65 16,-3-9-65-16,7-13-95 16,10-8-430-16</inkml:trace>
  <inkml:trace contextRef="#ctx0" brushRef="#br0" timeOffset="29570.45">15383 9910 727 0,'0'0'393'0,"0"0"-195"16,0 0-44-16,0 0 26 0,0 0-37 16,0 0-46-16,0 0-5 15,-58 50-4-15,56-28-19 16,2-2-39-16,0-2-8 15,0-4-1-15,5-6 4 16,8-2 18-16,0-6 14 16,5 0 6-16,2-4-6 15,-2-14-25-15,0-6 2 16,-2 0-10-16,-8 2 1 16,-3 2 3-16,-5 8-3 15,0 4 5-15,0 6-1 16,-7 2-3-16,-4 0-26 15,-3 8-4-15,2 6 3 0,2 2-1 16,6-2-15-16,4-4-1 16,0-2 4-16,0-4 7 15,0-2 7-15,11-2 5 16,0 0 16-16,2 0 19 16,1-12-7-16,-5 0 6 15,-3 0-11-15,-6 2 16 16,0 4-16-16,0 2-15 15,0 0-13-15,-4 4-73 16,-11 0-130-16,1 0-314 16,3 0-704-16</inkml:trace>
  <inkml:trace contextRef="#ctx0" brushRef="#br0" timeOffset="30109.32">15787 9537 804 0,'0'0'903'15,"0"0"-735"-15,0 0-121 16,0 0 52-16,0 0 12 0,0 0-33 15,0 0 15 1,-2 48 44-16,-7-14-7 0,-1 2-55 16,4 2-14-16,1-4-16 15,5-1-35-15,0-4 5 16,0-4 0-16,0-3 6 16,9-7-20-16,9-2 13 15,2-3-14-15,4-6 1 16,6-4 8-16,1 0 3 15,2-6 10-15,-2-12-8 16,0-7-7-16,-4 2 9 16,-9-2-1-16,-7 4-3 15,-6 6-6-15,-5 7 39 0,0 4 2 16,0 2-6 0,0 2 9-16,-9 0-32 0,0 11-18 15,1 10-3-15,-2 9 2 16,8 5 0-16,2 1 0 15,0 1 0 1,2-2 1-16,9-3 0 0,-2-4 0 16,-2-2-2-16,-3-4-96 15,-2-2-100-15,-2-6-273 16,0-8-523-16</inkml:trace>
  <inkml:trace contextRef="#ctx0" brushRef="#br0" timeOffset="31140.57">16522 8626 1043 0,'0'0'307'16,"0"0"-209"-16,0 0 23 15,0 0 17-15,0 0-19 0,0 0 4 16,0 0-18-16,0 0-15 15,0 0-19-15,2 0-2 16,-2 0 1-16,0 0-1 16,0 0 7-16,0 0-2 15,0 0-25-15,0-2-13 16,0-4-21-16,0 2 2 16,0 3 15-16,0-2-15 15,0 3 7-15,0 0-7 16,0 0-6-16,0 0-5 15,0 8-6-15,-2 10 0 16,-4 4 0-16,2 5-12 0,4-5 12 16,0-4-7-16,0-4 1 15,10-8 4-15,1-4-5 16,5-2 7-16,-1 0 10 16,3-14 3-16,0-4 5 15,-5-2 9-15,-4 1-1 16,-7 6 8-16,-2 0 11 15,0 8-12-15,0-2-18 16,-11 7-15-16,-5 0 0 16,-1 0-17-16,-1 4 4 15,3 8-5-15,1 1-15 16,7-2-13-16,3 0-20 16,2-4-64-16,2-7-85 15,0 0-151-15,0 0-597 0</inkml:trace>
  <inkml:trace contextRef="#ctx0" brushRef="#br0" timeOffset="31624.56">17023 8346 191 0,'0'0'1674'16,"0"0"-1471"-16,0 0-128 15,0 0-2-15,0 0 14 0,0 0-19 16,0 0-9-16,-100 60 12 16,88-34-27-16,6 4-12 15,4 0-3-15,2-2-7 16,0-2-10-16,16-4 4 15,6-2-5-15,4-4 17 16,5-3-3-16,1-6 14 16,-1 0 1-16,-2-2-14 15,-2 1-8-15,-9 1 9 16,-3-2-9-16,-3 1-4 16,-8 2-12-16,-2 0 7 15,-2 5 6-15,0 2 6 0,0 6-2 16,-8 3 7-1,-13 0-5-15,-4 2-6 0,-4-2-3 16,-2-4 1-16,0-4-6 16,2-6-7-16,2-2-24 15,6-8-35-15,0 0-47 16,6-14-69-16,3-14-126 16,8-2-519-16</inkml:trace>
  <inkml:trace contextRef="#ctx0" brushRef="#br0" timeOffset="31989.83">17081 8383 469 0,'0'0'1349'0,"0"0"-1106"16,0 0-128-16,0 0 24 16,0 0-46-16,0 0-36 15,0 0 26-15,107-33 21 16,-64 21-31-16,3-1 21 16,-1 2-35-16,-5 0 3 15,-5 1-18-15,-8 2 16 16,-6 2-17-16,-11 2-6 15,-5 3-10-15,-3-2 9 0,-2 3-1 16,0 0-20-16,0 0 0 16,0 0-2-16,0 0-13 15,0 0-51-15,-22 0-137 16,0 8-178-16,-5 5-514 0</inkml:trace>
  <inkml:trace contextRef="#ctx0" brushRef="#br0" timeOffset="39142.24">1342 12270 933 0,'0'0'587'0,"0"0"-443"16,0 0-65-16,0 0 32 15,0 0 5-15,0 0-45 16,-20-24-8-16,20 22 1 15,0 2-5-15,0-2-7 16,0 0 7-16,0 2-1 16,0-2 19-16,0 2 7 15,-2-2 0-15,-1 2-13 16,1-2-2-16,2 2-11 16,0 0-14-16,0 0-22 15,0 0-3-15,0 0 1 16,0 0-19-16,0 14 0 0,0 12 6 15,0 8 8-15,0 4 12 16,0 2-10-16,0 2-4 16,0 1 17-16,0-2-8 15,0 6-4-15,0-3-7 16,0-2 14-16,2-6-7 16,1-6-12-16,1-8-5 15,-3-6 0-15,2-6 4 16,-3-2 1-16,3-6-6 15,-3 0 2-15,0-2-2 16,0 0 15-16,0 0 1 16,0 0-14-16,0 0 17 0,0 0-11 15,0 0-8-15,0 0 0 16,0 0-1-16,0 0-20 16,0 0-48-16,0-6-120 15,0-6-166-15,0-2-613 0</inkml:trace>
  <inkml:trace contextRef="#ctx0" brushRef="#br0" timeOffset="40171.47">2046 12378 983 0,'0'0'278'15,"0"0"-120"-15,0 0-4 16,0 0-30-16,0 0-2 16,0 0-32-16,0 0-2 15,0-10-5-15,0 8-30 16,-2 2 27-16,0-2-24 15,-3 2 22-15,0 0-1 16,-1 0-32-16,-3 0 13 16,-2 0-24-16,-5 6 11 15,0 8-17-15,-1 6-19 0,3 0 18 16,1 4-17-16,7 0-9 16,1 1 25-16,5 3-11 15,0 0-7-15,0 2-7 16,11 2 5-16,10-4-6 15,-2 0 0-15,6-6 2 16,-1-4-1-16,1-6 0 16,-3-6-1-16,0-6 1 15,-1 0 5-15,-2 0 8 16,4-16-14-16,-1-4 18 16,1-8-17-16,-4-2 23 15,2-4 5-15,-6-5-11 16,-6 2 18-16,-2 1-1 0,-7 4-9 15,0 3 4 1,-2 9-18-16,-17 4 9 0,0 6-20 16,-6 6-1-16,-2 4 0 15,-2 0 0-15,0 0-7 16,0 12-17-16,2 2 6 16,6 0-18-16,0-2 6 15,8-2-42-15,2-2-44 16,4 1-81-16,5-8-118 15,2-1-347-15,0 0-785 0</inkml:trace>
  <inkml:trace contextRef="#ctx0" brushRef="#br0" timeOffset="40795.42">2563 12330 1265 0,'0'0'354'0,"0"0"-142"15,0 0-1-15,0 0-71 16,0 0-56-16,0 0-52 16,0 0-32-16,0 0-18 15,20 4 18-15,9 8 8 16,4 4 11-16,5 0-4 15,3 2-3-15,-6 0 9 16,-4 3 14-16,-2-2 2 16,-6 3 3-16,-10 3-19 15,-5-1-10-15,-6-1 11 16,-2 2-4-16,0-3 1 0,-17 0-3 16,-5-6-1-1,-5-6-1-15,2-8-1 0,-1-2 9 16,2-14-10-16,3-18-9 15,8-10-3-15,9-8-1 16,4-4 1-16,4 1 9 16,16 3 5-16,4 6 6 15,1 8 10-15,-4 8 2 16,-6 8 11-16,-5 8-31 16,-4 6-5-16,-2 2-7 15,-4 4-41-15,2 0-43 16,3 0-71-16,3 0-42 15,2 0-139-15,-4-2-393 0</inkml:trace>
  <inkml:trace contextRef="#ctx0" brushRef="#br0" timeOffset="42758.24">3601 12122 643 0,'0'0'299'0,"0"0"-159"16,0 0-26-16,0 0-15 15,0 0-21-15,0 0-14 16,0 0 5-16,2-3 0 16,-2 3 12-16,0 0-3 15,0 0 3-15,0 0 1 16,0 0 6-16,0 0-6 16,0 0-10-16,0 0-5 0,0 0-10 15,0 0-8 1,0 0 1-16,0 0-2 15,0 0-2-15,0 0 10 0,0 0-2 16,0 0-15-16,0 0-5 16,0-4 0-16,0 3-1 15,0-2-3-15,0 2-5 16,0 1 3-16,-2 0-2 16,0-2-2-16,-2 2 1 15,-3 0 2-15,1 0-12 16,-1 0 10-16,0 0-7 15,-2 0-4-15,0 0-4 16,3 2 1-16,-6 10-11 16,4 3 1-16,-2 6-1 15,3 3 0-15,3 2 3 0,2 4-1 16,2 0-1-16,0 2 8 16,0-2-7-16,6 0-2 15,8-4 1-15,2-2-1 16,0-4 1-16,1-4 1 15,1-4-2-15,1-2 0 16,0-3 0-16,-1-3 1 16,-1-4-1-16,1 0 1 15,1 0 8-15,-2 0-8 16,-2 0 5-16,1 0 2 16,-4-7-7-16,3-1 1 15,-4-2 8-15,3-4-1 16,-1-4 3-16,3-4-12 0,-3-2 15 15,-3-2-14-15,0-2 11 16,-3 0-3-16,-5 2 11 16,-2 0 2-16,0 2-1 15,0 2 5-15,-11 2-16 16,-3-1-10-16,1 3 1 16,-3 4 5-16,1 1 0 15,-3 3-6-15,3 3 10 16,-4 1-9-16,1 5-1 15,-1 1-13-15,0 0 13 16,-2 0-9-16,0 1 5 16,-1 9 3-16,1 4 1 15,2 3-9-15,3 1-31 16,-1 2-74-16,1 16-59 16,3-6-151-16,1-4-359 0</inkml:trace>
  <inkml:trace contextRef="#ctx0" brushRef="#br0" timeOffset="44460.07">1262 13207 565 0,'0'0'283'16,"0"0"-94"-16,0 0-53 16,0 0-9-16,0 0-38 15,0 0-27-15,0 0-4 16,0-7 21-16,0 7-3 15,0 0 2-15,0 0-2 16,0 0-7-16,0 0 4 0,0 0 6 16,0 0-5-16,0 0-12 15,0 0-3-15,0 0-13 16,0 0-2-16,0 0-7 16,0 0-12-16,0 0 5 15,0 0 2-15,0 0 19 16,0 0 7-16,0 0 0 15,-3 0-6-15,-3 0-25 16,-1-2-11-16,3 2 2 16,0 0-3-16,-2-2 5 15,2 2-5-15,2 0 7 16,0 0 2-16,2 0 9 16,0 0 4-16,0 0-10 0,0 0-3 15,0 0-9-15,0 0-5 16,0 0-1-16,0 0-9 15,2 0 0-15,16 0 0 16,13 0 5-16,9 0 16 16,14-2 6-16,4-2 4 15,0-2-13-15,-3-2-5 16,-3-4-5-16,-8 2 2 16,-6-2-2-16,-6 4-7 15,-11 0 11-15,-7 4-11 16,-8 0 0-16,-3 4 7 15,-3 0 4-15,0 0 4 16,0 0 4-16,0 0 1 16,0 0 0-16,-9 0-9 15,-9 0-12-15,-4 0-8 0,-9 0-28 16,-10 2-12-16,-3 14-14 16,-5 6-5-16,-2 4 1 15,0 2 15-15,3-1 13 16,11-8 27-16,8-2 10 15,13-8 0-15,8-4 1 16,5-3 0-16,3-2-14 16,0 0-8-16,14 0-10 15,12-4 22-15,8-7 10 16,3 1 7-16,1-2 4 16,-1 2-1-16,-3 0 1 15,0 1 5-15,-6-2 2 0,-1 0 8 16,-2 1-12-16,-2-1 0 15,-3 1-7-15,-7 4-5 16,-7 2 8-16,-1 2-8 16,-5 2 13-16,0 0 6 15,-5 0-5-15,-14 6-3 16,-10 8-13-16,-8 4-2 16,2 2-13-16,2-2 5 15,4-6 4-15,11-3-5 16,7-4 2-16,6-2-12 15,5-3-26-15,0 0-22 16,0 0-41-16,0 0-93 16,12 0-137-16,5 0 27 0,4 0-264 15</inkml:trace>
  <inkml:trace contextRef="#ctx0" brushRef="#br0" timeOffset="45674.41">3713 12783 823 0,'0'0'270'0,"0"0"-189"15,0 0-48-15,0 0 21 16,0 0-1-16,0 0 0 0,0 0 13 16,0 0 10-16,0 0 10 15,0 0-2-15,0 0 21 16,0 0 8-16,0 0 17 16,0 0-2-16,0 0-11 15,0 0-11-15,0 0 13 16,0 0-27-16,0 0-14 15,-2 0-19-15,-1 0 5 16,-1 0-29-16,2 0 1 16,2 0 4-16,0 0-12 15,0 0 1-15,0 0-20 0,0 0-3 16,0 0-6 0,11 0-6-16,9 0 6 0,8-10 12 15,7-2 9-15,2-2 11 16,1 0-31-16,-5 0 18 15,1 2-19 1,-5 0 0-16,-5 2 16 0,-5 0-16 16,-7 4 1-16,-3 2-1 15,-5 2 2-15,-1 2-2 16,-3 0 7-16,0 0 2 16,0 0 3-16,-13 4-4 15,-14 12-8-15,-9 6 2 16,-6 2-1-16,-5 2-1 15,5 0 1-15,3-6 0 0,11-3-1 16,10-7 1-16,7-5-1 16,6-2 0-16,5-3-5 15,0 0-2-15,0 0-8 16,10 0-9-16,8-8 24 16,10-5 0-16,-3 3 7 15,-1 1 5-15,-6 0 4 16,-4 3-15-16,-8 4 6 15,-4 2 5-15,-2 0 4 16,0 0 2-16,0 0 2 16,0 0-4-16,0 0-5 15,0 0 1-15,0 0 0 16,-2 0-6-16,-7 0-5 0,-2 2 1 16,-2 4-2-1,-2 3-8-15,1-4-52 0,1-1-64 16,-3 0-94-16,3-4-163 15,1 0-516-15</inkml:trace>
  <inkml:trace contextRef="#ctx0" brushRef="#br0" timeOffset="51530.35">8575 13375 937 0,'0'0'305'0,"0"0"-182"0,0 0-47 16,0 0 31-16,0 0-9 15,0 0-14-15,0 0-11 16,0-2 6-16,0 2-6 16,0 0-6-16,0 0-2 15,0 0 12-15,0-2 3 16,0 2 7-16,0 0-10 15,0 0-3-15,0 0 2 16,0 0-24-16,0 0-7 16,0 0-4-16,0 0-12 0,0 0-2 15,0 0-6 1,0 0-10-16,0 0 1 0,0 0-10 16,0 0 5-16,2 0 2 15,-2 0-1-15,0 0 1 16,0 0-1-16,0 0-7 15,2 0 14-15,-2 0-1 16,0 0-4-16,0 0 3 16,0 0-1-16,0 0-3 15,0 0 5-15,0 0-7 16,0 0 2-16,0 0-3 16,0 0-5-16,0 0 8 15,0 0-8-15,0 0 1 0,0 0-1 16,0 0 0-1,0 0 1-15,0 0 4 0,0 0 0 16,0 0-6-16,0 0 1 16,0 0 9-16,0 0-9 15,0 0 10-15,0 0 0 16,0 0-5-16,0 0-6 16,2 0 1-16,2 0-1 15,1 0 0-15,0 0 1 16,-4 0 10-16,4 0-9 15,-2 0-2-15,-1 0 0 16,-2 0 1-16,0 0 23 16,2 0-17-16,-2 0 1 15,0 2 1-15,2-2-8 16,0 0 5-16,0 2-6 0,3-2 0 16,-1 2 13-16,0 0-4 15,2 0-3-15,-2 0 0 16,2 0-4-16,-1 0 7 15,1 0-8-15,0 0 6 16,0 0-7-16,0-2 0 16,1 2 11-16,-1-2-9 15,2 2-1-15,0-2 5 16,-1 0-4-16,-1 0-1 16,4 0 7-16,-3 0-7 15,-1 0 10-15,0 0-11 16,1 0 9-16,3 0 7 15,-2 0-15-15,2-4 6 16,3-2 1-16,0 0 5 0,1-2-13 16,-1 0 8-16,-1 0-8 15,2 2 1-15,-1 2 4 16,-1 0-4-16,-5 0-1 16,-1 2-2-16,-2-1 2 15,1 2 2-15,-2-1-1 16,-3 0-1-16,2 0 0 15,0-4 16-15,2 0-15 16,1-2 12-16,-1-5-13 16,0 2 0-16,3-1 0 15,-2 2 9-15,-1 2-8 16,-1 2 0-16,1-1 0 16,-2 1-1-16,2-2 1 0,-1 0-5 15,0-2 4-15,0 0 0 16,2-2 1-16,0 2 0 15,-3 2 8 1,0 2-9-16,-2 0 0 0,2 0 8 16,-2 0-7-16,0-2-1 15,0-2 0-15,0-2 0 16,0 0 3-16,0 0 3 16,0 0-7-16,0 0 1 15,0 2-1-15,0 0 1 16,-2 2 0-16,0 0 0 15,-3 2 2-15,1 0-1 16,1 0-2-16,-1 0 2 0,-3-2 0 16,3 0-1-16,-3-2 0 15,3 0-8-15,-1-1 2 16,-2 2 5-16,3 0 0 16,-2 0 0-16,-1 0-1 15,3 2 1-15,-4-1 1 16,2 0-1-16,2-1 1 15,-1 4 0-15,1-2 0 16,0 1 0-16,-2 1 0 16,0-4 1-16,2 1 0 15,-1 0-1-15,-1 1-2 16,0-1-8-16,2-1 4 0,0 4 5 16,0-2 1-1,1 3-1-15,-1 0 0 0,0 1 0 16,2 0-5-16,-4-1 5 15,0 2 1-15,1-2-6 16,-3 2 6-16,1-4-1 16,-2 2-5-16,2 2 6 15,3-2 0-15,-2 2-1 16,1 2 0-16,3-2-7 16,-4 2 8-16,0 0-9 15,2 0 1-15,0 0 8 16,-3 0 0-16,0 0-6 15,-2 0 5-15,0 0-5 16,-1 0 0-16,-4 2 0 16,1 6 5-16,-3 0 0 0,3 0 0 15,1 1 1-15,-1-4 3 16,2 3-3-16,2-2 0 16,0 0-1-16,3 1 0 15,-4 1 0-15,4-3 0 16,-1 4-8-16,1-1 8 15,-1 2 0-15,1 0-1 16,-2 2 1-16,4 2-1 16,0 0 1-16,1-2-1 15,3 2 1-15,0 0-12 16,0 0 12-16,0 0 0 16,0 0 0-16,0 0 0 15,3 0 0-15,1-4-5 0,0 2 6 16,4-4 0-16,-4 0 7 15,2-2-7-15,1 0 0 16,-3 0 0-16,3 2 0 16,0-2 6-16,2 2-6 15,-3-2-1-15,3 0 1 16,-2 0 0-16,0 0 6 16,-1 0-11-16,1 0 5 15,-2-2-1-15,1 0 1 16,-1 2-1-16,1-2 1 15,-1 0 2-15,-1 0 4 16,0 0-12-16,-3-2 14 0,6 0-8 16,-5 0 0-1,-2 0 0-15,0-2-6 0,2 0 6 16,-2 2 0-16,0-2 0 16,2 0 9-16,-2 0-9 15,0 0 0-15,0 0 0 16,0 0 1-16,0 0 12 15,0 0-7-15,0 0-6 16,0 0 1-16,0 0-2 16,0 0 1-16,0 0 0 15,0 0 7-15,0 0-7 16,0 0 2-16,0 0-3 16,0 0 1-16,0 0-1 0,0 0 1 15,0 0 6 1,0 2-6-16,0 0 1 0,0 2 0 15,0 0 0-15,0 0 16 16,0-2-17-16,0-2 2 16,0 3 11-16,0-3-11 15,0 0 4-15,0 0-5 16,0 0 8-16,0 0-8 16,0 0-1-16,0 0 0 15,0 0-17-15,-8 0-56 16,-9-5-90-16,-5-9-482 0</inkml:trace>
  <inkml:trace contextRef="#ctx0" brushRef="#br0" timeOffset="53191.25">8577 9693 508 0,'0'0'508'0,"0"0"-385"16,0 0-20-16,0 0 10 16,0 0 13-16,0 0-40 15,0 0-15-15,0-2 17 16,0 2 24-16,0 0 0 0,0 0-39 16,0 0-4-16,0 0-9 15,0 0-44-15,0 0-4 16,4 0-11-16,0 0-1 15,3 4 18-15,2 4 10 16,2 0-3-16,0 0 5 16,3-4-17-16,-1 0 2 15,3-4 7-15,1 0 2 16,4 0 8-16,1 0 1 16,2 0-8-16,-2-2 8 15,1-8 1-15,0 0-6 16,-4-2-9-16,-3-2 2 15,-1 0 9-15,-1-2 4 16,-3-2 7-16,3 0-31 0,-1 0 5 16,-2 0-3-16,2 0 3 15,-2 0-3-15,3-2-5 16,-3 2 1-16,0 1 2 16,0-1-1-16,-2 0 7 15,0-4 2-15,-1 0 0 16,0-2-1-16,0-2-1 15,-3 2-4-15,-1 2-6 16,0 2 3-16,0 2 0 16,-2-2-2-16,-2 0-5 15,2-2 4-15,-2 0-6 16,0 0 6-16,0 4-5 0,0 2-1 16,0 2 7-16,0 4-6 15,0-1 5-15,0 4-4 16,0-5-1-16,-4-1 8 15,-6 1-9 1,-1-2 0-16,-3 0 0 0,1 2 6 16,-3-2-6-16,-1 0-1 15,-1 2 1-15,-4 0-8 16,0 2 7-16,-1 2-6 16,-2 2 1-16,-2 2 4 15,4 0-10-15,-4 2 2 16,2 2-2-16,-2 0 3 15,4 0 2-15,-4 0-2 16,2 0-2-16,-2 8-5 0,2 2 5 16,1 0 1-1,2 2-4-15,2 0 1 0,1 1-2 16,4 1 4-16,1-1 10 16,2 1 0-16,1 0-5 15,1 0-3-15,2-1 7 16,-1-1 2-16,1-1 0 15,0 0 0-15,1-1 0 16,3-2 3-16,-2 2-3 16,0 2-1-16,2 0 1 15,0 0 3-15,1 2-2 16,3 0-1-16,0-4-7 0,0 0 5 16,0-4 1-16,0 0 1 15,0 0-1 1,0 0-1-16,0 4-31 0,10 2-89 15,16 14-80-15,-3-2-285 16,-3-2-210-16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34:06.672"/>
    </inkml:context>
    <inkml:brush xml:id="br0">
      <inkml:brushProperty name="width" value="0.05292" units="cm"/>
      <inkml:brushProperty name="height" value="0.05292" units="cm"/>
      <inkml:brushProperty name="color" value="#FF0000"/>
    </inkml:brush>
  </inkml:definitions>
  <inkml:trace contextRef="#ctx0" brushRef="#br0">4154 12432 365 0,'0'0'186'16,"0"0"-101"-16,0-8-34 15,0 5 30-15,0 0-18 16,0 1-2-16,0 0 4 16,0 0-32-16,0 2-15 15,0 0-9-15,0 0-8 16,0 0-1-16,0 0 2 15,0 0 8-15,0 0-5 0,0 0-3 16,0 0-2-16,0 0 0 16,0 0-2-16,0 0 2 15,0 0 0-15,0 0 0 16,0 0 8-16,0 0 1 16,0 0 2-16,0 0-3 15,0 0 8-15,0 0 1 16,0 0-10-16,0 0 11 15,0 0 0-15,0 0 11 16,0 0 6-16,0 0-10 16,0 0-2-16,-3 0-3 15,-3 0-8-15,4 0-4 0,-2 0 5 16,1 0-4-16,-2 0 13 16,1 0 10-16,-1 0 4 15,-1 0 8-15,-5 0-21 16,-1 0-16-16,0 0 9 15,-3 0-3-15,7 0 2 16,-1 2 2-16,3-2 6 16,1 2-5-16,2-2-1 15,3 0 5-15,0 0-4 16,0 0-5-16,0 0-2 16,0 0-9-16,0 0 4 15,0 0 2-15,0 0-8 16,0 0 6-16,0 0-6 15,0 0 0-15,0 0-1 0,0 0 0 16,0 0-6-16,0 0 7 16,0 0 0-16,0 0 1 15,0 0 2-15,0 0-2 16,0 0 6-16,-2 0-6 16,-2 0 0-16,2 0-1 15,-5 2 1-15,3-2 0 16,-2 3-1-16,-4-2 0 15,1 1 0-15,-2 0 0 16,2 2 0-16,0-2 0 16,1 1 0-16,0-2 0 15,2 2 1-15,-1 1-1 16,1-1 0-16,-1 1 0 16,-1 0-1-16,2 0 0 0,-2 0 1 15,1 2 0-15,0 1-1 16,-2-2-7-16,1 5 7 15,-6 4 0-15,1 1 1 16,0-1-1-16,-1 0-1 16,3-2 2-16,-2 0 2 15,6-4-2-15,-2 0 6 16,3-2-6-16,-3 0 1 16,4 0-1-16,0 2 0 15,1 0-3-15,-2 0 3 16,-2 2 0-16,-1 0 0 15,3-2 0-15,2 0-1 0,-3 2 0 16,2-2-1-16,-2 2 2 16,3 2-2-16,0-2 1 15,-3 2 1-15,3 0-2 16,-1 2 2-16,0-2 0 16,1 2 0-16,2 0 0 15,2 0-1-15,0 0-4 16,0 1 4-16,0-1-4 15,0 0 5-15,0 0 1 16,0-1-1-16,0 4 1 16,0-3-1-16,0 1 7 15,0 2-6-15,4-1-1 16,2 2 1-16,-2 2-1 0,0 0 0 16,0-2 1-16,3 0-1 15,-3 0 0-15,4-4 0 16,0-2-5-16,-1 2 5 15,1-2 1-15,1-2 5 16,1 2-5-16,-2-2 1 16,1-2-1-16,1 0 6 15,0-1-7-15,1-2 8 16,3 1 6-16,1 1 2 16,3-2 5-16,3-1-7 15,-2 1 5-15,2-1 5 16,1-4-16-16,-2 0 10 15,2 0-6-15,-2 0 5 16,0 0-10-16,-2-3 1 16,-1-5 9-16,-1 1-8 0,-1-6-3 15,2 1 1-15,-3-4 1 16,1 0-1-16,0 0 5 16,-3-4-1-16,0 0 0 15,-1 0-4-15,1 2-5 16,-3 2 6-16,-1 2-7 15,2 0 0-15,-6 2-1 16,3 2 2-16,-5-2 5 16,2 0 2-16,-2 0-8 15,0-1 15-15,-2 0-3 16,4 1 0-16,-4-3 0 16,0 4-5-16,0-3-1 15,0 2 5-15,0-1-6 0,0 1-6 16,0 1 1-16,0-2 0 15,0 1 0-15,0 0 8 16,0 2-9-16,0 0 0 16,0-2 2-16,0 2-1 15,0-2 1-15,0-2 8 16,0 0-7-16,0-4-3 16,0 2-10-16,0 0 10 15,-4 4 22-15,0 0-4 16,0 0-10-16,0 2 0 15,-3 0 14-15,1-2-13 16,-2 2-9-16,0 0 12 16,1 1-11-16,3 2 1 15,-1 0 5-15,0 3 5 0,1 1-11 16,2-1 8-16,-1 0-8 16,-1 0 9-16,2 0-9 15,0 1 0-15,-2 0-1 16,1 0 2-16,-2-1-1 15,3 3 6-15,0-2-6 16,0 2-1-16,-1-2 1 16,1 2 4-16,0-1-4 15,0-1-1-15,0 2 1 16,0-2 0-16,0-1 0 16,-1 3 1-16,1-2 5 15,0 0-6-15,-4 0 5 16,5 2 0-16,-2-3 0 0,1 1-5 15,0-1 11-15,0 2-1 16,2 0 3-16,-2-1 2 16,2 0-6-16,0 2-9 15,0-2 7-15,0 3-8 16,0 0-1-16,0 0-8 16,0 0-56-16,0 0-147 15,4 0-317-15,4 0-10 0</inkml:trace>
  <inkml:trace contextRef="#ctx0" brushRef="#br0" timeOffset="3108.15">3702 9767 91 0,'0'0'712'0,"0"0"-605"15,0 0-75-15,0 0 7 16,0 0 13-16,0 0-13 16,0 0 3-16,2 2 0 15,-2-2-15-15,0 0-5 16,0 0-8-16,0 0-5 16,0 0-3-16,0 0 2 15,0 0 17-15,0 0 13 16,0 0-6-16,0 0 1 0,0 0-8 15,2 5-2 1,3-1 4-16,1 1-5 0,-2 1 0 16,4-2-3-16,-4 3 0 15,3-1 1-15,-1-1 3 16,1 3 4-16,1 1-1 16,2-4 4-16,1 4 5 15,-4-1-10-15,4-2-6 16,-2-1 2-16,1-1 3 15,0 3 3-15,1-5-8 16,-3 2-5-16,4-2 2 16,1-2 15-16,3 2-4 15,-1-2 11-15,3 0-16 0,0 0 0 16,2 0 1 0,-3 0 2-16,4-4-3 0,-1-5-3 15,3 0-1-15,-2-5 7 16,4 0 1-16,0 0-4 15,-1-3-11-15,-2 3 2 16,-2 1-4-16,-1 0-2 16,-4 3-6-16,-1 1 6 15,-4-2-7-15,1 3 1 16,1-4-1-16,1-2 19 16,0-2-3-16,-1-2-5 15,1 0 2-15,-4 0 0 16,0-2 1-16,-1 2-13 15,-1 2 27-15,0-2-18 16,0 0-8-16,-1 0 8 0,1 0-8 16,-3 0 10-16,0-2-11 15,2 0 5-15,-4-5-5 16,-2 3-1-16,2-4 6 16,-2 2-5-16,0 2-1 15,2-2 0-15,-2 4 6 16,0 2-6-16,0 0 0 15,0 2 1-15,0 4-1 16,0-2 1-16,0 2 0 16,0 2 8-16,0-4-9 15,0 2 0-15,0-2 0 16,0-2 1-16,-2 0 0 0,0 0-1 16,-6-2 0-16,4 0 0 15,-2-3 0-15,-1 3 0 16,1 0 0-16,-2 2 1 15,4 2 5-15,-3 0-6 16,3 2 0-16,-2 2 0 16,1 0 7-16,-2 0-14 15,3 0 16-15,-3 0-9 16,1 0 1-16,-1 2 0 16,2 0 0-16,1 2-1 15,-1 0 1-15,1 2-1 16,2-2 0-16,-5 2-10 15,3-2 10-15,-4 0 6 16,4 0-5-16,-2-2 0 16,-1 0 0-16,1 2-1 0,-2-2 0 15,2 2 0-15,-3-2 0 16,1 2-1-16,0-2 1 16,0 1-6-16,1 4 6 15,-2-1 0-15,2 0-1 16,0 0 0-16,1 0-1 15,-3 1 1-15,0 2-5 16,0-1-2-16,-2 2 2 16,-3-2 4-16,4 2-7 15,-4 0 8-15,1 0 0 16,0 0 0-16,-1 0 0 16,-1 0-1-16,-1 0-18 15,1 0 19-15,1 2 1 0,1 1 1 16,-1 4-1-1,5-3-1-15,-2 0 0 0,0 2 1 16,-2 0-8-16,-1 4 8 16,-1 0-1-16,-4 4 0 15,4-2-5-15,-1 0 6 16,3-2 1-16,-1-2-1 16,4-2 0-16,1 0 0 15,3 0 1-15,-3-2-2 16,4 0 1-16,0 2-2 15,-1 2 1-15,-1 0 0 16,-2 2 0-16,2 2 0 0,-1 0-5 16,-1 2 6-16,-1 0 0 15,0 0 0-15,1 0 0 16,-3 2 5-16,4-2-5 16,-1 0 0-16,-1-3 0 15,4 0 8-15,-1-3-8 16,3 2-10-16,0-2 2 15,-5 2 8-15,6 3 2 16,-1-1 6-16,-3 2-13 16,3-2 14-16,0 0-9 15,-2 0 1-15,5-2 0 16,-2 0-1-16,1 0 0 16,2 0-1-16,0 0-6 0,0 0 7 15,0 0 0-15,0-2-1 16,0 2 1-16,0-4 0 15,0 2-1-15,0 0 1 16,0 2-2-16,0-2 2 16,0 2 0-16,2 0-1 15,1 2 1-15,-2 0 0 16,2 0 1-16,0 0 3 16,1 1-4-16,-2-4-2 15,0 0 2-15,0 0-2 16,3-3 2-16,-3 2 0 15,0-2 0-15,0 1 0 16,-1-2-1-16,6 4 1 16,-5-4-1-16,0 2-2 15,0 0 2-15,0 0 2 0,3 1-1 16,-1-1 1 0,-2 0 0-16,2 0-1 0,1 1 1 15,-2-1-1-15,1 0 1 16,0 2 0-16,1-1 0 15,-1 0 0-15,0 0-1 16,4-2 0-16,-4 2 0 16,0-2 1-16,3-2 0 15,-3 2 0-15,4-2-1 16,-2 0 6-16,1 2-6 16,3 2 0-16,2-2 1 15,1 2 0-15,-1 0 1 16,5-2-2-16,-4-2 1 0,-1 2 0 15,-1-4 0-15,-3 2 0 16,2-2 1-16,-1 0 5 16,-1 0-5-16,2 0 5 15,-4 0-6-15,1 0 6 16,-1 0-5-16,-4-2-1 16,0 0 8-16,-2 2-9 15,0-2 20-15,0 0-9 16,0 0 11-16,0 0 15 15,0 0-17-15,0 0-1 16,0 0-4-16,0 0 0 16,0 0-4-16,0 0-9 0,0 0-1 15,0 0 5 1,0 0-4-16,0 0 5 0,0 0 10 16,0 0 2-16,0 0-4 15,0 0 1-15,0 0-14 16,0 0 10-16,0 0-11 15,0 0 5-15,0 0-6 16,0 0 1-16,0 0-1 16,0 0 0-16,0 0-1 15,0 0-42-15,4 2-109 16,13 16-130-16,-2-2-60 16,-1 2-239-16</inkml:trace>
  <inkml:trace contextRef="#ctx0" brushRef="#br0" timeOffset="8709.09">3624 14945 324 0,'0'0'275'16,"0"0"-123"-16,0 0-50 16,0 0-45-16,0 0-14 0,0 0-5 15,0-14 5-15,0 12-27 16,0 0 24-16,0 2-2 16,0-4-2-16,0 4 0 15,0 0 1-15,0-4 5 16,0 4-13-16,0 0 10 15,0 0-19-15,0 0 16 16,0-2 14-16,0 2-24 16,0 0 9-16,0 0-19 15,0 0 13-15,0 0-21 16,0 0 13-16,0 0-21 0,0 0 8 16,0 0 15-1,0 0-9-15,0 0 7 0,0 0-15 16,0 0 11-16,0 0 15 15,0 0-30-15,-5-2 14 16,3 0-10-16,-2 0 7 16,-5 0-12-16,6 2-1 15,1-4 18-15,-2 0-7 16,-1 0-11-16,1 2 13 16,0 0-13-16,-2 0 2 15,2 0-8-15,0 0 7 16,2 2-1-16,-3 0 1 15,1 0-1-15,-3 0 0 16,2 0-6-16,-3 0 0 0,1 0-9 16,-2 0 14-16,1 6 1 15,-2 0-1-15,4 0 0 16,1 2 0-16,-2 6 0 16,0-4 1-16,3 6 6 15,0 0-6-15,2 0-10 16,2-2 10-16,0-4-1 15,0-2-5-15,0 0-12 16,0-8-31-16,4 0 38 16,7 2 3-16,5-2 6 15,-1 0 2-15,5 0 6 16,1 0 3-16,-1-6-9 16,2-4 1-16,0-4 12 0,1-2-5 15,-4-2 2 1,4 4-10-16,-5-4 0 0,-3 4 0 15,-3 2 2-15,-3 4 5 16,-1 4-14-16,-1 2 5 16,1 2 1-16,4 0-1 15,1 0 1-15,5 2 1 16,3 6-1-16,-2 0 0 16,-1 2 1-16,-1 0-1 15,2 0 1-15,-6 0 0 16,-2 0-1-16,-2 0-2 15,-2 0-4-15,-3 0-19 16,0 4-9-16,-4-4 17 16,0 4 18-16,0 2 16 15,0-6-7-15,0 2-6 0,0-6 9 16,-4-2-4-16,-7 0 9 16,0 0-16-16,-3-4 6 15,-3 0 4-15,-1 0 4 16,-3-12-15-16,4-6-18 15,-1 0 18-15,3 0 16 16,1 4 5-16,1 0-2 16,4 4 0-16,0 2-5 15,0 4-5-15,5 0 3 16,0 0 0-16,-1 2-1 16,2 0-9-16,3 2-1 15,-1-2 1-15,1 2 1 16,0-2-3-16,-3 0-15 0,3 2-14 15,0 0 20-15,-2-4-22 16,2 4 12-16,0-6-46 16,0 2 14-16,0-2 6 15,0 0 45-15,-3-4-12 16,3 6 12-16,0-4 0 16,0 4 7-16,0 2-5 15,0 2 9-15,0 0 12 16,0 0-22-16,0 0-1 15,0 0 11-15,0 0-10 16,0 0-2-16,0 0-9 16,0 0-9-16,0 10-42 0,12 2-22 15,1-2-214-15</inkml:trace>
  <inkml:trace contextRef="#ctx0" brushRef="#br0" timeOffset="12245.96">2944 15043 662 0,'0'0'234'0,"0"0"-75"16,0 0-46-16,0 0 17 15,0 0-47-15,0 0 10 16,0 0 4-16,-31-30-18 0,31 28-12 16,0 2-7-16,0 0-13 15,0-2-1-15,0 2 4 16,0 0-6-16,0-2 5 16,0 2-26-16,0 0 15 15,0 0-13-15,0-4-13 16,2 4-12-16,9 0-3 15,7-4 3-15,9 2 9 16,4 0-8-16,2 0 5 16,1 0 4-16,-3 2-10 15,-2-2-8-15,-4 2 8 0,-4 0 1 16,-2 0 5-16,-3 0 1 16,-6 0-11-16,-3 0 4 15,-3 0 0-15,-2 0 11 16,-2 0-11-16,0 0-2 15,0 0-7-15,0 0 9 16,0 0 22-16,-6 0-2 16,-7 0-10-16,-10 2-9 15,-1 6 7-15,-5 0-7 16,0 2 5-16,-3 0-1 16,5 0-5-16,2 0-1 15,4-4 1-15,3 2 0 16,5-4 0-16,4-2-3 15,4-2 10-15,5 0 2 16,0 0-9-16,0 0-12 0,0 0-19 16,0 0 2-16,0 0 29 15,0 0-2-15,0 0-23 16,0 0-60-16,0 6-139 16,2 16-18-16,1 2-53 15,-3-10-822-15</inkml:trace>
  <inkml:trace contextRef="#ctx0" brushRef="#br0" timeOffset="14480.23">12037 8051 867 0,'0'0'223'15,"0"0"-100"-15,0 0-35 0,0 0 18 16,0 0-13-16,0 0-4 16,0-16-9-16,0 12-33 15,0-1 11-15,0 2-13 16,0-1-13-16,0 2 4 15,0 0-17-15,0-2-2 16,0-2-1-16,0 0 0 16,0-3 11-16,0 4-17 15,0-3 12-15,-3-1-5 16,-1 2-3-16,0-1-4 16,-3 2 2-16,-2-2-12 15,-2 1-1-15,0 3 1 16,-3 1-6-16,1 0 6 0,-5 3-9 15,3 0-4-15,-3 0 7 16,3 0 6-16,-1 5 11 16,5 3-11-16,-1 2-5 15,6-1-3-15,-1 5 7 16,3 3-7-16,-1 3 7 16,5 0 1-16,0 0 0 15,0 0-1-15,0-4 0 16,5 0-8-16,10-4 8 15,7 0 1-15,7-2 0 16,7-2 0-16,4-4 0 16,5-2 1-16,-1-2 5 0,1 0-6 15,-1 0 0 1,-4-10 7-16,1-2 1 0,-4-2-7 16,-3-2 8-16,-3 2-9 15,-6 0 1-15,-3 2-1 16,-7 0 5-16,-4 2-5 15,1 0 17-15,-1 0-15 16,0-2 7-16,0 2-9 16,2-2 2-16,1 2 12 15,-1 4-13-15,1-1-1 16,1 6-1-16,5 1-16 16,5 0 5-16,1 0 11 15,3 1-5-15,0 12 6 16,-2 1 0-16,-5 4-11 15,-6 0 11-15,-5 0 0 0,-4 4-1 16,-5-2-6-16,-2 2 6 16,0 2-8-16,-9-2 7 15,-11-2 4-15,-3-2 7 16,-6-4-3-16,-4-4 5 16,0-2 10-16,2-3-8 15,-1-5 1-15,3 0 5 16,2 0-3-16,2-13-15 15,0-3 13-15,2-2-8 16,2 2-6-16,2-2 10 16,3 2-9-16,3 2 14 0,0 4 6 15,2 0-21 1,2 4 0-16,1-2 0 0,0 2 3 16,2 0-2-16,-1 2-1 15,3-2 0-15,-4 2 8 16,2-2-8-16,-1 2 14 15,-1-2-4-15,-2 2-10 16,2 0 0-16,1 0 7 16,-2 0 2-16,2 0 4 15,3 2 1-15,-3-2 3 16,3 2-2-16,0 0-3 16,1-2-3-16,-1 2 6 15,-1 0-14-15,3 0 18 16,-3-1-11-16,-1 2-8 15,2-2 6-15,-3 2-6 0,-3-1 0 16,2 0-1-16,-1 0 1 16,0 0 0-16,0 0 0 15,2-1 8-15,3 2-8 16,-2-2 1-16,0 2 0 16,2 1 1-16,0-2-2 15,-1 2 0-15,3 0-6 16,0 0 6-16,2 0-6 15,0 0 4-15,0 0 2 16,0 0-1-16,0 0-10 16,0 0 5-16,0 0-2 15,0 0-7-15,0 0-30 16,-2 2-86-16,-11 16-39 0,-1-2-219 16,-6-4-1110-16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35:05.799"/>
    </inkml:context>
    <inkml:brush xml:id="br0">
      <inkml:brushProperty name="width" value="0.05292" units="cm"/>
      <inkml:brushProperty name="height" value="0.05292" units="cm"/>
      <inkml:brushProperty name="color" value="#FF0000"/>
    </inkml:brush>
  </inkml:definitions>
  <inkml:trace contextRef="#ctx0" brushRef="#br0">9680 11708 426 0,'0'0'87'16,"-25"121"-19"0,3-25 14-16,-10 34 6 0,-1 37-23 15,-5 14-20-15,5-3-6 16,2-12-25-16,6-27-13 16,3-29-1-16,-3-10-13 15,8-34-70-15,-2-24-429 0</inkml:trace>
  <inkml:trace contextRef="#ctx0" brushRef="#br0" timeOffset="3196.42">8966 13068 78 0,'0'0'126'15,"0"0"-21"-15,0 0 10 16,0 0-28-16,0 0-32 0,0 0-31 16,0 0-14-16,-4-2-9 15,4 2 9-15,0 0 15 16,0 0 14-16,0 0-9 15,0 0 3-15,0 0-5 16,0 0 5-16,0 0 9 16,0 0 10-16,0 0-4 15,0 0 1-15,0 0-10 16,0 0-15-16,0 0 1 16,0 0-8-16,0 0-1 15,0 0-6-15,0 0 5 16,0 0 1-16,0 0-15 15,0 0 0-15,0 0 7 0,0 0-8 16,0 0 0 0,0 0 1-16,0 0-1 0,0 0 1 15,0 0 13-15,0 0 5 16,0 0 9-16,0 0-4 16,0 0-6-16,0 0 2 15,0 0-9-15,0 0-2 16,0 0-8-16,0 0 7 15,0 0-2-15,0 0 1 16,0 0 6-16,0 0 11 16,0 0 0-16,0 0 7 15,0 0-2-15,0 0-9 16,0 0-7-16,0 0 3 16,0 0-7-16,0 0 0 15,0 0-8-15,0 0 14 0,0 0 5 16,0 0-6-1,0 0 0-15,0 0 3 0,0 0 3 16,0 0-1-16,0 0 6 16,0 0 1-16,0 0-4 15,0 0 7-15,0 0-8 16,0 0 5-16,0 0-4 16,0 0-3-16,0 0-3 15,0 0-4-15,0 0-2 16,0 0 6-16,0 0-4 0,0 0 1 15,0 0 11 1,0 0-2-16,0 0 5 0,0 0-2 16,0 0-7-16,0 0-1 15,0 0-5-15,0 0-2 16,0 0-1-16,0 0 1 16,0 0-4-16,0 0 6 15,0 0-2-15,0 0 5 16,0 0-3-16,0 0 4 15,0 0-7-15,0 0 9 16,0 0-8-16,0 0 5 16,0 0 2-16,0 0-5 15,0 0 7-15,0 0-2 16,0 0-4-16,0 0 3 16,0 0-4-16,0 0 1 0,0 0-5 15,0 0 2-15,0 0-4 16,0 0 5-16,0 0-10 15,0 0 6-15,0 0 1 16,0 0-7-16,0 0 5 16,0 0-5-16,0 0 0 15,0 0 0-15,0 0 0 16,0 0 7-16,0 0-8 16,0 0 1-16,0 0 0 15,0 0 0-15,0 0-1 16,0 0 0-16,0 0-1 15,0 0-26-15,0 0-35 16,0 0-22-16,0 0-6 16,0 0-30-16,0-6-43 0,0 0-73 15,-2-8-77-15</inkml:trace>
  <inkml:trace contextRef="#ctx0" brushRef="#br0" timeOffset="3856.91">8997 13096 111 0,'0'0'101'16,"0"0"-68"-16,0 0-33 16,0 0-32-16,0 0-106 0</inkml:trace>
  <inkml:trace contextRef="#ctx0" brushRef="#br0" timeOffset="10438.89">8997 13096 58 0,'-66'20'141'0,"63"-18"-38"16,-1-2-57-16,2 0-29 0,0 2 3 16,2-2 21-16,0 0 14 15,0 0 20-15,0 0 4 16,0 0-13-16,0 0-11 16,0 0-13-16,0 0-13 15,0 0-9-15,0 0 0 16,0 0 2-16,0 0 3 15,0 0 22-15,0 0 8 16,0 0 10-16,0 0-5 16,0 0-14-16,0 0-1 15,0 0-5-15,0 0-15 16,0 0 4-16,0 0-7 16,0 0 2-16,0 0 11 15,0 0-7-15,0 0 7 16,0 0-3-16,0 0 0 15,0 0 8-15,0 0 10 0,0 0 1 16,0 0-12-16,0 0-5 16,0 0-1-16,0 0-6 15,0 0-11-15,0 0 3 16,0 0 0-16,0 0 4 16,2 0 15-16,0 0-8 15,0 0-7-15,0 0-1 16,-2 0-10-16,3 0 1 15,-2 0 7-15,2 0-11 16,4 2 4-16,0 0 6 16,-1 0 5-16,2 0-6 15,2 0 7-15,-1 0-9 0,0-2-6 16,0 2-9 0,0 2 7-16,2-2 0 0,-3 0 3 15,4 0-4-15,-1 0-6 16,-1 0 8-16,-2 0-9 15,1 1 0-15,-3-3 1 16,2 1 0-16,0-1 7 16,1 0-1-16,-1 2-7 15,7-2 13-15,-5 0 2 16,2 0-2-16,-1 0 0 16,-3 0-12-16,4 0 5 15,-3 0 5-15,0 0-10 16,-3 0 5-16,4 0-5 15,-2 0-1-15,1 0 7 16,-1 0-6-16,0 0-1 0,1 0 6 16,-1 0-4-16,2 0 5 15,-2 0-7-15,3 0 0 16,1 0 1-16,-1 0 1 16,2 0 5-16,1 0 2 15,-1 0-8-15,3 0 0 16,-1 0 1-16,1 0-1 15,-1 0 1-15,1 0 4 16,-1-3-5-16,-1 0 0 16,-1 1-1-16,1 0 1 15,-1 0 0-15,-2 0 0 16,0 0 0-16,-2 2 0 0,2-2 6 16,-2 0-5-16,2 0-1 15,0-2 5-15,3 0 4 16,2 2-4-16,-1-2 3 15,-2 2-1-15,1-2-8 16,-3 2 0-16,-4 0 1 16,4 2 0-16,-2-2 0 15,-1 2-1-15,4-2 0 16,-3 2 0-16,1-2 1 16,2 0 7-16,-1 2-8 15,1-2 0-15,-1 2 1 16,-1 0 0-16,1-2 6 15,1 0-6-15,-1 2 0 16,0-2-1-16,2 2 0 16,-1-2 1-16,5 2 5 0,-2-2-6 15,2 0 1-15,-3 0-1 16,-2 2 0-16,-1-2 0 16,-2 2 1-16,0-2 0 15,-2 2 0-15,-1-2-1 16,-1 2 0-16,2 0 1 15,2 0-1-15,-1 0 1 16,3 0-1-16,-1-2 1 16,1 2-1-16,3 0 0 15,-4-2 2-15,5 0-1 16,-1 0 1-16,1 0 3 0,-1 2-4 16,-1-2 4-1,3 0-4-15,-3 2-1 16,1-2 0-16,-1 2 1 0,0-2 0 15,-1 2 5-15,-1 0-5 16,0-2 0-16,-2 2-1 16,-2-2 0-16,-1 2 0 15,0-2 7-15,2 2-7 16,-2-2 0-16,3 0 1 16,1 0 5-16,0 2-6 15,-1-2 1-15,0 2-1 16,-2-2 1-16,2 2 0 15,-1 0 0-15,4-2 6 16,-3 2-6-16,2-2-1 0,3 2 0 16,1-2 0-16,3 0 0 15,-1 0 1-15,6-2 1 16,-3 2-2-16,-3-2 6 16,2 2-6-16,-2 0 0 15,-1 0 0-15,-1 0 0 16,1 2 1-16,-1-2-1 15,-1 2 0-15,-1-2 0 16,-3 2 0-16,-4 0 0 16,1 0 2-16,-3 0-2 15,2 0 0-15,4 0 5 16,-1 0-4-16,-1 0-1 16,2 0 0-16,-4 0 1 0,3 0-1 15,-5 0 1-15,1 0-1 16,0 0 1-16,-3 0-1 15,0 0 1-15,2 0-1 16,1 0-1-16,-1 0 1 16,3 0 0-16,0 0 0 15,2 0 1-15,-3 0 0 16,1 0-1-16,-3 0 1 16,1 0-1-16,-3 0 0 15,1 0 1-15,-3 0-1 16,0 0 1-16,2 0 0 15,-2 0-1-15,0 0 0 16,0 0 0-16,0 0 1 16,0 0-1-16,0 0 2 15,0 0-1-15,0 0 7 0,0 0-2 16,0 0 2-16,0 0-2 16,0 0 4-16,0 0-9 15,0 0 0-15,0 0-1 16,0 0 2-16,0 0-2 15,0 0 6-15,0 0-6 16,0 0 12-16,0 0 5 16,0 0 9-16,0 0 1 15,0 0 7-15,0 0 2 16,0 0 7-16,0 0-7 16,0 0-5-16,0 0 2 15,0 0-17-15,0 0-1 16,0 0-7-16,2 0 1 0,0 0-3 15,0 0 1-15,-2 0-6 16,0 0-1-16,0 0 1 16,0 0 0-16,0 0 0 15,0 0 5-15,0 0 0 16,0 0-5-16,0 0 6 16,0 0-6-16,0 0 5 15,0 0-6-15,0 0 1 16,0 0 0-16,0 0-1 15,4 0-13-15,5 0 13 16,5-2 0-16,9 0 6 16,-2-2 0-16,6 0 0 0,-2-2 1 15,-3 2-6-15,0-2 0 16,-4 2-1-16,0 0 1 16,-3 0 0-16,-1 0 0 15,-3 0 0-15,-2 2-1 16,-4 0 1-16,-2-1 0 15,3 3 6-15,-6 0-6 16,0-1 1-16,0 1 11 16,0 0-5-16,0 0-7 15,0 0 8-15,0 0-9 16,0 0 6-16,0 0-6 16,0 0 0-16,0 0 0 15,0 0-10-15,0 0 10 16,0 0 6-16,0 0-5 15,0 0 0-15,0 0 0 0,0 0 0 16,0 0 9-16,0 0-1 16,0 0 35-16,0 0 29 15,0 0 7-15,0 0-12 16,0 0-30-16,0 0-32 16,0 0-6-16,0 0 6 15,0 0-6-15,0 0-1 16,0 0 1-16,0 0 10 15,0 0-10-15,0 0 8 16,0 0 7-16,0 0-14 16,0 0-1-16,0 0 1 15,0 0-1-15,0 0 1 16,0 0 0-16,0 0 5 0,0 0 4 16,0 0-9-1,0 0 8-15,0 0-8 0,0 0-1 16,0 0-8-16,0 0 7 15,0 0-3-15,0 0 4 16,0 0 0-16,0 0-9 16,0 0-11-16,0 0 14 15,0 0-16-15,0 0 8 16,0-2-1-16,4 0 15 16,0-2-8-16,3-2 3 15,0-2 5-15,6-5 1 16,0-1-1-16,5-4 4 0,1 0-2 15,-2 0-4-15,-2-1 8 16,3 1-6-16,0-1 1 16,-2 1-1-16,2 2 0 15,-5 2 0-15,-3 0-1 16,2 4 1-16,-3 2 0 16,0-2-8-16,2 0 7 15,0-2-7-15,1 2 8 16,-1 0-1-16,-3 0-6 15,4 2 7-15,-3-2-1 16,1 0 0-16,2 0 0 16,1 2 1-16,-2 0-8 15,1 0 8-15,-4 2-1 0,1 0 0 16,1 2-6 0,-4 0 6-16,-2 2 0 0,1 0-8 15,-1 0 9 1,0-1 8-16,2-1-8 0,0 1-5 15,3-5 5-15,1 0 0 16,4-2 0-16,-1 2-1 16,-1-1 1-16,-1 4 2 15,-5-2-2-15,3 4-5 16,-2-1-1-16,2 0 6 16,0-3 11-16,0 1-11 15,0 2 0-15,0-1 0 16,-1-2-6-16,2 1 12 15,1 1-12-15,-1-4 4 16,4 0 1-16,-1-2 1 0,3 3-1 16,-5 0 1-16,1 0 1 15,-1 0-1-15,-5 2-1 16,3 0 1-16,0 0-1 16,0-2 0-16,0 2 1 15,2-2-1 1,-2-2 0-16,0 2 1 0,2 0-1 15,-4 0 0-15,2 0 1 16,-3 0 0-16,4 0-6 16,-4 0 6-16,1 0 2 15,1-2-2-15,2 2 1 16,1-2-2-16,-3 0-4 0,2 2 5 16,-2 0 0-16,1-2 0 15,0 0 0-15,2-3 0 16,2 0 0-16,-1-1-1 15,-1 0 1-15,0 1 0 16,-2 4 1-16,-2-1-1 16,-1 0 1-16,3 2 0 15,-2-1-1-15,0 0 0 16,-3 0 1-16,3 1 0 16,-1 0 0-16,-2 0 0 15,2 0 0-15,0 0 0 16,-2-2-1-16,1 2 1 15,-1 0-1-15,-1-2 1 16,6 2-1-16,-5-4 1 0,5 0-1 16,-1-2 1-16,6-4-1 15,-1 0-2 1,3 2-5-16,-5 2 6 0,-1 2 1 16,-4 4 0-16,1 0 1 15,-1 0 0-15,1-2-1 16,4-4 0-16,2-2 0 15,0 1-1-15,-1 4 1 16,-3 3 0-16,-5 2 6 16,-1 2-5-16,8-7 0 15,2 0-1-15,3-7-6 16,3-3 5-16,-3 3 1 16,-3 4 0-16,-3 2 1 15,-3 0 1-15,1 0-1 0,-1-2-1 16,2 2 0-16,-2 0 1 15,-1 0 0-15,1 4-1 16,-2 0 0-16,1 2-1 16,1-2 1-16,1 0 0 15,1-4 0-15,5 0-1 16,1-2-5-16,-3 2 6 16,-1 4 0-16,-5 2 0 15,-2 0-1-15,2 2-7 16,-2 2 7-16,-2 0 0 15,0 0 1-15,1 0 1 16,-1 0 0-16,2-2-1 0,3-2 6 16,2-2-6-16,2-2 1 15,4-4-1 1,8 0-1-16,3-2-5 16,3-3 5-16,-2 4 1 0,-4 3-6 15,-6 3 5-15,-3 1 1 16,-1 0 0-16,-2 1-1 15,1-2-5-15,-2 1 6 16,1 3-1-16,-1-4 0 16,0 1 1-16,4-2 0 15,6-6 0-15,7-4-6 16,2 0 6-16,0-2 7 16,-5 2-7-16,-4 4-1 0,-6 2 1 15,-3 4 0 1,-3 2 0-16,0 2 0 0,-2 2 0 15,1-2 0-15,-1 0 0 16,4-4 0-16,-2 0 1 16,3 0 0-16,3-4-1 15,-1 2 0-15,5-3 0 16,-1 0-1-16,4 1 0 16,-6 0-1-16,-1 3 2 15,-3 1 0-15,-2 2 0 16,4-3 1-16,3-4 0 15,2-1-1-15,2-2-1 16,2 0 1-16,-4 2 0 16,-2 2 1-16,-3 2 0 15,-2 0 0-15,5-2-1 0,4-2 0 16,4-2-1-16,3 0 0 16,0 0-5-16,-7 4 6 15,-3 2-1-15,-3 2 1 16,-1-2 1-16,3-2 0 15,4-4 1-15,2-4-2 16,1 1 0-16,-2-1 0 16,0 4 0-16,-3 3 0 15,-3 1 0-15,1-3 0 16,1-1 0-16,6 0-1 16,-1-2 0-16,0 2-7 15,-2 2 8-15,-4 4 1 16,-3 0 3-16,0 2 2 15,-1-4-4-15,1 0-2 16,1-2 1-16,-1 0-1 0,1 0 0 16,-1 2 1-16,-3-2 0 15,4 0 0-15,-3-2-1 16,3-3 1-16,-1 2-1 16,0-3 0-16,1 0-1 15,1-1-3-15,-1 3 4 16,-1 0 1-16,1 4 0 15,-3 2-1-15,-3 0 0 16,0 4 1-16,0 0-1 16,-1-2 1-16,4-2 0 0,0-4-1 15,2-2 0-15,3 0-1 16,-3 2-3-16,1 2 4 16,-1-1 1-16,-2 2-1 15,1 1 0-15,-1 2 0 16,-3-1 0-16,2 4 0 15,-2-1 1-15,4-3-1 16,1 1 1-16,0-3-1 16,3 1-1-16,-1 0 1 15,-1-1 0-15,1 1-1 16,-1 2 1-16,-1 0-9 16,-2 2 7-16,1 0-1 15,-2 2 2-15,-1 0 1 0,1 2 0 16,-2-2 0-1,4 0 0-15,1-2 0 0,0 0-1 16,1 2-7-16,-3 0 6 16,-3 2-5-16,-3 2 5 15,2 2 1-15,-5 0-10 16,3 0 11-16,-3 0 0 16,0 2 0-16,0-2 0 15,2 0-1-15,1 0 0 16,2-2-13-16,0 2 13 15,3-2-1-15,2 0-4 16,1 2 5-16,0-2-8 16,1 0 8-16,-1 0-7 15,1 0 8-15,-1 0-1 16,-1 0 0-16,-2 0 1 0,1 0-1 16,-1 2 0-16,0-2-5 15,1 2 5-15,1-2 1 16,3 0-1-1,1 0 0-15,-1-2 1 0,4 2 1 16,-4 0-1-16,3 0-1 16,-3 0 1-16,3 0-1 15,-5-1 0-15,1 4 1 16,-3-1-1-16,1 0 0 16,-2 0 0-16,3 0 0 15,-1 0-6-15,1-1 7 16,-2 2 0-16,1 1 0 0,-4-3 0 15,3 3-1 1,3-1 0-16,-3-2 1 0,5 3 0 16,-1 0-2-16,3 0 2 15,-1 0-1-15,2 0 0 16,-1 0-1-16,-5 0 1 16,0 0-1-16,1 0 2 15,-3 0-1-15,0 0 1 16,0 0-2-16,0 0-4 15,3 0 6-15,1 0 0 16,1 0 0-16,1 3-1 16,-1-2 0-16,-3 2 0 15,3-3 1-15,-3 1 0 16,3 2 0-16,-1-1 0 16,2 0 0-16,-5 0 0 0,5 0 0 15,-5 0-3-15,-1 2 2 16,3-2 0-16,-1 0 1 15,-1 0 0-15,-1-2 0 16,-2 2 0-16,2 0 1 16,0 0 5-16,3 0-10 15,1-1 4-15,1 2-1 16,-3-1 1-16,0 0 0 16,-4-2 0-16,2 2-1 15,0 0 9-15,3-2-8 16,-1 2 0-16,3 0 0 15,2 0 0-15,2-1 1 16,0 4-10-16,2-3 16 0,0 2-7 16,3-2 1-16,-3 0-1 15,2-2 1-15,-1 2-1 16,4 0 1-16,-1-2-1 16,6 2 0-16,-1 0-1 15,0 0 1-15,-2 0-1 16,2 0 1-16,-2 0-1 15,0-2 1-15,0 2 0 16,0-2 4-16,0 0-3 16,0 0-1-16,2 0-8 15,1 0 7-15,1 0 1 16,-4 0 0-16,2 0 1 0,0 0-1 16,1 0 0-16,-1 0 0 15,-2 0 1 1,2 0 0-16,-2 0 0 0,-3 0-1 15,3 0 0-15,-2 0 1 16,0 0-1-16,2 0 1 16,0-2-1-16,0-2 1 15,0 0 1-15,2 2-2 16,2-2 0-16,3 0 0 16,1 0 1-16,4 2-1 15,-3 0 1-15,-3 0-1 16,-4-2 0-16,-1 2 0 15,-1-2 0-15,-3 0 1 16,3 0-1-16,3 0 0 16,-1 0 0-16,0 0 0 0,0 0 0 15,0-1 1 1,1 2 0-16,-1-1-1 0,-2 0 0 16,-2 0 4-16,-4 1-4 15,2-1-7-15,0 3 7 16,2-1 0-16,-3-2 1 15,5 1 5-15,-3 2-6 16,-1-2 0-16,-5 2 2 16,-5-2-2-16,-3 3 1 15,-8-1-1-15,1 1 1 16,-5 0-2-16,2 0 7 16,-2 0-5-16,0 0 1 15,0 0-2-15,0 0 1 0,0 0 0 16,0 0 0-16,0 0 0 15,0 0 8-15,0 0-7 16,0 0-2-16,0 0 1 16,0 0 0-16,0 0-1 15,0 0 6-15,0 0 2 16,0 0-7-16,0 0 6 16,0 0 5-16,0 0-4 15,0 0-1-15,0 0-6 16,0 0 8-16,0 0-3 15,0 0 3-15,0 0 1 16,0 0-1-16,0 0 2 16,0 0-5-16,0 0-5 15,0 0 1-15,0 0-1 0,0 0 8 16,0 0-9-16,0 0 1 16,0 0 0-16,0 0-1 15,0 0 9-15,0 0-1 16,0 0-7-16,0 0 8 15,0-2-8-15,0-2-1 16,0-3-29-16,-29-11-110 16,-7 3-373-16,-17-2-591 0</inkml:trace>
  <inkml:trace contextRef="#ctx0" brushRef="#br0" timeOffset="16200.07">7817 12681 15 0,'0'0'589'15,"0"0"-456"-15,0 0-67 16,0 0-9-16,0 0-10 15,0 0-2-15,0-2 16 16,0 2 11-16,0 0-23 16,0 0-8-16,0 0-15 0,0 0-12 15,0 0-8 1,0 0-6-16,0 0 0 0,0 0 2 16,0 0 5-16,0 0 13 15,0 0 13-15,0 0 4 16,0 0 13-16,0 0-3 15,0 0-12-15,0 0-8 16,0 0-8-16,0 0-6 16,0 0-3-16,0 0-9 15,0 0 1-15,0 0 4 16,0 0 5-16,0 0-9 16,0 0 14-16,0 0 6 15,0 0 5-15,0 0 8 16,0 0 2-16,0 0-1 15,0 0-4-15,0 0-4 0,0 0-2 16,0 0-1 0,0 0 1-16,0 0 1 0,0 0-7 15,0-2-2-15,0 2-2 16,0 0 9-16,0-2-13 16,0 2 2-16,-3-2-5 15,1 2 4-15,0-2-2 16,0 2-2-16,0 0-7 15,2-2-2-15,-2 2 2 16,0 0 6-16,-1 0-7 16,0 0-1-16,1 0 1 15,0 0-1-15,0 0 1 0,2 0 7 16,-2 0-8 0,2 0 0-16,-3 0 6 0,-1 0-3 15,2 0 3-15,-2 0-4 16,-3 0-1-16,2 0 9 15,1 0-2-15,-3 0-8 16,1 0 2-16,1 0 7 16,1 0-8-16,1 0 0 15,0 0 0-15,2 0 9 16,1 0-3-16,0 0-6 16,0 0 5-16,-3 0 4 15,3 0-9-15,0 0 6 16,0 0-7-16,0 0 1 15,0 0 0-15,0 0 0 16,-2 0 6-16,-2 0 0 0,0 0-6 16,-1 2 5-16,1 0-6 15,2 0 1-15,-1-2 0 16,0 2-1-16,1 0 7 16,0-2-7-16,0 2 0 15,0-2 2-15,2 2-2 16,-2 0 0-16,2 0 0 15,-2-2 0-15,2 2 0 16,-3-2-2-16,3 2 2 16,-2 0 0-16,2 0 0 15,-2 2 1-15,0-2 0 16,0 2-1-16,2 0 0 16,-2 0 0-16,-1 0-1 0,3 0 2 15,-3 0-1 1,3 0 1-16,-2 2 0 0,0-2-1 15,0 2 0-15,0 0 0 16,2-2 0-16,-2 0 0 16,2 0-1-16,-3 0 1 15,1 0 1-15,0 0 0 16,0-1 0-16,2 0 0 16,-2-1 0-16,2 0 7 15,0-2-7-15,-2 0 0 16,2 2-1-16,0-2 1 15,0 2-1-15,0-2 1 16,0 0 0-16,0 2 0 16,0 0-1-16,-2 1 1 0,2 0-1 15,-4 1 0-15,4 0 0 16,-2 0 1-16,2 0-1 16,0 0-3-16,0-2 3 15,0 0 1-15,0 0-1 16,0 1 0-16,0-2 0 15,0 2 0-15,0-2-1 16,0 2 1-16,0 0-13 16,0 1 13-16,0 3 8 15,0-2-7-15,0 1 0 16,0 1-1-16,0-2 0 16,0 1 0-16,0 1-1 15,2-2 1-15,4 4-6 0,-2-1 6 16,0-2 2-16,1 2-2 15,-3-2 1-15,2-2 0 16,0 0-1-16,-1-3-7 16,0 2 7-16,-1-2 6 15,-2 4-6-15,2-3 0 16,2 2 0-16,1 0 1 16,-1-1 0-16,0 2-2 15,0-1 1-15,4-2 0 16,-4 2 0-16,1 0 0 15,1-2 0-15,-2 2 1 16,0-2 0-16,2 0 0 16,-2 0 0-16,1-2 0 0,-1 2 0 15,0 2-1-15,1-2 2 16,1 0-2-16,4 0 1 16,-4 0 0-16,3-2 0 15,-3 0-1-15,4 2 1 16,-4-2-1-16,1 0 1 15,-1 0-1-15,0 0 1 16,-2 0 1-16,2 0-1 16,-1 0 5-16,1 0 1 15,2 0-7-15,-4 0 0 16,2 0 2-16,-1 0-1 16,1 0-1-16,4-2 0 15,-4 0 0-15,3-2-1 16,-3-2 0-16,1 2 1 15,0-2 9-15,0-2-7 16,1 2 5-16,1-4-6 0,-2 2 11 16,2 2-3-16,-2-2-3 15,-3 2 3-15,3-1-9 16,-2 2 10-16,-3 1-2 16,2-1 4-16,-2 1-3 15,-2-1 13-15,2-1-9 16,-2-2-5-16,0-2 2 15,0-1-4-15,3 1 0 16,-3 2 3-16,0 0-8 0,0-2 13 16,0 2-12-1,0 1-2-15,0-4 2 0,0 4-1 16,0-2-1-16,0 1 8 16,0 2-2-16,0 0-6 15,0 0 1-15,0 0 8 16,-5 0-8-16,1 0 5 15,0 2-6-15,-1 0 2 16,0 2 6-16,1-2-2 16,-1 2-5-16,1 0 0 15,2 0 0-15,-2 0 1 16,-1 0 4-16,0 2-5 16,1-2-1-16,-1 0 1 15,1 0 0-15,-2 0-1 16,-1 2 1-16,0 0-1 15,0-2 1-15,1 2-1 16,-1 0 1-16,1-2 0 0,-2 2 7 16,2-2-8-16,-1 2 1 15,1 0-1-15,-4-2 0 16,4 2 0-16,-1-2 0 16,1 2 0-16,2 0 0 15,0 0 2-15,2 0 4 16,0 0-5-16,0 0-1 15,0 0 0-15,0 0 0 16,-3 0-1-16,1 0 0 16,2 0 1-16,-2 0 0 15,1 0 0-15,0 0 0 0,3 0-1 16,0 0 1-16,0 0 1 16,0 0-1-16,0 0-2 15,0 0 2-15,0 0 1 16,0 0 0-16,0 0 0 15,0 0-1-15,0 0 0 16,0 0-1-16,0 0-5 16,0 0-6-16,-6 0-134 15,1-10-180-15,-1-12-583 0</inkml:trace>
  <inkml:trace contextRef="#ctx0" brushRef="#br0" timeOffset="17559.07">8809 8947 636 0,'0'0'141'15,"0"0"-68"-15,0 0 23 16,0 0-16-16,0 0-8 16,0 0-11-16,0 0-3 15,-28-20-5-15,24 18-9 0,2 2-5 16,-1 0 2 0,1-2-5-16,0 2 5 0,-2-2 8 15,0 2-11 1,-3-2-15-16,0 0 3 0,0 2-8 15,1-2 8-15,1 2-3 16,-1-2 1-16,-2 2-7 16,2 0-15-16,-3 0 12 15,3 0 2-15,-4 0-10 16,2 0-4-16,1 0 0 16,3 0 8-16,0 0-10 15,-2 0 1-15,0 0 9 16,1 0-9-16,-1 0-1 15,2 0 0-15,-2 0 0 16,2 0 1-16,2 0 9 16,2 0-9-16,-2 0-1 15,0 0 6-15,-1 0-5 16,1 0 6-16,2 0-7 0,0 0 0 16,-2 0 1-16,2 0 0 15,0 0 7-15,0 0-8 16,0 0 0-16,0 0 0 15,0 0 0-15,-2 2 0 16,0 6-7-16,-12 20-123 16,-1-2-83-16,-1 0-469 0</inkml:trace>
  <inkml:trace contextRef="#ctx0" brushRef="#br0" timeOffset="18449.39">7833 9288 568 0,'0'0'241'15,"0"0"-62"-15,0 0-36 0,0 0-11 16,0 0-16-1,0 0 8-15,0 0 1 0,0-10-25 16,0 10-19-16,0 0-17 16,0 0-16-16,0 0-11 15,0 0 14-15,0 0-17 16,0 0-14-16,0 0-4 16,0 0-16-16,0 0 0 15,0 0-1-15,0 0-6 16,0 0-2-16,0 0 3 15,0 0 6-15,0 4 0 16,2 6 1-16,2 4 5 16,1 4 1-16,-1 2-7 15,2 4 11-15,0 0 6 0,0 1-9 16,-2-3 1-16,3-3-3 16,-5-1-4-16,2-1-1 15,-2-3-1-15,1-2 7 16,0-2-6-16,-1-2 0 15,-2-1 5-15,2-2 0 16,-2-1-6-16,0-4 0 16,0 2 12-16,0-2 2 15,0 0 15-15,0 0 2 16,0 0 8-16,0 0-8 16,0 0-8-16,0 0-5 15,0 0-10-15,0 0-2 16,0 0 10-16,0 0-3 15,0 0-11-15,0 0 23 16,0 0-19-16,0 0 1 0,-12 0-7 16,-23-16-222-16,-1 0-396 15,1-4-868-15</inkml:trace>
  <inkml:trace contextRef="#ctx0" brushRef="#br0" timeOffset="20134.09">7955 8977 785 0,'0'0'212'0,"0"0"-122"0,0 0-9 16,0 0 10-16,0 0-20 16,0 0 10-16,0 0 11 15,0 0 14-15,0 0-22 16,0 0-8-16,0 0-10 16,0 0-18-16,0 0 5 15,0 0-22-15,-5 0 4 16,-1 0-12-16,-1 0-5 15,1 0-8-15,-1 0-10 16,0 0 6-16,-2 0-6 16,0 0 1-16,1 0 1 0,-4 0-1 15,1 0 0 1,-3 0-1-16,4 0 1 0,-1 0-1 16,3 0 1-16,4 2 0 15,0-2 0-15,1 2 0 16,-1-2-1-16,2 2 2 15,-2-2-1-15,2 2 5 16,-4-2-6-16,4 3 0 16,-2-3 1-16,2 0 5 15,-3 1-6-15,1-1 1 16,2 3 4-16,-2-2-5 16,-4 3 6-16,4-2-5 15,-1 0-1-15,-1 3 1 16,2-4 0-16,-3 3-1 15,-2 0 0-15,2 2 3 0,-2 1-2 16,-2-2 1 0,2 4-1-16,0-4-1 0,3 4 1 15,-4-4-1-15,2 2 1 16,1 0 0-16,-1 0 6 16,0 1-7-16,4-2 0 15,0-1-1-15,-1 2 1 16,1 0-1-16,0 2 1 15,-5 3-6-15,6 0 5 16,-4 4 1-16,3 2 0 16,-2 2 1-16,3 0 0 15,-2 0 4-15,2 0-5 16,2 2 0-16,1-2 1 16,0 2-1-16,0-2 1 15,0 1-1-15,0-2 0 16,0-1-1-16,0 0 1 0,0-1 0 15,0-2 0-15,1-2 0 16,5 1-2-16,-1-2 2 16,1 0-1-16,-2 0 1 15,3 2-11-15,2-2 9 16,2 2 2-16,0 2 11 16,3-2-11-16,-1 0 7 15,1-2-6-15,-1-2 5 16,-3-2-6-16,0-2 0 15,-1 0 0-15,-1-2 1 16,2-2 9-16,3 2-3 0,0-2-6 16,1-2 12-16,3 0 7 15,1 0-3-15,1 0-3 16,-4 0-1-16,1 0 5 16,-1 0-7-16,1-6-5 15,-3 0 14-15,3 0-12 16,-1-2-6-16,1-2 6 15,1 0 3-15,2-2 2 16,-2 2-3-16,-1 2-9 16,-5 2 6-16,-3 0-6 15,0 0 0-15,-2 0 5 16,3-2 4-16,0-2 2 16,0-1 0-16,0 0-2 0,-1-1-1 15,0 2-9 1,-2 2 9-16,-1-2-2 0,-1 0 4 15,-2-2-4-15,0-2 11 16,0-3-17-16,1-2 14 16,-1 1 0-16,-2 0-8 15,0 1 9-15,0 5-4 16,0 0-4 0,0 2-7-16,0 0 0 0,0 0 10 15,0-2-10-15,0 0-1 16,-5-2 2-16,-1 0 7 15,0 0-8-15,-3-2 8 16,1-2-8-16,-2-2-1 0,1 0 0 16,-3 0 0-1,-1 2 3-15,-1 0-3 0,1 1-1 16,1 5 1 0,-2 2-1-16,1 2 1 0,-1 1 0 15,1 3 1-15,-1-3-11 16,3 4 10-16,0-1 0 15,0 1 8-15,-2 2-8 16,2-2-9-16,-3 3 3 16,5 0-10-16,1 0-2 15,-2 0-1-15,4 0-11 16,-3 0-55-16,-3 11-20 16,-1 3 0-16,-3 8-2 15,-8 20-64-15,4-4-139 0,-3-4-271 16</inkml:trace>
  <inkml:trace contextRef="#ctx0" brushRef="#br0" timeOffset="22634.9">7989 12569 42 0,'0'0'547'0,"0"0"-429"15,0 0-64-15,0 0 12 16,0 0 19-16,0 0-18 16,0 0 54-16,4 0-12 15,-4 0-5-15,0 0-16 0,0 0-19 16,0 0-11 0,0 0-6-16,0 0 12 15,0 0-8-15,0 0 8 0,0 0 0 16,0 0-1-16,0 0-7 15,0 0-33-15,0 0-8 16,-7-7-9-16,0 2-5 16,1 1 9-16,-1-2-4 15,-2 0 8-15,0 0-3 16,0 1 2-16,1 1 0 16,-4 0-5-16,1 1 9 15,0 0 1-15,2-1-3 16,-2 3 14-16,2-2-5 15,-3 2 4-15,2 1-12 16,-3 0-1-16,-1 0 1 0,-1 0-14 16,-1 0 8-16,-2 0 6 15,2 0 5-15,3 4-5 16,-1 0 11-16,4 0-9 16,-4-1-7-16,3 4 0 15,2-6-11-15,1 4 9 16,-2-1 3-16,1-2-2 15,1 1 8-15,-4 1-5 16,1 3-1-16,-3-1-2 16,1 2-4-16,0 2-5 15,0 2 0-15,-3 2 1 16,2-2-1-16,2 0 8 0,0 0-8 16,-1 2 8-16,2-2-3 15,-3 2-6-15,1-2 1 16,5-2 6-16,-4 0-6 15,5-2-1-15,-1 2 0 16,-1 2 0-16,2 0 0 16,0 2 0-16,1 0 0 15,-2 2 1-15,0 0 5 16,1-2-6-16,3 0 6 16,0-2-6-16,-1 1 1 15,2-3-1-15,2-1 0 16,-2 1-1-16,3 1 1 15,-2-1 6-15,2 2-5 0,0-2-1 16,0 0-1 0,0-1 1-16,0 2 1 0,0 1-1 15,0 2 1-15,0 0 0 16,5 2 0-16,1 0 12 16,1 0-12-16,-1-2 11 15,1-2-11-15,-4 0 8 16,3-4-8-16,1 2 4 15,-1-2-4-15,1 0 5 16,1 2-5-16,4 0 0 16,1 2 11-16,1 0-6 15,-1 0 0-15,3 0-5 16,1-2-1-16,2-2 6 16,0-2-6-16,4-2 2 15,-1 0-2-15,1 0 10 0,-2-4-9 16,4 0-1-1,0 0 1-15,-3 0 8 0,2 0-3 16,-2 0-5-16,1-5 8 16,0-2-8-16,-2 1-1 15,0 1 2-15,1-2-1 16,-3 1 0-16,4-2 0 16,-3 0 1-16,-2 0 4 15,2-2-5-15,-2-1 0 16,0-2 10-16,0-1-10 15,1-2 11-15,-1 0-11 16,1 0 8-16,-4 0-3 0,3 2-5 16,-5 2 8-16,0 0-7 15,-1-2-1-15,-2 0 8 16,4-4-2 0,-1-4-1-16,3-2-4 0,-3-3-1 15,0 4 5-15,-3 0-5 16,1 5-1-16,-5 5 1 15,-2-1 0-15,2 3 5 16,-2-3-5-16,-2-2 5 16,-2-2-4-16,0-4-2 15,0 0 1-15,0 0 3 16,0 0-3-16,0 4 0 16,-2 2 6-16,0 2-5 15,-2 0 4-15,-4 2 1 16,4 0-1-16,-5 2-5 0,1-2-1 15,-2 0 0-15,-3 2 11 16,-1-2-11-16,1 2 1 16,0-1 2-16,-1 1-2 15,1 5 1-15,2-4-1 16,-2 4 6-16,2-2-6 16,-5 0-1-16,3 0 1 15,-3 1-7-15,3 1 12 16,-1 1-5-16,1 0 0 15,3 1-1-15,2 3-2 16,-1 0 1-16,0 0 1 16,0 0-2-16,-2 0 1 15,0 0 0-15,2 0 0 0,0 0 0 16,3 0 1-16,-1 0-1 16,2 0-5-16,1 0 0 15,1 0 5-15,1 0 0 16,2 0-1-16,-2 3-5 15,2-3-2-15,0 0-6 16,0 0-3-16,0 0 3 16,0 0-3-16,0 0 6 15,0 0-3-15,0 0-5 16,0 0 0-16,0 0-7 16,0 0-16-16,0 1-36 15,-2 7-78-15,0 10-56 16,-3 0-103-16,5-4-299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35:43.234"/>
    </inkml:context>
    <inkml:brush xml:id="br0">
      <inkml:brushProperty name="width" value="0.05292" units="cm"/>
      <inkml:brushProperty name="height" value="0.05292" units="cm"/>
      <inkml:brushProperty name="color" value="#FF0000"/>
    </inkml:brush>
  </inkml:definitions>
  <inkml:trace contextRef="#ctx0" brushRef="#br0">10974 12046 380 0,'0'0'251'0,"0"0"-148"16,0 0-62-16,0 0-6 0,0 0 16 16,0 0 9-1,-4 0-6-15,4 0-4 0,-3 0 20 16,2 0-15-16,-5 0-18 16,4 0 7-16,2 0 1 15,0 0-5-15,-2 0-11 16,2 0 0-16,0 0-10 15,0 0-1-15,0 0-16 16,0 0 4-16,0 0-5 16,0 0-1-16,0 0-1 15,0 1 1-15,11 3 7 16,5-2 16-16,4 2 2 0,3-1 4 16,7-2 10-1,-1-1 15-15,2 3-15 0,0-3-11 16,1 0-10-1,-3 0-7-15,0 0-3 0,-5 0-6 16,-3 0 7-16,-6 0-7 16,-6 0-2-16,-2 0 1 15,-3 0 6-15,-4 0-6 16,0 0 8-16,0 0 2 16,0 0 2-16,0 0-4 15,0 0-9-15,0 0 6 16,-16 0-2-16,-9 5 2 15,-3 1-5-15,-9 2-1 16,0 0 0-16,-2 1 5 16,1-4-5-16,1 0 0 15,3-1 5-15,6-3-5 0,4-1 0 16,8 0 3-16,5 0 7 16,7 0-1-16,4 0-3 15,0 0 1-15,0 0-7 16,0 0 0-16,0 0-8 15,13 0 7-15,7 0 1 16,2-1 0-16,3-2 1 16,2 2-1-16,-3-1 1 15,-1-1-1-15,-4 2 7 16,2-3-6-16,-7 1-1 16,-4 2 8-16,-3 1-7 15,-5 0-1-15,-2 0 0 16,0 0 1-16,0 0 1 15,0 0 7-15,-18 0-9 0,-13 0 0 16,-7 4 2 0,-4 1-2-16,-1 1 1 0,8-2-1 15,8-1 1-15,9-2 4 16,10-1 5-16,1 0 6 16,6 0-10-16,1 0 13 15,0 0-9-15,0 0-3 16,0 0-7-16,0 0-1 15,0 0-5-15,10 0 5 16,9 0-6-16,22 10-59 16,-3 1-131-16,-3-5-300 0</inkml:trace>
  <inkml:trace contextRef="#ctx0" brushRef="#br0" timeOffset="1237.11">12751 11997 98 0,'0'0'734'0,"0"0"-577"0,0 0-76 16,0 0-7-16,0 0 10 15,0 0-20-15,0 0-19 16,0 0 14-16,0 0-15 16,0 0-8-16,0 0-7 15,0 0 0-15,0 0 9 16,0 0 8-16,0 0 0 15,0 0-6-15,0 0 0 16,0 0-11-16,0 0-13 16,0 0 2-16,0 0-7 0,0 0 2 15,0 0-12 1,0 0 0-16,0 0 5 0,0 0-6 16,0 0 1-16,0 0-1 15,3 0 0-15,4 0 0 16,4 0 1-16,2 2 9 15,1-2-9-15,-1 0 0 16,1 0 0-16,-4 2 7 16,-1-2-8-16,-1 0 1 15,-2 0 4-15,-2 0-3 16,1 0-1-16,-3 0 5 16,0 0 0-16,-2 0-6 15,0 0 1-15,0 0-1 16,0 0 7-16,0 0 1 15,0 0-7-15,0 2 14 16,0-2-6-16,0 2-8 16,-15 3 5-16,-10 0-6 0,-6 1 0 15,0 1 1-15,2-2 1 16,6-1 6-16,8-2-8 16,7-2 6-16,4 2-5 15,4-2-1-15,0 0 1 16,0 0-1-16,0 0 1 15,0 0-1-15,0 0 0 16,0 0-4-16,0 0 4 16,10 0 1-16,3 0-1 15,3-4 9-15,1 0-8 16,-1 0-1-16,-5 0 6 16,-2 2-6-16,-2 0 1 15,-2 0-1-15,-5 2 0 0,2 0 0 16,-2 0-7-1,0 0-94-15,4 0-156 0,0 10 19 16,3-6-343-16</inkml:trace>
  <inkml:trace contextRef="#ctx0" brushRef="#br0" timeOffset="4259.14">15930 11855 54 0,'0'0'73'0,"0"0"-8"16,0 0 20-16,0 0 13 15,0 0 8-15,0 0-3 16,0 0-9-16,0 0 0 15,0 0 3-15,0 0-9 16,0 0-13-16,0 0-11 0,0 0-15 16,0 0 7-16,0 0-5 15,0 0-10-15,0 0-1 16,0 0-6-16,0 0 0 16,0 0 6-16,0 0-11 15,0 0-9-15,0 0-3 16,0 0-4-16,0 0-4 15,0 0 3-15,0 0-2 16,0 0 0-16,0 0 6 16,0 0-6-16,0 0 18 15,0 0-6-15,0 0 0 16,0 0-3-16,0 0 0 0,0 0 1 16,0 0-5-16,0 0-14 15,0 0 11 1,0 0-12-16,0 0 2 0,0 0-1 15,0 0 7-15,0 0-8 16,0 0 1-16,0 0 0 16,0 0-1-16,0 0-6 15,0 0 6-15,0 0 0 16,0 0 0-16,0 0-1 16,0 0 0-16,0 0 1 15,0 0 1-15,0 0 6 16,0 0-6-16,0 0 8 15,0 0 4-15,0 0 24 0,0 0 1 16,0 0 1 0,0 0-6-16,0 0 2 0,0 0-19 15,0 0-1-15,0 0 2 16,0 0 3-16,0 0-11 16,0 0 6-16,0 0-14 15,0 0 8-15,0 0-2 16,0 0 0-16,0 0 1 15,0 0-2-15,0 0 8 16,0 0 1-16,0 0 7 16,0 0-3-16,0 0 2 15,0 0-6-15,0 0 0 16,0 0-8-16,0 0-6 0,0 0 13 16,0 0-8-1,0 0-6-15,0 0 0 0,0 0 0 16,0 0 3-16,0 0-1 15,0 0-1-15,0 0 9 16,0 0-10-16,0 0 1 16,0 0 11-16,0 0-4 15,0 0-7-15,0 0 15 16,0 0-5-16,0 0-10 16,0 0 0-16,0 0 0 15,0 0 0-15,0 0 0 16,0 0 0-16,0 0 0 15,0 0-1-15,0 0 0 16,0 0 0-16,0 0 8 16,0 0-8-16,0 0 0 15,0 0 0-15,0 0 0 0,0 0 0 16,0 0 0-16,0 0 0 16,0 0 1-16,0 0 1 15,0 0-2-15,0 0 0 16,0 0 1-16,0 0-1 15,0 0 1-15,0 0-1 16,0 0 1-16,0 0-1 16,0 0 0-16,0 0 1 15,0 0-1-15,0 0-2 16,0 0 2-16,0 0 1 16,0 0-1-16,0 0 2 0,0 0-2 15,0 0 0 1,0 0 0-16,0 0-1 0,0 0 1 15,0 0 0-15,0 0 0 16,0 0 0-16,0 0-7 16,0 0 7-16,0 0 1 15,0 0 0-15,0 0-1 16,0 0 0-16,0 0 1 16,0 0 0-16,0 0 6 15,0 0-6-15,0 0 5 16,0 0-5-16,0 0 0 15,0 0 1-15,0 0 4 16,0 0-5-16,0 0-1 0,0 0 0 16,0 2-145-1,-7-2-428-15</inkml:trace>
  <inkml:trace contextRef="#ctx0" brushRef="#br0" timeOffset="6901.24">11124 12187 643 0,'0'0'203'0,"0"0"-128"16,0 0-1 0,0 0 30-16,0 0-4 0,0 0-10 15,0 0-8-15,0-1-3 16,0 1-12-16,0 0-8 16,0 0-14-16,0 0 2 15,2-2-5-15,7 2-21 16,3-2-10-16,9 0 7 15,6-2 10-15,2 1 1 16,6-2-12-16,3 1-15 16,5 0 21-16,3-2 15 15,6 2-27-15,4 1 19 0,0 2-29 16,5 1 20 0,3 0-12-16,4-2-8 0,1 2 8 15,4-3-2 1,3-1-1-16,4 0-4 0,5 0 6 15,0-2-6-15,0 1 5 16,-1 1-1-16,-4 0-5 16,-7-1-1-16,1 4 0 15,-7-3 2-15,-2 1-1 16,-5-1 0-16,0 0 0 16,0 2-1-16,3-2 2 15,-1 0 0-15,0 0-1 16,3 2 0-16,-3 0-1 15,-2 2 1-15,-2 0-1 16,-2 0 0-16,-4 0 1 0,3 0 0 16,-1 0 0-16,-3 0 0 15,-2 0 1-15,-2 0 4 16,-1 0-6-16,-3 0 1 16,-1 0-1-16,0-2 1 15,3-2-1-15,1 3 7 16,6-6-6-16,0 3 0 15,0 0 1-15,2 1-1 16,0 0 0-16,-4-1 6 16,0 0-6-16,-3 0 0 15,-3 1-1-15,0 0 2 16,-1-1-2-16,-1-2 1 16,1 2 0-16,-3 0 0 15,0-2 0-15,3 2 0 0,-1 0-1 16,4 0 0-16,1 0 1 15,3 0-1-15,-2 2 0 16,4 0 2-16,-4 0-2 16,1 2 0-16,1-2 1 15,-4 0 0-15,1 0-1 16,0 0 1-16,-4 0-1 16,-1 0 1-16,-5 2-1 15,-1-2 5-15,-5 0-4 16,-4 2-1-16,0-2 0 15,-3 0 1-15,1-2 0 0,1 2 0 16,1 0-1 0,0 2 0-16,0 0 0 0,-1 0-1 15,1 0 1-15,-2 0 0 16,-6 0 2-16,2 0-2 16,-6 0 1-16,-1 0 6 15,-1 0-7-15,-1 0 1 16,-4 0 0-16,-1 0 1 15,-3 0 0-15,0 0-1 16,-4 0 10-16,3 0 6 16,-3 0 22-16,0 0 14 15,0 0-10-15,0 0-3 16,0 0-3-16,3 0-17 16,-3 0-9-16,2 0-4 15,-2 0-2-15,2 0-4 0,0 0 0 16,2 0 0-16,-1 0 7 15,-1 0-8-15,-2 0 9 16,2 0-3-16,-2 0 3 16,0 0 3-16,0 0 1 15,0 0-1-15,0 0-2 16,2 0-8-16,-2 0 7 16,0 0-9-16,0 0 6 15,0 0-6-15,0 0 1 16,0 0 0-16,2 0 7 15,-2 0-8-15,0 0 1 16,0 0 15-16,0 0-2 16,0 0 4-16,0 0 2 0,0 0 6 15,0 0-5 1,0 0-1-16,0 0-2 0,0 0-1 16,0 0-5-1,0 0 4-15,0 0-4 0,0 0-11 16,0 0 17-16,0 0-5 15,0 0-6-15,0 0-6 16,0 0 7-16,0 0-4 16,0 0-4-16,0 0 0 15,0 0 13-15,0 0-12 16,0 0-1-16,0 0 7 16,0 0-7-16,0 0 0 0,0 0 1 15,0 0-8 1,0 0 16-16,0 0-9 0,0 0 0 15,0 0 1-15,0 0-8 16,0 0 7-16,0 0 0 16,0 0 9-16,0 0-9 15,0 0 8-15,0 0-5 16,0 0-2-16,0 0 0 16,0 0-1-16,0 0 1 15,0 0 1-15,0 0-2 16,0 0 0-16,0 0 10 15,0 0-4-15,0 0-6 16,0 0 1-16,0 0-1 16,0 0 1-16,0 0 1 15,0 0 4-15,0 0-8 0,0 0 8 16,0 0-1-16,0 0-4 16,0 0 7-16,0 0-2 15,0 0-5-15,0 0 0 16,0 0 8-16,0 0-8 15,0 0 0-15,0 0-1 16,0 0 6-16,0 0-3 16,0 0-3-16,-2 0-47 15,-55 2-187-15,-4 6-455 16,-10-2-567-16</inkml:trace>
  <inkml:trace contextRef="#ctx0" brushRef="#br0" timeOffset="12434.52">9584 8622 380 0,'0'0'261'15,"0"0"-164"-15,0 0-67 16,0 0-14-16,0 0 29 16,0 0 10-16,0 0 3 15,0 0-11-15,0 0-5 16,0 0-32-16,0 0-10 15,0 2 0-15,0 2 0 16,0 3 0-16,0 0 0 0,0-3 0 16,0 3 0-16,0-2 12 15,0 1-12-15,0 2 16 16,0 1 3-16,-3-1 1 16,2-1 14-16,1 0-7 15,-3-3-5-15,3-3 4 16,0 2 1-16,0-1 7 15,0 0-4-15,0-2-14 16,0 0 1-16,0 0-2 16,0 0-2-16,0 0 6 15,0 0 4-15,0 0-4 16,0 2 0-16,3-1 0 16,12 6 29-16,10-1 26 15,6 2-20-15,6 0-16 16,5 2 2-16,6-2-21 15,-1-2 5-15,6-2-7 16,-6-3 8-16,-5-1 0 0,-9 0-5 16,-10 0-12-16,-8 0-7 15,-11 0 9-15,-2 0-1 16,-2 0 16-16,0 0 13 16,0 0 10-16,0 0 3 15,-8 0-13-15,-15 0-27 16,-8 0-10-16,-11 0 9 15,-4 0-10-15,-8 0 0 16,0 5 0-16,2-1 1 16,6 0 0-16,9-2 8 15,10-2-9-15,7 0 1 16,9 0-1-16,6 0 1 16,3 0 7-16,2 0-7 0,0 0 1 15,0 0-2-15,9 0 0 16,16-8 0-16,8-2 0 15,7-5 0-15,7 4 0 16,-1-3 1-16,-1 3-1 16,-7 2 0-16,-9 3 2 15,-8 2-2-15,-11 0 2 16,-5 4-1-16,-5 0 5 16,0 0-5-16,0 0 8 15,-19 0-7-15,-12 0-2 0,-11 0 0 16,-9 0 1-1,0 0-1-15,2 0 8 0,9 0-6 16,9 0-2-16,10 0 0 16,8 0 1-1,7 0 0-15,3 0-1 0,3 0 0 16,0 0-23-16,7 4-192 16,42 10-41-16,0-2-62 15,3-6-544-15</inkml:trace>
  <inkml:trace contextRef="#ctx0" brushRef="#br0" timeOffset="13634.05">12456 8903 605 0,'0'0'160'0,"0"0"-55"15,0 0-34-15,0 0-12 16,0 0-11-16,0 0-10 16,0 0 1-16,-4 0-15 15,4 0 7-15,0 0-2 16,-3 0 11-16,3 0 12 16,0 0-13-16,0 0 1 15,0 0-6-15,0 0 13 16,0 0-1-16,0 0 7 0,0 0 11 15,0 0 10-15,0 0-4 16,0 0-19-16,0 0-16 16,0 0-1-16,0 0-8 15,0 0-11-15,3 0 0 16,20-4-9-16,14-4 2 16,7-2-8-16,10 0 2 15,4 2 13-15,-3 0-14 16,0 0-1-16,-1 0 0 15,-2 0 0-15,-10 0 2 16,-7 4-1-16,-8 0-1 16,-11 0 0-16,-9 4 1 0,-5 0 4 15,-2 0-4-15,0 0 5 16,-5 0-5-16,-24 0 9 16,-16 2-10-16,-13 6 0 15,-11 2 4-15,1-4-2 16,3 0-2-16,11-4 0 15,12-2 9-15,11 0 2 16,9 0 4-16,7 0-8 16,5 0 8-16,6 0 0 15,2 0-5-15,2 0 5 16,0 0-15-16,0 0 1 16,0 0-1-16,0 0 0 0,8 0-8 15,10 0 8-15,7 0 1 16,6 0 6-16,3 0-6 15,-1-4-1-15,-2 0 6 16,-6 0-6-16,-6 0 1 16,-5 2-1-16,-10 2 0 15,-4 0 5-15,0 0-5 16,0 0-1-16,-22 0-7 16,-16 0 7-16,-11 10 2 15,-12 0-1-15,1 0 1 16,8-2 5-16,10-2-5 15,19-2-1-15,9-4 1 16,12 0 1-16,2 0-1 16,0 0-1-16,0 0-6 15,21 0 6-15,5 0 5 0,8-2-5 16,-1-4 1 0,-4 2-1-16,-7 0-1 0,-6 2 1 15,-10 0 10-15,-4 2 2 16,1 0 9-16,-3-2 5 15,0 2-6-15,0 0-10 16,0 0-4-16,0 0-6 16,-9 2-28-16,-12 14-289 15,-2-4-354-15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12:25:07.266"/>
    </inkml:context>
    <inkml:brush xml:id="br0">
      <inkml:brushProperty name="width" value="0.05292" units="cm"/>
      <inkml:brushProperty name="height" value="0.05292" units="cm"/>
      <inkml:brushProperty name="color" value="#FF0000"/>
    </inkml:brush>
  </inkml:definitions>
  <inkml:trace contextRef="#ctx0" brushRef="#br0">3173 3684 798 0,'0'0'210'15,"0"0"-72"-15,0 0-29 16,0 0-31-16,0 0-4 16,0 0-16-16,0-31 32 15,0 23-10-15,0 2-21 16,0 2-23-16,0 0-1 16,0 0 25-16,0 4-4 15,0 0-8-15,0 0 6 16,0 0-4-16,0 0-21 15,0 0 4-15,0 0-17 16,0 0 3-16,0 0 0 0,0 0 2 16,0 0 2-16,0 0 0 15,0 0 5-15,0 0 6 16,0 0-12-16,0 0 6 16,0 0 9-16,0 0-3 15,0 0 9-15,0 0-12 16,0 0 2-16,0 0-6 15,0 0-4-15,0 0-5 16,0 0-9-16,0 0 3 16,0 0 6-16,0 0-5 15,0 0-4-15,0 0-2 16,0 0-7-16,0 0 0 16,0 0-8-16,-2 0 7 15,0 0-11-15,2 0-6 16,0 0 3-16,-2 2 6 0,0 4-4 15,-1 4 11-15,-1 4 2 16,2 2 0-16,0 2 9 16,-3 1-9-16,0 4 0 15,3 4 2-15,-5 4-2 16,3 6 0-16,-4 3-4 16,-2 4 4-16,1 2 12 15,-1 4-11-15,-4 0 0 16,3-1 0-16,0-5 1 15,-1-6-1-15,1-2 0 0,3-2 1 16,-4 6-1 0,-1 2 7-16,1 10 1 0,-1 5 7 15,0 2-15-15,4 4 8 16,0-1-9-16,1 0 2 16,3 2 4-16,0 1 1 15,1 4-6-15,-3 4 1 16,3 5 8-16,-3 2 2 15,-3 0-6-15,4-2-4 16,-2 1 12-16,3-5-13 16,1 0-1-16,-1-5 2 15,5-5-5-15,0-5 3 16,0-4 0-16,-3-5 9 0,3 0-8 16,-2-2 0-1,2 0 0-15,-4 4 0 0,2 5-1 16,-2 5 0-16,-3 2-1 15,1 2 1-15,0-4 9 16,4-10-9-16,2-5 0 16,0-10-1-16,0-2 1 15,0-1 0-15,0-4 1 16,2 0 0-16,4-2 0 16,-2-2-1-16,-2 0 0 15,-2 2 1-15,2 1-1 16,-2 0 0-16,0 6 0 15,0 3 1-15,0 2-2 16,0 2-5-16,0 0 6 16,0 0 6-16,0-2 0 15,0-2-6-15,0-2 0 16,0-2 0-16,0 2 5 0,0-4-4 16,0 1 9-16,0-3 14 15,0-4-23-15,-2 0 5 16,2 4-6-16,-2 4 2 15,0 4-2-15,-3 6 14 16,0 1-2-16,1-3-1 16,0-6 20-16,2-6-2 15,-1-10-19-15,3-4-9 16,0-8 6-16,0-2-6 16,0-4 0-16,-62 38-640 109,31-36-224-109</inkml:trace>
  <inkml:trace contextRef="#ctx0" brushRef="#br0" timeOffset="1636.97">2485 6896 18 0,'0'0'375'0,"0"0"-244"15,0 0-19-15,0 0-35 16,0 0-12-16,0 0-7 15,0 0 2-15,-23 0-15 16,17 2-3-16,-3 0 0 16,3 0-3-16,1 0 0 15,0-2 7-15,1 0 11 16,2 2-2-16,-3-2 7 16,1 0-29-16,0 0-4 15,2 0 2-15,-5 0 11 16,6 0 12-16,-1 0 7 15,0 0-16-15,2 0 25 0,0 0-3 16,0 0 10-16,0 2 10 16,0-2-11-16,-2 0 6 15,2 0-35-15,0 0-19 16,0 0-10-16,0 2 14 16,0-2-5-16,0 0 8 15,0 0-2-15,0 0 8 16,0 0-20-16,0 0 4 15,0 0 0-15,0 0 4 16,0 0-29-16,11 0 1 16,5 0 6-16,6 0 45 15,7 0 12-15,9 0-37 16,4 0-2-16,7 0 9 0,5 0-33 16,8 0 11-1,7 0-12-15,6 0 8 0,10-2-7 16,7-2 15-16,1 0-6 15,3-2 8-15,2-2-17 16,1 2 9-16,1-2 1 16,0 0-10-16,0-2 15 15,-1 2-16-15,-4 0 1 16,3-1 10-16,-2 2-11 16,0-4 7-16,1 3-7 15,3 1 1-15,6-1-1 16,-2-1 9-16,4 4-2 15,-2 1-7-15,-1 1 6 16,-5 1-5-16,-4 2 5 0,-2 0-5 16,-5 0 6-16,-2 0 1 15,0 0 4-15,-1-4-12 16,-1 3-1-16,2-3 1 16,0-3 0-16,4 3-11 15,3-2 11-15,4 1 0 16,4-2 0-16,5 1 0 15,2-2 0-15,3 2 11 16,-3-4 1-16,2 2-12 16,16-4 0-16,16 2 0 15,24 0 14-15,3 0-13 0,-10 6 5 16,-13 2-5 0,-11-2 8-16,2 2-9 0,9-4-6 15,-2 2 6-15,-2 0 10 16,-6 0-9-16,-2 0-1 15,-6-2 2-15,2 2 4 16,2 0 2-16,4 2-3 16,3-2 2-16,0 0 4 15,3 0-11-15,-1-2-5 16,-1 2 5-16,-3-2 7 16,-10-2-6-16,-18 0 3 15,-23 2-4-15,-20 2 0 16,-4-2 0-16,1 2 1 15,5 0 4-15,3-2-5 16,-15 4 0-16,-14-2 8 0,-12 2-8 16,-11 0 0-16,-11 0 0 15,-5 2 0-15,-1-2 8 16,-3 2-7-16,0 0 14 16,0 0 6-16,0 0 1 15,0 0 8-15,0 0-3 16,0 0-6-16,0 0 4 15,0 0-7-15,0 0-1 16,0 0 1-16,0 0-5 16,0 0 7-16,0 0-19 15,0 0 8-15,0 0-9 16,-5 0-42-16,-53 24-118 16,2 6-300-16,-25 2-241 0</inkml:trace>
  <inkml:trace contextRef="#ctx0" brushRef="#br0" timeOffset="3687.16">2840 8049 504 0,'0'0'174'0,"0"0"-81"15,0 0-10-15,0 0 21 16,0 0-36-16,0 0 18 16,-66-8-44-16,53 8 23 15,-6 0 6-15,1 0-10 16,-7 12-28-16,-6 12 0 0,-3 4 47 16,1 8-30-1,2 0-18-15,8 2-16 0,10-4-16 16,5-1 0-16,8-5 19 15,0-5-16-15,3-5-3 16,13-1-29-16,2-5 26 16,4-4 3-16,-2-2 44 15,5-4-9-15,-3-2 4 16,2 0 22-16,3-2-2 16,-2-14-11-16,2-4 12 15,0-2-3-15,0-4-29 16,-6-1 0-16,-3 0-11 15,-7 0 13-15,-5 1 1 0,-6 0-11 16,0 2 8 0,0 4-4-16,-10 4 13 0,-8 4-11 15,-4 4-5-15,-3 2-19 16,1 6-2-16,-3 0-1 16,2 0-20-16,6 2-37 15,4 10-52-15,5 2-84 16,8 4 19-16,2 2-46 15,11-4-72-15,11-8-384 0</inkml:trace>
  <inkml:trace contextRef="#ctx0" brushRef="#br0" timeOffset="4857.88">4417 7943 804 0,'0'0'243'0,"0"0"-101"16,0 0-41-16,0 0 9 15,0 0 27-15,0 0 11 0,0 0-29 16,0-4-15-16,0 4-27 15,0 0-49-15,0 0 39 16,0 0-27-16,0 0 3 16,0 0-34-16,0 0 8 15,0 0 4-15,0 4-21 16,0 10-1-16,0 6 1 16,0 6 23-16,0 4 8 15,0 2-13-15,0-4 2 16,0-4-11-16,0-4-3 15,0-6-5-15,0-2 0 0,0-4 16 16,0-4-17 0,0 0 0-16,0-2 1 15,0 0 6-15,0 0-7 0,0-2 6 16,0 0 3-16,0 2-12 16,0-2 10-16,0 0-1 15,0 0 1-15,0 0-7 16,0 0-5-16,0 2-1 15,0 2 6-15,0 4 0 16,0 4-2-16,-2 0 3 16,-2 2-1-16,-2-4 11 15,2 1-2-15,2-6-9 16,2 0 0-16,-2-4-1 0,2 3 1 16,-3 0 9-1,1 5-1-15,0-1 0 0,0 2-6 16,0-2 11-16,0 0-13 15,2-5-5-15,0-3 5 16,0 0 9-16,0 0-3 16,0 0-8-16,0 0 10 15,0 3-4-15,0-3-3 16,0 1-1-16,0 3-5 16,0-1 1-16,0-1 4 15,0-2 1-15,0 0 17 16,0 0-9-16,0 0 0 15,0 0 9-15,0 0 13 16,0 0-12-16,0 0 29 16,0 0-4-16,0 0-9 0,0 0-17 15,0 0 11-15,0 0-6 16,0 0-4-16,0 0-4 16,0 0-7-16,0 0 23 15,0 0-31-15,0 0 12 16,0 0-4-16,0 0-16 15,0 0 1-15,0 0-29 16,0 0-16-16,0 0-39 16,0 0-36-16,6-10-43 15,7-7-323-15,-9-1-791 0</inkml:trace>
  <inkml:trace contextRef="#ctx0" brushRef="#br0" timeOffset="8805.9">6262 7918 916 0,'0'0'267'0,"0"0"-137"15,0 0-53-15,0 0-39 0,0 0-5 16,0 0 8 0,77-22 17-16,-40 16 11 0,7 2-2 15,0 4-6-15,-1 0 3 16,-5 10-56-16,-9 15-8 16,-8 8 0-16,-11 8 7 15,-10 9 17-15,0 2 5 16,-20 0-11-16,-7-8-10 15,-1-10-7-15,5-12 21 16,5-6-22-16,7-10 28 16,7-2-3-16,4-4 9 15,0 0-27-15,0 0-7 16,17 0 0-16,16 0 9 16,15-8 41-16,14-6 17 15,9-1-34-15,4-2-12 0,2 1-21 16,18 2-17-16,-18 4-165 15,-20 0-306-15</inkml:trace>
  <inkml:trace contextRef="#ctx0" brushRef="#br0" timeOffset="9556.24">8380 7664 1099 0,'0'0'251'0,"0"0"-170"16,0 0-80-16,0 0 5 16,0 0 39-16,0 0 29 15,0 0-10-15,163-20-19 16,-105 12-2-16,3 2-8 16,-5 2-3-16,-8 4-13 15,-6 0-11-15,-11 0-8 16,-10 10-18-16,-13 6-20 15,-8 6 38-15,-8 8 15 16,-26 4-15-16,-11 2 0 16,3-6-42-16,4-7 30 15,12-10 12-15,13-7 14 0,11-3-14 16,2-2-3-16,2-1-94 16,24 2 76-16,12-2 21 15,6 2 34-15,6 0 11 16,-2 2-11-16,-3 3-2 15,-5-2 1-15,-11 4-3 16,-9-2 13-16,-9 4-37 16,-9-2 18-16,-2 5-11 15,-20 3 34-15,-22 2 31 16,-14 6-39-16,-8-3-14 0,-3-6 0 16,7-4-19-1,6-6 11-15,16-4-17 0,12-2-16 16,26 0-24-16,0-6-142 15,24-10-543-15</inkml:trace>
  <inkml:trace contextRef="#ctx0" brushRef="#br0" timeOffset="10217.21">10461 7477 373 0,'0'0'731'0,"0"0"-557"15,0 0-62-15,0 0 32 16,0 0-3-16,0 0 0 15,0 0-28-15,-4 0-38 0,2 0-24 16,2 0-25-16,-4 4-26 16,-6 17 1-16,-1 15 1 15,-2 14 55-15,4 10-21 16,4 4-10-16,5-2-14 16,3-8-11-16,17-8 8 15,7-12-9-15,0-11-10 16,6-14-13-16,3-9 23 15,3 0 54-15,6-18 3 16,2-9-29-16,-5-8-8 16,-6 3-14-16,-12 4 23 15,-10 6 2-15,-8 10 15 16,-6 4 27-16,0 8-22 16,0 0-51-16,-15 16-26 15,-14 20 26-15,-2 12 5 0,-2 12-4 16,6 5 12-16,9-1-13 15,7-6-31-15,1-4-55 16,6-10-12-16,-5-2-49 16,3-13-171-16,4-15-323 0</inkml:trace>
  <inkml:trace contextRef="#ctx0" brushRef="#br0" timeOffset="10923.56">12473 7377 660 0,'0'0'379'16,"0"0"-197"-16,0 0-67 15,0 0 28-15,0 0 27 16,0 0 1-16,0 0-36 16,0-2-50-16,0 2-7 15,0 0-16-15,0 0-30 16,-2 0-13-16,-11 2-17 15,-7 14 5-15,-6 6 6 16,1 4-11-16,2 3 4 0,5 0-6 16,12 0-11-1,6 0 9-15,2 4 2 0,27-3-1 16,11 0 1-16,11-4 1 16,7-2 3-16,0-6-4 15,-5-4 0-15,-6-2 8 16,-7-2-8-16,-11 0 9 15,-4-2-1-15,-12-2-7 16,-1 2-1-16,-10-2-3 16,-2-2 3-16,0 2 13 15,0 2-12-15,-25 4 17 16,-8 2-7-16,-9 0 12 0,-3-1-23 16,3-4-6-1,6-4-1-15,9-5-27 0,9 0-39 16,10-13-106-16,8-6-316 0</inkml:trace>
  <inkml:trace contextRef="#ctx0" brushRef="#br0" timeOffset="11148.23">12944 7277 1377 0,'0'0'205'0,"0"0"-140"15,0 0 15-15,140 0 2 16,-93 0-45-16,-3 0-37 16,-1-2-71-16,-15 2-109 15,-12-6-471-15</inkml:trace>
  <inkml:trace contextRef="#ctx0" brushRef="#br0" timeOffset="12486.66">10794 6615 476 0,'0'0'306'15,"0"0"-194"-15,0 0-64 16,0 0-18-16,0 0-1 15,0 0 13-15,0 0-33 16,4-8-9-16,-4 4-7 16,0 0 7-16,0 2 26 15,0 0 21-15,0 2 4 16,0 0 0-16,0 0-21 16,0 0 32-16,0 0-27 15,0 0 15-15,0 0-4 16,0 0-21-16,0 0-12 0,0 0-13 15,0 0 0 1,2 0 0-16,7 0 5 0,5 2 37 16,3 6 48-16,8 2-3 15,6 0 36-15,7-2-13 16,9-2-5-16,11-4-22 16,15-2-14-16,34 0-6 15,45 0 22-15,42 0-30 16,13 0-5-16,-5 6-20 15,-19 4-4-15,-13-2-12 16,9-2-4-16,12-2 4 16,2-2 14-16,3-2 2 0,-6 0-30 15,-8 0 2-15,-10-4 11 16,-16 2-11-16,-13 0 21 16,-12 2-15-16,-25 0 4 15,-21-2 10-15,-20 2-6 16,-9 0 8-16,4-2-7 15,2 0-4-15,1 0-4 16,-14 0 27-16,-11-2-23 16,-11 2 13-16,-10 0 7 15,-5 0 7-15,-8 2 8 16,-4 0-9-16,0 0 19 16,0 0-19-16,0 0 0 15,0 0 1-15,0 0-11 0,0 0-8 16,0 0-3-1,0 0-9-15,0 0 0 0,0 0-9 16,0 0 0 0,0 0-33-16,0 0-74 0,-33 0-136 15,1 0-222-15,-17 0-306 0</inkml:trace>
  <inkml:trace contextRef="#ctx0" brushRef="#br0" timeOffset="15660.48">2503 6314 1054 0,'0'0'296'0,"0"0"-150"15,0 0-18-15,0 0 8 16,0 0 20-16,0 0-68 0,0 0-20 15,2-4-2 1,-2 4-37-16,0 0 23 16,0 0-28-16,0 0 26 0,0 0-19 15,0 0-10 1,0 0 31-16,0 0-24 0,0 0-7 16,0 0-19-16,0 0 10 15,0 0 21-15,0 0-32 16,0 0 9-16,0 0-1 15,0 0-9-15,0 0 4 16,0 0-10-16,0 0-11 16,0 0 3-16,0 0 8 15,0 0-3-15,0 0-13 0,0 4 3 16,3 9 17 0,3-2 1-16,0 5 1 0,0-2 9 15,2 0-8-15,-3-1 9 16,-1-1-3-16,-2-2-7 15,3 0 1-15,-3-2 0 16,0 0 7-16,-2-1-16 16,2 0 4-16,-2-1-21 15,0-1-39-15,0-2 2 16,0-2-22-16,0 2-36 16,0-3-42-16,0 2-80 15,-4-2-34-15,-9 0 12 16,-3 0-436-16</inkml:trace>
  <inkml:trace contextRef="#ctx0" brushRef="#br0" timeOffset="17027.64">2614 6052 626 0,'0'0'345'0,"0"0"-182"15,0 0-40-15,0 0-8 16,0 0-6-16,0 0-15 16,0 0-15-16,0-2-18 15,0 2 2-15,0 0-25 16,-2 0 17-16,-2 0-9 15,1-3 7-15,-3 3-2 0,2 0-9 16,-4 0-2 0,0 0-11-16,-1 0-14 0,-1 0 4 15,0 0-17-15,-1 0 13 16,-3 0-1-16,3 0-13 16,0 0 0-16,-1 3 16 15,4 1-7-15,1-2 2 16,1-1-6-16,2 2-5 15,-2 1 6-15,2 0-6 16,0 0 3-16,-1-1-4 16,-1 1 0-16,-4 3 0 15,2 0-1-15,1 4 1 16,-2-3 1-16,0 2 0 16,0 0 0-16,3-2 0 15,-2 0 0-15,4 0 6 0,-2 0-1 16,-3 0-6-1,3 4 9-15,-4-2-9 0,1 4 0 16,1 0 1-16,-2 2 1 16,1 2-1-16,1 2 0 15,-3 0 0-15,1-2 0 16,4 0 0-16,-3-1 0 16,5-2-1-16,-1-1 0 15,0 3-1-15,1-2-1 16,2 2 1-16,2-1 1 15,0-2 0-15,0 0-1 16,0 0-11-16,0-4 12 16,0 2 0-16,6 0 0 0,6 0-15 15,1 0 15 1,3 2 0-16,1 0 8 0,2-2-8 16,1 0 0-16,2-2-20 15,-2-2 0-15,2-2 3 16,-2-2 17-16,-2 0 0 15,-1-2 0-15,0-2 11 16,-5 0-10-16,0 0 7 16,1 0 7-16,0 0-15 15,3 0 0-15,-1 0-7 16,1-4 7-16,5-4 9 16,-4-4 7-16,3 0-7 15,1-2-3-15,-4-2 2 0,1 2-6 16,-5 2-2-16,-5 2 0 15,3 0 6-15,-5 2 1 16,0-2 2-16,-1-2-9 16,1-4-4-16,0-2 4 15,-2-4 10-15,2 0-8 16,-4-2-4-16,1-1 5 16,-3-1-13-16,0 1 1 15,0 0-1-15,0 1 10 16,0 2 1-16,-7 4 14 15,3 2-14-15,2 6 5 16,-3 2 10-16,-1 2-16 0,5 2 0 16,-3 0 0-1,-3 0 8-15,3 0-8 0,-3 2-22 16,-1-2 22 0,2 0-12-16,0 0 9 0,-1 0 3 15,1 2 0-15,-1 0-10 16,2 2 10-16,-1-2-1 15,-3 0 1-15,2 0-1 16,-2 2-15-16,0 0-9 16,1 0-7-16,0 0 5 15,0 0-10-15,1 0-25 16,-1 0-18-16,-2 0-8 16,-3 0-44-16,-9 18-47 15,4-2-116-15,2-2-341 0</inkml:trace>
  <inkml:trace contextRef="#ctx0" brushRef="#br0" timeOffset="18905.38">4145 6146 620 0,'0'0'306'16,"0"0"-168"-16,0 0-35 15,0 0 30-15,0 0 2 16,0 0-36-16,0 0-29 16,0-10 1-16,0 6 2 15,0 0-3-15,0 2-2 16,0 2 3-16,0 0-24 16,0 0-13-16,0 0 0 15,0 0-6-15,0 0-21 16,0 0 19-16,0-2-12 15,0 2 5-15,0 0 9 0,0 0-7 16,0 0 15 0,0 0-9-16,0 0-3 0,0 0-1 15,0 0-5-15,0 0-4 16,0 0 2-16,0 0-10 16,0 0-5-16,0 0-1 15,0 0-4-15,0 0-7 16,0 0 11-16,0 0-14 15,0 0 8-15,0 0-14 16,0 0 6-16,0 8-7 16,2 6 9-16,2 6 12 15,1 4 6-15,-3 4 16 16,2 2 10-16,-4 0 1 16,3 1-6-16,-3-6-4 15,0-3-14-15,0-4-1 0,0-3-7 16,0-5 5-16,0-5-6 15,0 1 1-15,0-3 12 16,0-2-12-16,0-1 5 16,0 0 6-16,0 0-6 15,0 0 5-15,0 0-1 16,0 0-1-16,0 0 0 16,0 0-9-16,0 0-50 15,0-1-76-15,0-13-216 0</inkml:trace>
  <inkml:trace contextRef="#ctx0" brushRef="#br0" timeOffset="19841.93">4174 5713 725 0,'0'0'368'16,"0"0"-216"-16,0 0-39 15,0 0 1-15,0 0 11 0,0 0-45 16,0 0-31-16,0-14 5 16,0 12 22-16,0 0-13 15,0-2 6-15,0 2-16 16,0-2-27-16,0 0 11 15,0 0-5-15,7-2-23 16,3-2-9-16,2-2 0 16,1 2 0-16,3-1-7 15,-5 4 7-15,0 5 0 16,0 0-11-16,-4 0-10 16,-3 0-25-16,-4 11 0 15,0 10 27-15,0 2 11 16,-15 6 7-16,-12 1 1 0,0 0-40 15,-2-2 24 1,5-4-3-16,1-6 18 0,8-2-12 16,4-8 12-16,3-2-1 15,4-2-14-15,4-4 16 16,0 0-6-16,0 0-10 16,0 0-6-16,12 0 22 15,5 0 73-15,8 0 34 16,4-4-7-16,0-4-31 15,0-2-10-15,-2 2-12 16,-3 0 23-16,-4 0-31 16,-4 2-10-16,-3 2-5 15,0 0-15-15,-3 2-8 16,-4 0 16-16,-1 2-11 16,-3 0 0-16,0 0 1 0,-2 0-6 15,0 0-1-15,0 0 7 16,0 0-6-16,0 0-1 15,0 0-15-15,0 0-44 16,0 0-51-16,0 8-113 16,0 6-256-16,0 0-57 0</inkml:trace>
  <inkml:trace contextRef="#ctx0" brushRef="#br0" timeOffset="23325.76">6306 6097 479 0,'0'0'177'0,"0"0"-56"16,0 0-18-16,0 0 24 16,0 0 12-16,0 0-22 15,0 0-7-15,2-4-17 0,-2 3 3 16,0-1-4-16,0 0-8 15,0-2 29-15,0 2-6 16,0-2-6-16,0 1-10 16,0 2-19-16,0 1-1 15,-2 0-20-15,2 0-14 16,0 0-8-16,-2 0-12 16,2 0-11-16,0 0-6 15,0 1-29-15,0 12 27 16,0 7 2-16,0 6 38 15,0 0 11-15,0 2-21 16,0-2-7-16,0-4 1 0,0-4-2 16,0-2-2-16,0-6-9 15,0 1-8-15,0-6 7 16,0 1-7-16,0 2 6 16,0-2-7-16,0 2-19 15,0-2-11-15,0-2-7 16,0 0-20-16,0-4-29 15,0 3-47-15,0-3-44 16,-11 0-139-16,-3-14-476 0</inkml:trace>
  <inkml:trace contextRef="#ctx0" brushRef="#br0" timeOffset="24108.02">6246 5526 629 0,'0'0'296'15,"0"0"-202"-15,0 0-39 16,0 0 56-16,0 0 5 16,0 0-26-16,0 0 2 15,-21 0-31-15,15 0-7 0,0-2 15 16,-1-2 7-16,3 2-3 15,-1 2 18-15,5-2-4 16,0 2-31-16,0-2-8 16,0 2-1-16,0-2-41 15,0-2 13-15,7 0 0 16,8 0-9-16,5 0-1 16,3 0 10-16,-4 4-10 15,0 0 0-15,-3 0-9 16,-8 6-22-16,-1 14 3 15,-7 10 11-15,0 6 8 16,-5 7 14-16,-17-2-1 16,-5-2 3-16,0-9-15 0,2-8 12 15,8-6-12-15,3-6-1 16,10-6-1-16,2-2-8 16,2-2 8-16,0 0-17 15,12 0-93-15,10 0 111 16,14 0 24-16,3-4 36 15,8-6-8-15,0-4-19 16,-5 2-8-16,-7 0-22 16,-4 2-3-16,-6-10-139 15,-9 4-212-15,-9-2-471 0</inkml:trace>
  <inkml:trace contextRef="#ctx0" brushRef="#br0" timeOffset="24889.22">6163 4772 152 0,'0'0'675'15,"0"0"-547"-15,0 0-49 16,0 0 48-16,0 0 11 0,0 0-12 15,116 0-30 1,-82 0-28-16,-3 0 9 0,-4 0-36 16,-11 2-40-16,-8 6 11 15,-3 2 1-15,-5 0-1 16,0 0 4-16,0 5-6 16,-7-1 9-16,-7-3-3 15,1 1-3-15,2 1 5 16,4-8-18-16,4 2 0 15,3-4-22-15,0 1-6 16,0 5 21-16,15-4-8 16,4 6 1-16,4-3 14 15,4-1 1-15,0 4 17 0,-3-1-7 16,-2 0-5 0,-2 0 4-16,-4 0 15 0,-5-2 0 15,-4 0-7-15,-5-4-10 16,-2 2-7-16,0 0 9 15,-13 4-9-15,-14 2 43 16,-11 2-13-16,-7-2-8 16,-3-2-22-16,0-2 25 15,4-6-26-15,7-2-13 16,8 0-13-16,6-2-36 16,8-12-84-16,12-6-337 0</inkml:trace>
  <inkml:trace contextRef="#ctx0" brushRef="#br0" timeOffset="25842.24">6489 4026 662 0,'0'0'132'16,"0"0"-46"-16,0 0-12 15,0 0 32-15,0 0-20 16,0 0 29-16,0 0-11 15,-31-80-11-15,29 76-15 16,2-2 4-16,-3 2-22 16,3 2-3-16,-2 0-3 0,2 0-2 15,0 2 16-15,-2-2-10 16,2 2-8-16,0 0 26 16,-2-2 13-16,2 0-17 15,-2 0-23-15,0-2-27 16,2 2 3-16,-4 0-9 15,2 0-4-15,2 0 5 16,0 2-16-16,0 0 10 16,-2 0-3-16,2 0-8 15,-2 0-13-15,0 0-8 16,-3 12-19-16,-3 14 25 16,-4 10 15-16,-1 8 6 15,-4 5-5-15,5-1 8 0,-1-8-3 16,4-2-6-16,0-6 0 15,0-4 1-15,5-4-1 16,1-4-1-16,3-4 1 16,0-4-9-16,0-4 8 15,0-2-13-15,0-2-6 16,14-2 6-16,-1 0 1 16,7-2-3-16,1 0 0 15,0 0-4-15,2 0 20 16,-3 0 0-16,-3-12 0 15,-1-2 16-15,-3 0-16 16,-1-2 10-16,-1 2-4 0,-3 2-5 16,-1 2 7-1,-4 4-8-15,-1 4 2 0,-2 2 23 16,0 0-9-16,0 0 17 16,0 0-33-16,0 0-9 15,-2 6-13-15,-8 10 22 16,2 6 6-16,-3 6 14 15,1 4-18-15,-2 4-2 16,-2 5 0-16,-8 24-98 16,2-8-171-16,-1-11-428 0</inkml:trace>
  <inkml:trace contextRef="#ctx0" brushRef="#br0" timeOffset="28005.98">8743 5957 332 0,'0'0'394'15,"0"0"-201"-15,0 0-81 16,0 0 6-16,0 0 14 15,0 0-29-15,0 0-17 16,3-10 7-16,-3 8 0 16,0-2 7-16,0 2-5 15,0 2 17-15,0-2-11 16,0 2-13-16,0 0-17 16,0 0-6-16,0 0-1 15,0 0-14-15,0 0-10 16,0 0-6-16,0 0-9 15,0 0-16-15,0 0-9 16,0 0 0-16,0 0-26 0,0 4 3 16,0 12 13-16,0 4 10 15,0 2 13-15,0 0-4 16,0-4-3-16,0-1-6 16,0-5 6-16,0-2-5 15,0 0 0-15,0-2 5 16,0 0-5-16,0-2 0 15,0-2-1-15,0 0 0 16,0 0-7-16,0 0-20 16,0 0-10-16,0 0-19 15,0-2 1-15,1 0 9 16,-1 0 14-16,0-2 13 0,3 2 8 16,-3 0 11-16,0 0-1 15,0-2-5-15,0 2 6 16,0-2 0-16,0 0 1 15,0 0 1-15,0 0-1 16,0 2 0-16,0-2 0 16,0 0 1-16,0 2-2 15,0-2 0-15,0 2 8 16,0 0-7-16,0 0 12 16,0 2 10-16,0-2-11 15,0 2-3-15,0 0 7 16,0 0-8-16,0 6 2 15,0 2 20-15,0 4 1 16,0 2-7-16,0 2-7 16,3-4-16-16,-3 0 8 0,0-6-3 15,0-2-5-15,0-4 0 16,0-1-1-16,0-3 6 16,2 0 0-16,-2 1 0 15,0-1-5-15,0 0 0 16,0 0 2-16,0 0-2 15,0 0 8-15,0 0 0 16,0 0 1-16,0 0 1 16,0 0 2-16,0 0-12 15,0 0 7-15,0 0-8 16,0-10-31-16,0-8-100 16,-9-4-396-16</inkml:trace>
  <inkml:trace contextRef="#ctx0" brushRef="#br0" timeOffset="28957.47">8724 5450 537 0,'0'0'521'0,"0"0"-365"15,0 0-40-15,0 0 45 16,0 0-5-16,0 0-20 16,0 0 3-16,2-8-28 15,-2 8-23-15,2-2-13 0,1 2-8 16,-3 0-24-16,4-2-20 16,0-2-8-16,4 0-13 15,5-2-1-15,-1-2 11 16,2 2-10-16,-3 2-1 15,0 0 9-15,1 4-10 16,-6 0 0-16,3 0-1 16,-3 0-18-16,2 0 2 15,-4 6-15-15,0 10-11 16,-4 8 31-16,0 8-1 16,0 6 13-16,-16 6-9 15,-5-4 9-15,-2-3-1 16,4-8-14-16,5-8 15 0,3-7 14 15,4-8-13-15,4-2-1 16,3-4 6-16,0 2-6 16,0-2 15-16,0 0-13 15,0 0 8-15,4 0-9 16,13 0 24-16,12 0 13 16,6-11 28-16,9 0-16 15,-1-1-19-15,-1-2-19 16,-6 4-4-16,-9-1-7 15,-5 4-1-15,-9 3-16 16,-13-4-103-16,0 1-144 16,0-4-327-16</inkml:trace>
  <inkml:trace contextRef="#ctx0" brushRef="#br0" timeOffset="29755.07">8614 4812 901 0,'0'0'376'0,"0"0"-220"15,0 0-42-15,0 0 2 16,0 0 11-16,0 0-45 16,0 0-15-16,143-26-39 15,-109 22 7-15,-1 4-27 16,-4 0 13-16,-6 0-21 16,-6 9-56-16,-9 5 39 15,-5 1 17-15,-3 6 6 16,-5 1-6-16,-18 4-18 0,-12-1-3 15,2 2-20-15,2-7-42 16,7-4 29-16,10-6 32 16,10-4 4-16,4-4 17 15,8-2-96-15,21 0 97 16,14 0 32-16,4 0 14 16,4 0 1-16,-4 0-13 15,-10 0 4-15,-6 0 13 16,-10 0-10-16,-13 0-41 15,-2 2 7-15,-6 0-7 16,0 4 24-16,-16 4-11 16,-13 2 15-16,-9 4-11 15,-4-2-17-15,-5 2-19 16,-11-6-79-16,11-6-133 16,8-4-328-16</inkml:trace>
  <inkml:trace contextRef="#ctx0" brushRef="#br0" timeOffset="30383.35">8781 3762 773 0,'0'0'371'0,"0"0"-223"15,0 0-16-15,0 0 12 16,0 0-41-16,0 0-65 16,0 0-30-16,-15 52 57 0,2-14 35 15,-1 6-55 1,6 4-17-16,3-2-19 0,3-4-3 15,2-8 0-15,0-8-6 16,2-8 0-16,11-10-19 16,3-5-40-16,6-3 59 15,2 0 24-15,3-19-2 16,0-5-2-16,-4-2-8 16,-8 4 6-16,-4 4-5 15,-6 8 10-15,-5 4 21 16,0 6-3-16,0 0-32 15,0 0-9-15,0 12-16 0,-5 12 16 16,-4 8 11 0,5 6 3-16,-1-1 0 0,3-1-14 15,0-2 0-15,0-2-20 16,-8 10-131-16,2-8-136 16,-3-10-328-16</inkml:trace>
  <inkml:trace contextRef="#ctx0" brushRef="#br0" timeOffset="31142.32">8940 3284 831 0,'0'0'524'16,"0"0"-370"-16,0 0-3 0,0 0 49 16,0 0-63-1,0 0-63-15,0 0-74 0,0 0-14 16,0 0-92 0,0 3-117-16,0 1-291 0,-5-4-62 0</inkml:trace>
  <inkml:trace contextRef="#ctx0" brushRef="#br0" timeOffset="31339.24">9084 3126 1192 0,'0'0'308'0,"0"0"-148"16,0 0-10-16,0 0-11 0,0 0-112 15,0 0-27 1,0 0-148-16,0-6-108 0,0 6-95 16,0-4-235-16</inkml:trace>
  <inkml:trace contextRef="#ctx0" brushRef="#br0" timeOffset="31509.82">9105 2953 1096 0,'0'0'210'0,"0"0"-65"16,0 0-6-16,0 0-51 0,0 0-52 15,0 0-36-15,0 0-111 16,0 0-137-16,0 0-3 16,0 0-706-16</inkml:trace>
  <inkml:trace contextRef="#ctx0" brushRef="#br0" timeOffset="31676.22">9105 2953 849 0,'8'-62'494'16,"-8"62"-382"-16,0 0-19 16,0 0 67-16,0 0-47 15,0 0-113-15,0 0-76 16,0 0-169-16,0 0-318 15,-2-2-359-15</inkml:trace>
  <inkml:trace contextRef="#ctx0" brushRef="#br0" timeOffset="32651.39">9176 2111 149 0,'0'0'339'0,"0"0"-186"15,0 0-5-15,0 0 7 0,0 0-26 16,0 0-22 0,0 0-9-16,-15 0 5 0,12 0-13 15,-1 0-25-15,1 0 11 16,1 0-2-16,0 0-14 16,-3 0 7-16,-1 0-23 15,-3 0-28-15,-7 0-8 16,-1 0-8-16,-6 0 1 15,-6 0 4-15,-6 12-4 16,-3 10 8-16,-5 4-1 16,3 6 3-16,5 0-9 15,8 0-2-15,11-3-7 0,9-3-8 16,7-2-2-16,0-2-1 16,25 4 4-16,9-2-27 15,7 2 33-15,5-2 8 16,-2-4 44-16,-3-2-12 15,-8-1-13-15,-12-3-1 16,-4-3-16-16,-11 1-2 16,-6 5 1-16,0 1 0 15,-13 6 11-15,-16 2 22 16,-6 0-34-16,0-2-32 16,7-6-6-16,6-8-13 15,10-6 51-15,9-4 10 16,3-2-10-16,3-20-50 15,22-8 17-15,8-6 32 16,10-5-5-16,5 1 6 0,0 0 6 16,-4 2-6-16,-11 4 0 15,-6 4 8-15,-11 2 13 16,-7 4 11-16,-5 4-6 16,-4 2-26-16,0 4-25 15,-4 2 25-15,-13 0 0 16,-4 2-18-16,-6 1 11 15,-2-1 7-15,2 2 13 16,2 1-13-16,8-1 12 16,3 4-6-16,6 2-5 15,1 0-2-15,3 2-5 16,0 0-5-16,-4 0-54 16,-1 4-52-16,-7 19-56 15,6 0-100-15,-3-3-495 0</inkml:trace>
  <inkml:trace contextRef="#ctx0" brushRef="#br0" timeOffset="38522.68">2880 9168 920 0,'0'0'233'16,"0"0"-101"-16,0 0-32 16,0 0-4-16,0 0-9 15,0 0-17-15,-9-24-6 16,9 22-6-16,-3 0 24 15,0 0-13-15,3 0 3 16,0 2-17-16,0 0 0 16,0 0-13-16,0 0-22 15,0 0-4-15,0 0-9 16,0 0-7-16,0 0-8 16,0 4-16-16,0 20 24 15,0 12 21-15,0 14 47 0,0 6 6 16,0 5-9-1,0-2-33-15,0-2-6 0,0-7-16 16,0-4 3-16,0-8-1 16,0-4-6-16,0-6 6 15,0-6-12-15,0-6-6 16,-2-4-65-16,0-4-79 16,2-10-100-16,0-18-101 15,0-12-331-15</inkml:trace>
  <inkml:trace contextRef="#ctx0" brushRef="#br0" timeOffset="38995.15">3303 9093 1230 0,'0'0'202'0,"0"0"-92"16,0 0-49-16,0 0-37 16,0 0 2-16,0 0-13 15,-130 129 45-15,115-89-21 16,9 0-24-16,6-6 10 0,0-2 4 15,6-1 0 1,11-5-2-16,4-7-25 0,-1-2 6 16,0-6-4-16,-4-7 6 15,-1-4 26-15,-1 0 26 16,1-1 9-16,3-21 7 16,-1-9-22-16,1-6-7 15,-7-6-24-15,-3 3-3 16,-8 6 21-16,0 4-40 15,-10 6-1-15,-9 6 61 16,-6 4-61-16,-4 8-11 16,-2 6-30-16,0 0-52 15,4 8-71-15,6 24-7 16,8-4-123-16,9-4-266 0</inkml:trace>
  <inkml:trace contextRef="#ctx0" brushRef="#br0" timeOffset="39439.21">4033 9150 962 0,'0'0'522'0,"0"0"-429"0,0 0-50 16,0 0-14-16,-129 114-2 16,123-80-8-16,6 0-3 15,0-2-15-15,20-8-1 16,8-4 0-16,6-10 5 15,4-10-5-15,6 0 45 16,1-8-9-16,-1-17-6 16,-4-6-4-16,-9-3-25 15,-12-2 21-15,-13 2 19 16,-6 2-8-16,-13 4-25 16,-24 7 31-16,-11 12-14 15,-10 9 3-15,-2 0-28 0,4 16-28 16,14 8-72-16,29 10-90 15,13-8-136-15,2-8-381 0</inkml:trace>
  <inkml:trace contextRef="#ctx0" brushRef="#br0" timeOffset="39745.81">5246 9056 1672 0,'0'0'287'0,"0"0"-102"16,0 0-104-16,0 0-78 15,0 0-3-15,0 0-8 16,0 0 8-16,-79 134 52 15,46-64-21-15,2 4-20 16,4-2 0-16,2-3-11 16,8-9-47-16,-1-10-67 15,7-10-93-15,-1-14-50 16,6-12-95-16,2-12-810 0</inkml:trace>
  <inkml:trace contextRef="#ctx0" brushRef="#br0" timeOffset="39948.11">5377 9508 1938 0,'0'0'398'0,"0"0"-195"16,0 0-117-16,0 0-86 15,0 0-110-15,0 0-275 16,0 0-356-16,-58-9-498 0</inkml:trace>
  <inkml:trace contextRef="#ctx0" brushRef="#br0" timeOffset="40153.6">5021 9015 2018 0,'0'0'376'0,"0"0"-187"16,0 0-115-16,0 0-74 16,0 0-31-16,0 0-222 0,0 121 39 15,0-69-476-15</inkml:trace>
  <inkml:trace contextRef="#ctx0" brushRef="#br0" timeOffset="51805.75">2899 6472 464 0,'0'0'192'0,"0"0"-69"16,0 0-31-16,0 0 9 16,0 0-18-16,0 0-38 15,-15-19 8-15,13 19 33 16,2 0-26-16,-2 0 17 15,2 0-22-15,0 0-20 0,0 0-14 16,0 0-8 0,0 0-4-16,0 0-8 0,0 0 20 15,0 0-12-15,0 0-5 16,0 0-2-16,0 0 11 16,0 0-3-16,0 0-9 15,0 0 10-15,0 0 5 16,0 0-15-16,0 0 21 15,0 0-16-15,0 0 11 16,13 0 33-16,0 0-9 16,3 0-14-16,2 0 1 15,-1 1-10-15,1 2 14 16,3 1-19-16,0-2-7 16,6 0 27-16,-2 0 13 15,4-2-5-15,-2 0-32 0,2 0 7 16,2 0 35-16,-2 0-23 15,2 0-19-15,-2 0 12 16,0-4-20-16,-3 2 17 16,1 2-17-16,-2-2-1 15,-1 2 1-15,1 0 6 16,2-2-5-16,-3 2-2 16,0 0 1-16,1-3 7 15,-5 3-8-15,-2-1 1 16,0 1 6-16,-3-3-7 15,1 2 2-15,-1-1-1 16,1-2-1-16,-1 2 1 16,1 0-1-16,0-2 1 0,0 1 23 15,-1 0-15-15,-1-1-9 16,-4 1 0-16,-2 2 8 16,1-2-1-16,-5 3-7 15,-2-1 0-15,0 1-5 16,-2 0 7-16,0 0-2 15,0 0 1-15,0 0 8 16,0 0 3-16,0 0-3 16,0 0-3-16,0 0 11 15,0 0-16-15,0 0 6 16,0 0 14-16,0 0-20 16,0 0-1-16,0 0 6 0,0 0-6 15,0 0 9-15,0 0-3 16,0 0 5-16,0 0-6 15,0 0-4-15,0 0-2 16,0 0 1-16,0 0-1 16,0 0 1-16,0 0 0 15,0 0-2-15,0 0 2 16,0 0 0-16,0 0 8 16,0 0-8-16,0 0 0 15,0 0 9-15,0 0-7 16,0 0-2-16,0 0 1 15,0 0-1-15,0 0 6 16,0 0-6-16,0 0 14 16,0 0 21-16,0 0 2 15,0-4-2-15,2 0 10 16,-2-2-5-16,2-5-27 16,1 1-2-16,-3-4-4 0,2-5-2 15,0-6-4-15,0-5 4 16,-1-8-4-16,2-4 0 15,1-4 0-15,-4-2 0 16,0 2 0-16,2 1 1 16,-2 4-2-16,0 0 0 15,2 1 9-15,0 2-9 16,0 0-1-16,0 6 1 16,1 2 2-16,-3 2-2 15,2 4-12-15,-2 0 6 16,0-1-1-16,2 3 6 0,0 0 1 15,0-2 0-15,0 5 0 16,4-3 0-16,-4 4 0 16,0-1 0-16,0 3 1 15,0 2 8-15,0 2 3 16,1 0-12-16,-1 2 0 16,0 2 0-16,0 0-4 15,0 0 4-15,-2 0 0 16,2 2 2-16,0-2 0 15,1 0-2-15,0 2 0 16,-1 2-10-16,0 0 20 16,-2 0-19-16,2 2 9 15,-2 2 0-15,0 0-1 16,0 0 1-16,0 0 0 16,0 0-1-16,0 0 0 0,0 0 0 15,0 0-5-15,0 0 6 16,0 0 10-16,0 0-10 15,0 0 0-15,0 0-1 16,0 0 1-16,0 0-10 16,0 0 2-16,0 0 8 15,0 0 10-15,0 0-10 16,0 0-18-16,0 0 18 16,0 0 0-16,0 0 0 15,0 0-2-15,0 0 1 0,0 0 1 16,0 0-1-1,0 0 1-15,0 0 10 0,0 0-10 16,0 0-12-16,0 0 11 16,0 0 1-16,0 0-5 15,0 0 5-15,0 0-1 16,0 0 0-16,0 0-4 16,0 0-5-16,5 0 7 15,1 0 3-15,8 0-1 16,3 0-2-16,8-2 3 15,4 0 14-15,4-2-14 16,7 0 1-16,7-2-11 16,6-2 11-16,3 2-1 15,4-2 0-15,0 0 1 16,1 0 8-16,-1 2-9 0,-2 0 0 16,-2 0 0-16,-6 2 1 15,2 0-1-15,-3 2-1 16,0 0 1-16,2-3 6 15,3 4-6-15,-2-3 0 16,0 0-1-16,2-1 1 16,-2 1-2-16,0-1-4 15,0-1 6-15,-4 2 7 16,-2 0 3-16,-4 0-9 16,-7 0-1-16,-6 1 0 15,-2 3-1-15,-7-2 1 16,1 2 0-16,-6-1-1 15,-1 1 2-15,-1-3-2 0,-3 2 2 16,0 1-2-16,-1-3 0 16,-1 3-5-16,-1-1 12 15,0 1-12-15,0 0 5 16,-1-3 0-16,-1 3 1 16,1 0 2-16,1 0 4 15,0 0-12-15,-1-2 13 16,1 2-4-16,-3 0-3 15,4 0-6-15,-6 0 5 16,2 0 2-16,-2 0 5 16,0 0-6-16,1 0-10 15,-1 0 10-15,0 0-1 0,-2 0 1 16,0 0-1 0,2 0-3-16,-2 0 3 0,0 0 2 15,0-2-1-15,0 2 6 16,0 0-5-16,0-2 8 15,0 2 8-15,0 0 5 16,0-1 6-16,0 1-4 16,0-3 19-16,0 2-22 15,0-6 0-15,0 0-1 16,0-6-14-16,0-1-6 16,0-2 14-16,0-4-13 15,0 0 14-15,0-6 0 16,0-2-14-16,0-4 9 15,0-2-9-15,0-4 11 16,0-2-12-16,0-3-1 16,0 2 0-16,0 0 1 0,0 3 1 15,0 2 0-15,0 2 5 16,2 2-5-16,0 0-1 16,0 0 1-16,2 0-1 15,0 2 1-15,0-1 0 16,1 2 0-16,-1-2-1 15,5 1 0-15,2-6 0 16,7-2-11-16,2-4-15 16,2 0 25-16,0 2 2 15,1 2 7-15,-5 2-8 16,-3 0 1-16,1 1 5 16,-5 3-6-16,-3 6 1 15,0 6 7-15,-2 4 1 16,-3 4 1-16,1 2-4 0,-2 0-4 15,0 0-1-15,0 0 0 16,1 2 1-16,-1-2-1 16,1 2 1-16,-1 0 7 15,0 2-9-15,-2 0 0 16,2 2 6-16,-2 0-5 16,0 2-1-16,0 2 2 15,0-2-2-15,0 2 14 16,0 0-14-16,0-2 1 15,0 0 7-15,0 0-7 0,0 0-1 16,0 0 2 0,0 0-1-16,0 2 12 0,0-2-12 15,0 2-1-15,0 0 6 16,0 0-6-16,0 0 0 16,0 0 0-16,0 0 0 15,0 0 0-15,0 0 12 16,0-2-6-16,0 2-5 15,0-2-1-15,0-2 9 16,0-2-3-16,0-2-5 16,0 0 2-16,0 0-3 15,0 1 0-15,0 2 0 16,0 1 1-16,0-1-1 16,0 1 1-16,0 3-1 15,0-1 2-15,0 0-1 0,0-2-1 16,0 2 0-16,0-2 0 15,0 1 0-15,0 2 11 16,2 1-11-16,-2 0 0 16,0 0 4-16,0-3-4 15,0 3-10-15,0 0 5 16,0 0 4-16,0 0-9 16,0 0 4-16,0 0 6 15,0 0-9-15,0 0 7 16,0 0 1-16,3 0-16 15,1 0 5-15,7 0-7 16,9 0 7-16,9 0 3 16,7 0 9-16,9 0-1 0,3 0 1 15,10 0 0-15,5 0 1 16,1 0-1-16,5 0 1 16,1 0-2-16,-4 0 1 15,1 3-1-15,-5 2-6 16,1 0-1-16,-1 1-5 15,0-4 5-15,7-1 2 16,3-1 6-16,1 0 0 16,6 0 1-16,-6 0 10 15,-4 0-10-15,-5 0 0 16,-6 0-1-16,-8 0-1 16,-6 3-5-16,-5-3 6 15,-6 1-1-15,0-1 0 16,-2 0-5-16,3 3 6 15,-5-3-1-15,-2 0-6 0,-6 0 1 16,-5 0 4-16,-5 0 2 16,-7 0-2-16,1 0-1 15,-5 2-6-15,3-2 5 16,-3 0-1-16,0 0 5 16,2 0 0-16,-2 0 1 15,0 0 0-15,0 0 0 16,0 0 14-16,0 0-15 15,0 0 1-15,0 0-3 16,0 0 2-16,0 0-1 16,0 0 1-16,0 0-6 15,0 0 6-15,0 0-1 0,0 0 0 16,0 0 1-16,0 0 0 16,0 0 0-16,0 0-1 15,0 0-1-15,0 0 2 16,0 0 0-16,0 0 1 15,0 0 10-15,0 0-4 16,0 0-5-16,0 0 11 16,0 0-11-16,0 0 5 15,0 0 1-15,0 0 14 16,0 0-9-16,0 0-11 16,0 0 13-16,0 0-6 15,0 0-3-15,0 0-5 16,0 0 0-16,0 0 5 0,0 0-6 15,0 0-1-15,0 0 1 16,0 0 2-16,0 0-2 16,0 0 0-16,0 0-1 15,0 0 0-15,0 0 1 16,0 0 1-16,0 0 0 16,0 0 16-16,2-5 10 15,2-13-5-15,1-5-16 16,1-5-4-16,-1-8 16 15,2-4-18-15,-3-5 0 16,1-5 6-16,-1-2-6 16,0-2 1-16,3-2 0 15,2-1 0-15,0 1-1 16,2 2-10-16,1-2 10 16,0 0-1-16,5 0 0 0,0-2 1 15,-1 1-1-15,-1 5 0 16,1 2 0-16,-5 6 1 15,0 4 0-15,-4 6 0 16,0 2 0-16,-1 6 0 16,-2 2 0-16,3-1 0 15,-2 3 0-15,-1 3 0 16,1-2 2-16,-1 3-2 16,0 4 1-16,-1 0-2 15,-1 2 2-15,0 2-1 0,-2 2 1 16,2 0 0-1,-2 0-1-15,0 2 6 0,2-2-6 16,-2 2 1-16,0 0 0 16,0 0 10-16,0 0-11 15,0 0-5-15,0-2 5 16,0 0 0-16,0 2 9 16,3-2 1-16,-3 0-10 15,2 0 0-15,1-2-1 16,-1 0 2-16,0 2-1 15,0 0 0-15,-2 0 0 16,2 0-2-16,-2 2 1 16,2-4 2-16,1 2 0 15,1-4-1-15,0 0-1 16,2-2-11-16,0 0 12 0,0-2 12 16,-1-1-12-16,-1 2 0 15,4-2-1-15,-4-1-3 16,2 0 4-16,-1 0 5 15,1 0-4-15,1 0-2 16,-2 2-1-16,1 0 2 16,-1 2 5-16,-3 2-4 15,2 2-2-15,0 0 1 16,1 0 0-16,0 2-6 16,-3-2 5-16,3 2 1 15,-1 0 0-15,-2 0-1 16,2 2 1-16,-2 0-3 15,1 2 3-15,-1 0 1 0,-2 2-1 16,0 2 1 0,2 0-1-16,-2 0-1 0,0 0-6 15,0 0 1-15,0 0 0 16,0 0 6-16,0 0-1 16,0 0-7-16,0 0 7 15,0 0-5-15,0 0-3 16,0 0 8-16,3 0 1 15,4 0-12-15,8 0 6 16,14 0 0-16,16 0-1 16,17 0 7-16,18 0-2 15,27 4 2-15,27 6 0 16,27 0 10-16,16 0-9 0,-9 0 0 16,-35-2 1-16,-37-4-2 15,-23 0 1-15,-5 0-1 16,30-2 0-16,-3-2-1 15,19 0-5-15,-5 0 4 16,-13 0 2-16,9 0-1 16,-5 0 2-16,-7 0 6 15,-5 0-6-15,-11 0 0 16,-13 0 0-16,-12 0 0 16,-19 0-1-16,-12 0 1 15,-13 0 4-15,-3 0-5 16,-5 0 6-16,0 0 9 15,0 0 0-15,0 0 6 16,0 0 3-16,0 0-6 0,0 0-2 16,0 0-7-16,0 0-8 15,0 0 3-15,0 0-4 16,0 0-1-16,0 0 0 16,0 0 1-16,0 0 0 15,0 0-29-15,-9 4-45 16,-38 26-125-16,3-2-385 15,-14-10-282-15</inkml:trace>
  <inkml:trace contextRef="#ctx0" brushRef="#br0" timeOffset="56656.18">4141 6689 768 0,'0'0'169'16,"0"0"-101"-16,0 0 7 15,0 0-37-15,0 0-8 0,0 0 5 16,6 0 13-16,-4 0 13 16,-2 0-29-16,2 0-5 15,1 0-4-15,-1 0 6 16,2 0-16-16,6 0 27 16,-2 0-20-16,7 0 42 15,2-4-41-15,1 3-15 16,1-2 8-16,4 1-4 15,1 0 11-15,3-4 14 16,2 0-18-16,3-4 1 16,-1-4 17-16,4-4-21 15,3-4 23-15,2-4 1 16,-2-4-9-16,0-4 3 0,-3 0-16 16,-3-4 4-16,-8-5-19 15,-2 1-1-15,-2-3 27 16,1-2-16-16,-6-3-10 15,1 2 8-15,-5 2-8 16,-4 2 6-16,2 4-1 16,-7 1 17-16,-2 3 15 15,0 0-6-15,0 2-32 16,0 0 22-16,0 2-8 16,0 0-4-16,0 2-3 15,-8 0 23-15,2-1-13 16,-1 2-1-16,-1-1-16 0,-2-1 0 15,2 3 23 1,-3 2-14-16,-1 0 5 0,3 4-12 16,1 0 10-16,-1 2-3 15,0 2 4-15,-2-2-6 16,2 0-6-16,-3 0 5 16,2 0-5-16,-1 0 1 15,-3 1 4-15,3 1-5 16,-3 5 0-16,1-1-1 15,-1 1 0-15,4 3 0 16,-3 1 0-16,-1 0-1 16,1 4 1-16,-1-2-6 15,1 1 6-15,-3 2-15 16,3 0 15-16,-5 0 0 16,0 2-7-16,-4 0-19 0,1 2-4 15,0 0 29-15,-2 0-42 16,1 0 18-16,2 0 18 15,4 0 7-15,1 0-6 16,1 0 6-16,1 4 8 16,-3 3-8-16,-3 0 0 15,-2 1 1-15,-3 5-1 16,-1-4 2-16,3 4-2 16,2-1-5-16,1-1 4 15,5 2 1-15,-5 3 7 16,2 4 0-16,-3 2-7 15,-1 0-9-15,4 2 8 16,-3-2-8-16,0 2 8 0,0 0 1 16,-3 2-15-16,4 2 15 15,-4 0 0-15,3 2-1 16,1 1 0-16,0-4 1 16,2 4 0-16,3-1-1 15,0 0 1-15,1 2 13 16,0 4-13-16,-1 2 0 15,-1 6-2-15,1 0 2 16,1 2 7-16,2-2-6 16,2-1-1-16,3-7 2 15,1-2-2-15,1-4 1 16,4-2 0-16,0-2 1 0,0-2 5 16,0 2-6-16,0-2 1 15,0 0 0-15,4 1-1 16,5-6-1-16,1-1-7 15,0 0 7-15,3 0 1 16,1 0 0-16,-1 0 2 16,0 0 3-16,1-1-6 15,0-1 1-15,1-4-1 16,-2 0-1-16,1-2 0 16,-3-2 1-16,-3-2 1 15,4-2-1-15,-5 0 0 16,1-2 8-16,-1 0-7 15,0 0 24-15,0 0 9 0,1 2-19 16,1-2 0 0,3 2-6-16,1 0-9 0,3 0 0 15,1 0 0-15,1 0 23 16,2-2-6-16,-2 0-4 16,0 0-12-16,-3-2 4 15,1 0 17-15,-3 2-16 16,-1-2 5-16,-6 0-5 15,1 2-5-15,-3-2 0 16,-2 0 0-16,0 0 12 16,-2 0 15-16,3 0-4 15,-3 0 4-15,0 0 14 16,0 0 5-16,0 0-5 0,0 0-8 16,0 0-3-1,0 0-10-15,0 0-1 0,0 0-11 16,0 0 4-16,0 0 0 15,0 0-12-15,0 0 5 16,0 0 3-16,0 0-9 16,0 0 9-16,0 0-8 15,0 0-1-15,0 0 0 16,0 0-13-16,0 0-42 16,0 0-91-16,7 0-134 15,2 0-431-15,-1 0-413 0</inkml:trace>
  <inkml:trace contextRef="#ctx0" brushRef="#br0" timeOffset="60466.85">5952 6595 195 0,'0'0'156'15,"0"0"-87"-15,0 0 9 0,0 0-28 16,0 0-31-16,0 0-4 16,0 0-15-16,0-2 9 15,0 2 33-15,0 0-5 16,0 0 5-16,0 0 24 16,0 0 11-16,0 0-27 15,0-2-5-15,0 0 4 16,0 2-27-16,-2 0 27 15,-1 0-14-15,2 0-19 16,-2 0-16-16,3 0 6 16,0 0 17-16,0 0-12 15,0 0 2-15,-2 0 13 16,2 0 18-16,0-2-1 0,-3 2 7 16,3 0-8-16,0 0-19 15,-2 0 16-15,2 0-10 16,0 0-19-16,0 0 6 15,0 0-14-15,0 0-1 16,0 0 14-16,0 0-15 16,0 0 1-16,0 0 9 15,0 0 2-15,0 0 0 16,0 0 8-16,0 0-4 16,0 0 9-16,0 0-16 15,0 0-8-15,0 0 22 16,0 0-22-16,0 0 6 15,0 0 8-15,0 0 8 0,0 0-1 16,0 0-12-16,0 0 6 16,0 0-2-16,0 0-13 15,0 0 21-15,0 0-10 16,0 0 11-16,0 0-4 16,0 0-19-16,0 0 1 15,0 0 5-15,0 0-5 16,0 0 7-16,0 0-7 15,0 0 0-15,0 0-1 16,0 0 1-16,0 0 22 16,0 0-23-16,0 0 0 15,0 0 11-15,0 0-5 16,0 0-5-16,0 0 31 16,0 0-32-16,0 0 1 0,0 0 10 15,0 0-9-15,0 0-2 16,0 0 1-16,0 0-1 15,0 0 6-15,0 0-3 16,0 0 6-16,0 0-3 16,0 0-6-16,0 0 1 15,0 0-1-15,0 0 6 16,0 0 13-16,0 0-11 16,0 0 17-16,0 0 8 15,0 0-32-15,0 0 15 16,0 0 9-16,0 0-25 0,0 0 2 15,0 0 6 1,0 0 10-16,0 0-17 0,0 0 10 16,0 0-11-16,0 0 8 15,0 0-14-15,0 0 7 16,0 0-1-16,0 0 9 16,0 0 22-16,0 0-30 15,0 0 21-15,0 0-22 16,0 0 6-16,0 0-6 15,0 0 0-15,0 0 1 16,0 0-1-16,0 0-8 16,0 0 7-16,0 0-11 15,0 0-6-15,0 0 0 16,0 2 17-16,10 10 0 0,3 2 0 16,5 4 0-16,1 0 1 15,6 0 6-15,2-2 2 16,2-2 0-16,0-2-8 15,0-2 0-15,-2-4 0 16,-3-2 12-16,0-1 0 16,-1-3 3-16,-2 0 2 15,6 0 17-15,5-13 9 16,0-5-3-16,5-4-7 16,1-4 2-16,2-4-5 15,-1-4-14-15,2 0-1 16,-3-2-14-16,-7 4 20 15,-4 2 9-15,-7 3-11 0,-2 4 14 16,-2 0-20 0,-1 1 7-16,-2 0-4 0,3-2-1 15,-1-2-8-15,3-2 7 16,-2-4-8-16,2 0 1 16,-2 0 2-16,-3 2 15 15,1 0-5-15,-4 1 1 16,1 2-7-16,1 0-12 15,-1 1 19-15,-1 1-13 16,4-4 5-16,-1 0-12 16,3-4 1-16,2-3 11 15,-2-4-4-15,1-4-7 16,1-6-1-16,1-6-1 0,-7-6 1 16,-1-5 3-1,-1 1-3-15,-4 0-12 0,-6 4 3 16,0 3 8-16,0 4 1 15,0-2 6-15,-11 1 3 16,0-2 0-16,-2 0-7 16,1-4 10-16,3-4-12 15,1-1-14-15,4-1 14 16,-2 4 2-16,4 4 13 16,2 2-15-16,0 4 1 15,-2-1 12-15,2 5-12 16,-4 0 5-16,-1 4-6 15,-3 2 1-15,0 2 4 16,0 1-5-16,-1 4-3 16,0 1 3-16,0 1 0 0,0 3 1 15,0 2-1 1,0 2 1-16,2 2 4 0,-1 0-4 16,1 0 0-16,-2-2-1 15,0 0 1-15,3 0 0 16,-3 2-1-16,-1 0 12 15,2 4-11-15,1 1-1 16,-1 3-2-16,0 4 1 16,-1 3-22-16,1-2 22 15,-2 3-7-15,2 2 7 16,-1 2 0-16,-2-2-13 16,-1 2-1-16,2 0-7 0,-6 2 5 15,-6 0-6-15,-3 2-13 16,-4 2 13-16,-4 0-24 15,2 0 29-15,2 0-1 16,0 2-14-16,0 2 25 16,2-2 7-16,0 2 2 15,0 0 6-15,0 2 5 16,3 4-12-16,0 2-19 16,-5 8 18-16,-2 5-12 15,-1 4 12-15,3 6-4 16,0 1-5-16,5 1 10 15,-1 6-8-15,3 1 2 16,-2 2 2-16,-1 0 4 16,0 0 11-16,2-4-4 15,0-2-7-15,3-4 0 0,2 1-17 16,0 1 16-16,0 4-1 16,3 4 2-16,-1 2 2 15,1 3-2-15,1-1-5 16,3-2 5-16,2-1-6 15,1 2 6-15,0-1 1 16,2 2 5-16,1-2-5 16,1 0 0-16,2 2 0 15,2-1 0-15,0-1-1 16,0 2 0-16,0 2 1 16,0-2-1-16,0 0 0 15,0-1-6-15,0-4 6 16,0 0 0-16,0-3 0 0,2 0 0 15,0-4 1 1,-2 2 0-16,2 2-1 0,1 0 6 16,-3 2-6-16,0 2 0 15,0-3 0-15,0-1 0 16,0-4 8-16,0-4-8 16,0-2 0-16,0 0 0 15,0-4 8-15,0 2-8 16,2 1 0-16,0-2 10 15,0 4-4-15,-2-1-5 16,2 4-2-16,-2-2 1 16,0 0 0-16,3 0 1 0,-2-6-1 15,5-4 0 1,-4-4 0-16,2-2-2 0,-2-1 2 16,3-4-1-16,-3 3 0 15,2-2-11-15,1-2 21 16,0 1-18-16,-1-4 9 15,-2 4 0-15,3-2 1 16,-1 6 9-16,0 1-12 16,0 2 4-16,4 0 2 15,-4-2-2-15,1-4-2 16,-1-2 0-16,0-2 0 16,-2-4 0-16,3 2-1 15,0-2 0-15,-1 2 1 16,1 0 2-16,-1 0 8 15,2 2-9-15,-1-4 10 0,-1 2-10 16,3-2 5-16,-4-2-1 16,1 0-4-16,-2-2 0 15,0 0 9-15,0-2-4 16,1 0 15-16,-3 0 0 16,0 0-5-16,0 0 15 15,0 2-19-15,0-2 6 16,0 0-7-16,0 0-5 15,0 0 6-15,0 0-5 16,0 0 6-16,0 0 8 16,0 0-4-16,0 0-4 15,0 0-2-15,0 0-5 16,0 0 3-16,0 0 1 0,0 0-9 16,0 0 10-16,0 0-11 15,0 0 10-15,0 0-2 16,0 0-8-16,0 0 11 15,0 0-11-15,0 0 0 16,0 0-18-16,16 4-86 16,-1 2-164-16,7-6-488 0</inkml:trace>
  <inkml:trace contextRef="#ctx0" brushRef="#br0" timeOffset="63335.46">15354 1720 568 0,'0'0'276'15,"0"0"-158"-15,0 0 12 16,0 0-27-16,0 0 10 16,0 0-29-16,0 0 0 15,-22-52-18-15,20 48-5 16,2 2 12-16,-2 2-8 15,2 0-3-15,0 0-33 16,-3 0-4-16,3 0-6 16,0 0-7-16,0 0-12 15,-2 0 0-15,2 0 1 16,0 0-2-16,-2 0 1 16,0 10 0-16,0 4 4 0,-2 4 12 15,-2 4 2-15,2-2 5 16,0 3-14-16,1 0 4 15,1-1 5-15,0 5-5 16,2 1 14-16,0 4-6 16,0-2-2-16,0 2-4 15,0-2-5-15,0-2 3 16,0-2-7-16,0 2 16 16,-2-2-8-16,-2 0-14 15,-2 0 27-15,2 2-11 16,-2 0 2-16,1 2 23 15,1 1-31-15,0-3-2 16,-1 2 12-16,0-2-12 16,1 0-2-16,-3 2 1 15,-1 0 9-15,-2 0 1 16,1 0-7-16,1 3 8 0,-3-4-11 16,-1 4 1-16,1 0-7 15,0 6 8-15,0 1 3 16,0 4-3-16,1 0 1 15,2-2-4-15,-1 0 10 16,3-4-16-16,0 0 6 16,2-1 3-16,2-3-8 15,0 0 0-15,0 0 6 16,2 4-5-16,-3 2 7 16,1 6 0-16,-2 5-3 15,-2 3 5-15,-2 0-2 16,4 0 0-16,-1-8-9 0,5-2 2 15,0-6-1-15,0-2 0 16,0-2-1-16,0 0-5 16,5 2 5-16,-1 4 0 15,1 5 1-15,-5 7-1 16,0 8 12-16,0 6-12 16,0 5 1-16,0-6 4 15,-3-8-4-15,3-9-1 16,0-10 1-16,0-8-1 15,0 0 5-15,0-2 5 16,0 0-6-16,0 6-4 16,0 5 1-16,0 7-1 0,-11 8 14 15,-4 6-13-15,-5 6 11 16,1 2-6-16,5-4-4 16,3-7-1-16,3-11 5 15,4-9-5-15,2-8 0 16,0-5-1-16,0-2 0 15,-3-2-3-15,3 4-6 16,-4 6 16-16,0 4-13 16,-2 4 6-16,-1 8-1 15,-3 3 1-15,4 1 1 16,-1 0 0-16,3-4 3 16,0-4-4-16,2-6 0 15,4 0-1-15,-2-3 1 0,0 0 0 16,0 3 0-16,-1 0 0 15,1-1 6-15,-2 1-6 16,0 0 1-16,-4 2 4 16,2 6-5-16,-1 2 0 15,3 7 15-15,2-2-14 16,2 2 10-16,0-7-11 16,0-4 0-16,0-4 7 15,0-2-7-15,0-2 6 16,0 0-6-16,0 2 0 15,0 5 7-15,0 3-6 16,-7 3 0-16,-2 6 6 16,-2 3 1-16,0 2-8 15,1-2-6-15,4-4 6 16,2-6 5-16,2-3-4 0,2-9 0 16,0-4 4-16,0-2-4 15,0 2 5-15,0 0-4 16,0 8-2-16,-5 4 12 15,1 6-5-15,-4 4-7 16,2 2 6-16,-1-1 14 16,1-5-10-16,2-6 7 15,-4-4 0-15,6-4-16 16,0 0 0-16,0-2 6 16,-3 4 13-16,1 4-19 15,0 9 16-15,-7 7 7 16,6 6 10-16,-4 4-20 15,3-2 4-15,4-5-18 16,-1-8 23-16,3-6-14 16,0-11-8-16,0-6 5 0,0-6 7 15,0-2-8 1,0 0-4-16,0 4-1 0,0 4 25 16,0 6-23-16,0 4 19 15,0 4 16-15,0 1-27 16,0-7 5-16,0-8-1 15,0-8-7-15,0-8 2 16,0-6-9-16,0-4 1 16,0 0 0-16,0-2 11 15,0 2-1-15,0-2-10 16,0 0 9-16,0 0-4 16,0 0-5-16,0 0 8 0,0 0 1 15,0 0 2-15,0 0 6 16,0 0 5-16,0-4-4 15,-3-10 7-15,-3-14-26 16,-25-61-141-16,2 5-157 16,-5-14-504-16</inkml:trace>
  <inkml:trace contextRef="#ctx0" brushRef="#br0" timeOffset="64448.48">14091 6158 671 0,'0'0'167'0,"0"0"-96"15,0 0 31-15,0 0 37 16,0 0 12-16,0 0-6 16,0 0-43-16,-8 0-41 15,8 0 9-15,0 0 0 16,0 0-10-16,0 0-17 15,0 0-7-15,0 0-26 16,0 0 16-16,0 0-10 16,0 0-16-16,0 0 0 0,0 0 0 15,0 0-1 1,0 0-4-16,0 0 5 0,0 0 0 16,0 0 0-16,0 0 6 15,0 0 0-15,0 0 24 16,0 0-3-16,0 0 1 15,0 0-9-15,0 0-19 16,0 0 7-16,0 0-5 16,0 2-2-16,0 0 0 15,4-2 12-15,0 2-12 16,-2 0 24-16,3-2 5 16,-5 0 11-16,2 2-30 0,-2-2 14 15,0 0-2-15,0 0-22 16,0 2-7-1,0 2-30-15,0 14-120 0,0 0-81 16,-9-4-276-16</inkml:trace>
  <inkml:trace contextRef="#ctx0" brushRef="#br0" timeOffset="66106.75">14851 6738 624 0,'0'0'127'16,"0"0"-40"-16,0 0-6 0,0 0 23 15,0 0-26-15,0 0-10 16,0 0-22-16,-14-3-18 15,14 2-8-15,0 1-18 16,0 0 21-16,7 0 26 16,7 0 8-16,-1 0-8 15,-2 0-16-15,0 4-12 16,-4 0-13-16,-3-1-8 16,0 1 10-16,2 0-9 15,-2 0 23-15,0-1-5 16,1-2 29-16,-1 2 12 15,5 0-3-15,2 0 14 0,8 1-9 16,2 0-21-16,8 0 6 16,7-1-21-16,3 1-2 15,7 3-8-15,5-1 5 16,6-2 10-16,9-3 10 16,7-1 12-16,2 0-27 15,8 0 18-15,2 0 2 16,0 0-17-16,-4 0-5 15,-2 0-3-15,-4 0-5 16,-3 0-1-16,-1 0-5 16,-4 0-1-16,2 0 0 15,0 3-2-15,2 2-1 16,7 4 14-16,5-1-3 0,8 2 1 16,5 0 15-16,2 0-9 15,-3 0-9-15,2 0-14 16,-3 0 8-16,-5 0-2 15,-3 0-6-15,1 0 5 16,0 0 11-16,2 2-17 16,5-2 9-16,1-2-9 15,3 0 1-15,2-2 5 16,-3 0-5-16,-3-4-1 16,-6 2-8-16,-3 0 7 15,-5 0 0-15,-1 0 1 16,-4 2 0-16,5 0 2 15,2-2-1-15,8 2-1 16,3 0 2-16,5-2-1 16,5 2 11-16,-1 0-11 0,1 0 17 15,-3 0-8-15,-2-2-4 16,0-2 2-16,-2 0-1 16,2 0-6-16,1-2 8 15,5 0-9-15,0 0 0 16,4 0-8-16,-4 0 8 15,3 0 1-15,-2 0-1 16,-9 0 0-16,-7 0 6 16,-13 0-4-16,-3 0 13 15,-4-4-15-15,0-2 17 0,5-2-16 16,-1 0 17 0,0-4-17-16,1 0 17 0,0-2-16 15,2-2 8-15,1 2-10 16,2 0 10-16,3 6-9 15,5 2 9-15,18 4-8 16,24 2-2-16,25 8 0 16,4 12 3-16,-27-2 3 15,-31-2-6-15,-32-6 2 16,-6 0 3-16,9 0-4 16,10-2-1-16,3 2 12 15,-8-2-6-15,-7-2 3 16,-5-2-9-16,-6-2 11 15,-6-2 7-15,-4 0-6 16,-3 0 1-16,-5 0 17 0,0 0 4 16,-1 0-4-16,-2 0-3 15,1-4 6-15,0-2 3 16,1-2-6-16,2 2-3 16,-1 2 1-16,-1 0-8 15,-2 0-2-15,-3 0-17 16,-9 2 17-16,-6 0-12 15,-9 0-4-15,-4 2-1 16,-6-2 0-16,0 0-1 16,0-2-40-16,-92-16-102 15,3-2-230-15,-23-8-523 0</inkml:trace>
  <inkml:trace contextRef="#ctx0" brushRef="#br0" timeOffset="71113.6">14991 6461 557 0,'0'0'203'15,"0"0"-139"1,0 0-64-16,0 0 27 0,0 0-4 16,0 0-14-16,0 0 20 15,0 0 4-15,0 0 23 16,0 0-5-16,0 0 33 16,0 0 1-16,0 0-15 15,0 0-20-15,0 0 4 16,0 0-25-16,0 0-17 15,0 0-12-15,0 0 0 16,0 0 14-16,2 0-14 16,3 0 6-16,2 0 8 15,2 0 9-15,-1 0 31 0,0 0 6 16,3 0-24 0,-3 0 8-16,3 0-2 0,1 0-10 15,1 0-5-15,3 0-16 16,-1 0 5-16,1 0-14 15,-1 0 5-15,3 0 17 16,-1 0-13-16,2 0 21 16,-4 0-30-16,-1 0 20 15,-1 0-21-15,-2 0 0 16,2-2 7-16,0 0 8 16,1-2-9-16,1 1 1 15,-1 0-7-15,1 1 9 16,-3-2-10-16,-1 2 0 15,0-2 9-15,-2 1 2 0,2 0-11 16,-2 1 0-16,0 0-9 16,2-1 9-16,0 2 0 15,1-2 3-15,-2-1 4 16,1 3-1-16,-1-3-5 16,-4 2-1-16,-1-1 1 15,-3 2-4-15,2-2 3 16,1 3-1-16,0-1 1 15,1-2 2-15,1 2-2 16,2-2-1-16,0 2 0 16,0-1 1-16,1-2 16 15,2 0-15-15,-1 1 0 16,2-1 0-16,-1 0-1 0,-2 2 0 16,2 1-11-16,-1-2 11 15,0 2 8-15,-2-2-8 16,2 3 1-16,-2-1 0 15,0-2-1-15,0 1 1 16,2 0 0-16,-3 0-1 16,2 1-1-16,1 1 1 15,-4-3 2-15,6 3-2 16,-2-1-4-16,0 1-6 16,1 0 14-16,0-3-4 15,0 3 0-15,1 0-16 16,-2 0 16-16,-1-1 7 15,-4 1 2-15,-2-3-9 16,3 3 1-16,-3-2 0 16,4 0 5-16,0 0-5 0,-1 0-1 15,1 0-13-15,0-2 13 16,0 2 10-16,3 0-9 16,3-2-1-16,-1 0 1 15,3 2-1-15,-3-2 1 16,-1 0-1-16,-4 2 0 15,-1 0 1-15,-3 2 0 16,-2-2-1-16,1 2 0 16,0-2 0-16,-2 2 1 15,6 0-1-15,2-2-1 16,3-2 1-16,3 2 0 16,0-2 0-16,1 2 1 15,-1-2-1-15,1 2 0 0,-5 0-1 16,-1 0 1-16,-2 0-1 15,-1 2 1-15,-3-2 0 16,2 2 1-16,2 0-1 16,3-2-1-16,-1 0 1 15,4 0 0-15,-1 0-10 16,3 0 9-16,-3-2 1 16,1 2 5-16,-1-2-5 15,0 2-1-15,-1-2 0 16,-3 2 0-16,1 0 1 0,0-2 0 15,1 2 8 1,3-4-7-16,1 2-2 0,3-2 9 16,-1 0-16-16,4 0 8 15,-2 0 0-15,-1 2-1 16,1-2 0-16,-4 2 0 16,-1 0 2-16,1 0 2 15,-1 0-3-15,-1 0-1 16,0 0 1-16,0-2 0 15,0 2-2-15,3-2 2 16,2 0 1-16,2-2 3 16,3 0-4-16,-2 0 0 15,2-2-1-15,-3 1 1 16,-2 2 0-16,-2 1 3 16,-6 0-3-16,-3 2 0 0,2 0 1 15,-4 0 14 1,1-2-13-16,1 0 7 0,0-1-9 15,2-1 8-15,-1 1-8 16,1-1 0-16,-2 0 33 16,2-1-2-16,-2 1-8 15,1 1-11-15,2-1-2 16,1-2-1-16,-1-1-7 16,4 3-1-16,-1-2-1 15,1 2 1-15,-1 0 5 16,1-2 0-16,-1 2-4 15,1 0 7-15,-1 0-8 16,1 0 8-16,-1 0-9 16,0-2 21-16,3 2-6 15,-3 0 2-15,1-2-5 0,-2 0 4 16,5 2-15-16,-4-2 5 16,3 2-1-16,-3 0-4 15,2 2 4-15,-4-2-5 16,0 2 1-16,1 0 0 15,-3 0 7-15,1 2-7 16,-1-2 0-16,1 2 1 16,0-4 0-16,6 2-1 15,0-2 5-15,0 0-4 16,-3 0-2-16,1 0 0 16,-2 0 8-16,-3 0-7 15,1 2 3-15,-2 0-3 0,-1 0-1 16,1 0 0-16,4-2 1 15,-1-2-1-15,5 0 1 16,-1-2 0-16,3-1 10 16,0-1-11-16,-2-2 0 15,1 2 2-15,-1-2-1 16,-1 3 1-16,-1-4 4 16,1 3-6-16,-1-2 0 15,-1 0 0-15,1 0 1 16,1 0 0-16,1-2 0 15,1 2-1-15,0 0 0 16,-2 2 0-16,1 2 1 16,-1 0-1-16,1 0 0 0,-1 2 1 15,1-1-1 1,-3 2 1-16,3-3 0 0,1 0 0 16,2-1 0-16,0 1-1 15,-1 1 1-15,0-2-1 16,-2 4 1-16,0-4-1 15,1 1 0-15,1 1 0 16,-3-2 5-16,3 3-5 16,-2-2 0-16,0 2 0 15,-1 0 2-15,1-2-2 16,0 0-6-16,-1 2 6 16,2-2 9-16,-1 2-8 15,-1 0-1-15,2-2 1 0,-2 2 4 16,1-2-4-1,-1 0 5-15,1 2 0 0,0-2-12 16,-1 0 6-16,1 2 0 16,-1 0 0-16,-2 0 1 15,1 2-1-15,-1-2 6 16,1 0 6-16,-3 0-11 16,3-1-1-16,-4 2-11 15,1-1 11-15,1 0 0 16,-1 2 0-16,1 0 9 15,-2-1-9-15,-1 1 5 16,3-2-5-16,-4 2 0 16,3-2 4-16,-1 2-3 15,3 0-1-15,-2 1 0 0,-4-2 1 16,4 1 10-16,-5 0-11 16,3 0 1-16,-1 0 2 15,2 0-2-15,1 0 16 16,1-2-17-16,-2 2 1 15,3 0 5-15,1-2-6 16,-1 0 0-16,3 0 0 16,-1-2 0-16,4 2 0 15,-4 0 1-15,1 2 7 16,-1-2-8-16,-1 2 0 16,1-2 0-16,-1 0 0 15,-1 0 2-15,1 0-1 16,-1 0 1-16,-3 0 15 0,2 0-3 15,1 2-8-15,1-2-5 16,-3 2 1-16,2 0 10 16,1-1-20-16,-3 2 8 15,2 0 0-15,0-1 0 16,2 1 1-16,4-4-1 16,-3 1 0-16,1 2 0 15,-1 1 11-15,-1-4-10 16,4 3-1-16,0-2-5 15,1-1 5-15,3 0 10 16,2-1-10-16,0 2 0 16,0 0 0-16,0 0 7 15,-3 0-7-15,3 0 0 0,-1 0 1 16,1 0-1 0,-3 0 0-16,1-2 1 0,-2 2 0 15,4-2 0-15,-2 0-1 16,1-2 6-16,0 2-6 15,1 0 0-15,-1 0 7 16,-1 2-7-16,2-2 1 16,-4 2-1-16,2 0 0 15,-1-2 1-15,0-1-1 16,-2 0 1-16,1-1 0 16,-4 0-1-16,3 0 0 15,-5-3-2-15,4 1 2 16,-1-2 6-16,1 0 7 15,6-2-13-15,2-2-1 16,2 0 1-16,2-2 1 0,-2 0 0 16,2 0-1-16,-2 2 3 15,-2 2 8-15,-6 2-13 16,2 2 2-16,-4 2 0 16,-2 2 0-16,3-2-2 15,-3 2 1-15,4-2 1 16,-1 1 9-16,0-1-2 15,-2 2-7-15,2-2-12 16,4-1 11-16,1-3 1 16,-1-1 0-16,3-1 0 15,0 0 12-15,-2 0-6 16,-1 0-5-16,2 0 0 0,-1-2-1 16,0 0 1-16,0 2 0 15,-2-2 0-15,4 2-1 16,-2 0 1-16,-3-1-1 15,1 2-1-15,-1 1 1 16,-2 0 0-16,0 0 1 16,-2 0-6-16,2 0 14 15,-1-3-9-15,4 1 0 16,2 0-1-16,-3 0 0 16,0 0 1-16,-4 2 0 15,-2 2 0-15,-1 0 1 16,1 0-1-16,-1 2 1 15,-2-2 1-15,3 0 8 16,1 2-9-16,-5-2-1 16,1 2 5-16,1 1-5 0,-1-1 0 15,1 0 0-15,1 0 0 16,1-2 6-16,4 1-6 16,-2-2 0-16,2-1 1 15,0 0-1-15,-2 2 12 16,-3 0-12-16,1 2-7 15,-3 0 6-15,1 2 2 16,-3 0 4-16,-1 2 4 16,2-2-9-16,-3 2 1 15,2 0 9-15,-4 0 2 16,2 2-3-16,-5 0-9 16,3 0 6-16,-3 0 1 15,1 0-7-15,0-2 6 0,-1-2-4 16,2 0-1-16,1-2 8 15,-1 2-4-15,2-1-4 16,-2 3 0-16,1 2-1 16,-3 1 0-16,0 0 1 15,2 2 0-15,-4-1 1 16,2 2-1-16,-2-3 0 16,3 1 14-16,-1-2-3 15,0 0-11-15,1 1 1 16,0-4 4-16,1 1 3 15,-1 0-9-15,-1 2 2 16,0 2 5-16,-2 0-7 0,1 0 1 16,-1 2 6-16,-2 2-5 15,3-2 9-15,-3 2-10 16,2-2 9-16,0 0-10 16,-2 2 1-16,2-2-1 15,-2 0 1-15,0 0 0 16,3 2 1-16,-3 2-2 15,0 0 0-15,0 0 0 16,0 0 0-16,0 0-1 16,0 0-39-16,-5 0-102 15,-69 4-211-15,-1 10-471 16,-19-4-338-16</inkml:trace>
  <inkml:trace contextRef="#ctx0" brushRef="#br0" timeOffset="74238.45">14387 7503 549 0,'0'0'138'0,"0"0"-60"15,0 0-29-15,0 0 27 16,0 0 19-16,0 0 8 15,0-11-4-15,0 7-3 16,0 1-2-16,0 1 5 16,0 0-8-16,0 0-9 15,0-2 0-15,0 0-6 16,0 3-19-16,0-4-6 16,-2 3-1-16,0 0-18 15,-1 0-17-15,1 0 34 16,-2-2-30-16,2 3 26 15,-3-4-10-15,1 1-11 16,0 2 8-16,-1-2-8 16,-2 2-4-16,1 0-9 15,-1 0-11-15,-2 2-13 0,0 0 12 16,-4 0 2-16,-3 0-7 16,-1 10 7-16,-2 2-2 15,6 5 2-15,2 1-1 16,4 1 0-16,3 6-1 15,4-1 1-15,0-1-5 16,0 0 16-16,0-3-11 16,9-2 6-16,2-4-6 15,2-2 1-15,2-2 5 16,1-4-4-16,0-2 7 16,2-2-1-16,2-2 0 15,5 0 20-15,-1-2-10 16,2-10 1-16,-1-4 2 0,-2-2-11 15,-3-2 8 1,-3-3-12-16,-3 0 6 0,-3-1-11 16,-2 2 14-16,-3 0-12 15,-4 5 15-15,-2 2 10 16,0 2-15-16,0 5 11 16,0-2-15-16,0 4-3 15,-6 0-5-15,-1 2 16 16,1 0-17-16,-2 0 0 15,0 2-1-15,1 2 1 16,-1 0-8-16,-1 0-24 16,-1 0-100-16,2 0-36 0,6 10-159 15,0 6-73-15,2-4-398 16</inkml:trace>
  <inkml:trace contextRef="#ctx0" brushRef="#br0" timeOffset="75295.8">14933 7497 481 0,'0'0'207'0,"0"0"-134"16,0 0-10 0,0 0 67-16,0 0-3 0,0 0-21 15,0 0-26-15,0 0-9 16,0 0-2-16,0 0-5 15,2 0-12-15,12 0-12 16,3 0-13-16,6 0 4 16,-1 0-9-16,3 0-6 15,1 0-16-15,1 0 1 16,0 0-2-16,-2 5-56 16,-1 3-70-16,-2-3-16 15,-4 4-57-15,0-4-14 16,0-2 10-16,-5-2 92 15,-4-1 73-15,-2 0 39 16,-5 0 27-16,-2 0 53 0,0 0-53 16,0 0-27-16,0 0-33 15,0 0 33-15,0 0 3 16,0 0-3-16,0 0 2 16,8 5-2-16,8-1-9 15,7 0 2-15,23 0-11 16,-3-1-77-16,-3 0-49 0</inkml:trace>
  <inkml:trace contextRef="#ctx0" brushRef="#br0" timeOffset="75851.2">15608 7556 329 0,'0'0'223'16,"0"0"-89"-16,0 0-35 16,0 0-3-16,0 0-19 0,0 0-24 15,0 0-53-15,7 0-13 16,7 0-56-16,3 0 69 15,8 1 0-15,4 3-18 16,4 0-35-16,-2 3-50 16,0-1-12-16,0-2-4 15,-1-3 0-15,-4-1-1 16,-1 0 120-16,-9 0 63 16,1 0 89-16,-10 0 41 15,-3 0 51-15,-2 0-12 16,-2 0-56-16,0-1-39 15,0-2-25-15,0 3-35 0,0 0-46 16,0 0-31 0,3 0-3-16,4 0-73 0,4 0 2 15,5 0 55-15,5 0-13 16,2 0-32-16,0 0-3 16,-6 3 16-16,-1-2 31 15,-3-1 14-15,-8 3 6 16,4-3 0-16,-7 0 14 15,-2 0 57-15,0 0 56 16,0 0 1-16,0 0-13 16,0 0-29-16,0 0 21 15,0 0-28-15,0 0-31 16,0 0-11-16,0 0-22 0,0 0-5 16,0 0 5-1,0 0-14-15,0 0 18 0,0 0-2 16,0 0 2-16,0 0 0 15,0 0-9-15,0 0-9 16,0 0 3-16,0 0-4 16,0 0-32-16,4 0-194 15,5 0-536-15</inkml:trace>
  <inkml:trace contextRef="#ctx0" brushRef="#br0" timeOffset="77091.64">16901 7056 715 0,'0'0'265'0,"0"0"-128"16,0 0-66-16,0 0 69 15,0 0-44-15,0 0 42 16,0 0-40-16,0-52-1 16,0 46 13-16,0 0-29 15,0 0 3-15,-3 2 3 16,3 0-31-16,0 0 0 16,0 2-4-16,0 0 13 15,0 0-20-15,0 0-4 16,0 2-1-16,0 0-7 0,0 0-2 15,0 0-4-15,0 0-14 16,0 0-2-16,0 0-10 16,0 0-1-16,0 0-4 15,0 0 3-15,0 0-7 16,0 0-5-16,0 8-21 16,0 12 5-16,0 10 29 15,0 10 8-15,-4 2 11 16,2 2 15-16,-2-8-8 15,1-5-2-15,1-9-7 16,-1-8 3-16,3-6-8 16,0-4-6-16,0 0-3 0,0-2 6 15,0 0-5-15,0-2 8 16,0 0-12-16,-1 2 10 16,1-2 1-16,0 0-4 15,0 0-7-15,0 0 16 16,0 0 1-16,0 0-1 15,0 0-6-15,0 0 1 16,0 0-11-16,0 0 0 16,0 0 0-16,0 0 13 15,0 0-12-15,-3 0-2 16,3 0-6-16,0 0 6 16,-2 4-21-16,0 2 22 15,-1 0 0-15,3 2 1 16,-2 0 15-16,0 0-11 15,0 0-5-15,0 2-1 0,0-2 0 16,-1-2-5-16,1 0 6 16,2-2 0-16,0-4 0 15,0 2 9-15,0-2-9 16,0 0 11-16,0 0 2 16,0 0 8-16,0 0 12 15,0 0 6-15,0 0-8 16,0 0-10-16,0 0 0 15,0-10-21-15,0-6-10 16,0 0-70-16,0-4-87 16,0 2-96-16,0 6-477 0</inkml:trace>
  <inkml:trace contextRef="#ctx0" brushRef="#br0" timeOffset="77901.33">16818 7734 553 0,'0'0'533'16,"0"0"-463"-16,0 0-57 15,0 0 4-15,0 0 55 16,0 0 11-16,0 0 13 16,5-4-3-16,-5 4-9 15,0 0 14-15,0 0 21 16,0 0-7-16,0 0-22 15,0 0-13-15,0 0-20 16,0 0-5-16,0 0-30 0,0 0-10 16,0 0-12-16,0 12-30 15,-5 14 30-15,-8 8 45 16,0 6 7-16,-1 0-30 16,3-4-3-16,5-4-13 15,1-7-5-15,5-10 0 16,0-2 8-16,0-8-1 15,0-2-1-15,0-3-6 16,0 2 5-16,0-2-6 16,0 0 0-16,0 0 0 15,0 0 17-15,0 0-17 16,0 0-13-16,0 0-62 16,0 0-61-16,0-6-117 0,5-12-115 15,8-3-838-15</inkml:trace>
  <inkml:trace contextRef="#ctx0" brushRef="#br0" timeOffset="78599.64">16990 7552 842 0,'0'0'230'16,"0"0"-166"-16,0 0-12 0,0 0 33 15,0 0-6-15,0 0-23 16,0 0 39-16,-114-2-42 16,92 2-5-16,-2 10 15 15,-1 0-6-15,-4 3-3 16,2 1 3-16,-2 3-4 15,0 1-14-15,0 6 2 16,0 2-3-16,-2 6-16 16,2 6 0-16,3 0 25 15,-1 4-17-15,4 0-8 16,7-3-13-16,5-3-8 16,7-4-1-16,2-5 0 15,2 0 1-15,0-3 13 0,0-4-5 16,6 0-1-16,5-4-8 15,5 0 8-15,5-4-16 16,0-2 19-16,6-2 17 16,7-4 19-16,1-4-7 15,6 0 9-15,3 0-16 16,1 0-14-16,-1-6 3 16,-1-6-22-16,-5-2 18 15,-3-2 3-15,-4-2-11 16,-2-4 11-16,-4-4-3 15,-2-4-9-15,-2-6-9 16,-2-2 0-16,-4-2 0 16,-4 0-8-16,-4 3-1 0,-5 3-9 15,-2 4 18-15,0 4 15 16,0 4 6-16,0 4-9 16,-2 4 0-16,-5 0-11 15,-2 2 0-15,2 2 1 16,-1 4-2-16,-2 0 0 15,1 0 0-15,-1 4-59 16,-3 2-61-16,-3 0-44 16,-7 0-86-16,6 3-102 15,7 2-477-15</inkml:trace>
  <inkml:trace contextRef="#ctx0" brushRef="#br0" timeOffset="79892.77">19184 7209 712 0,'0'0'185'0,"0"0"-130"16,0 0 46-16,0 0 71 16,0 0-10-16,0 0-28 15,0 0-13-15,2-9-5 16,-2 8 4-16,0-1-20 15,3-2-21-15,-3 1-17 16,0 2-5-16,0-2-8 16,0 3-15-16,0 0-12 15,0 0-22-15,0 0-20 16,0 0-5-16,0 9-12 0,0 9 21 16,0 6 16-16,0 2 9 15,0 0 1-15,-3-6 1 16,1-6-10-16,0-4 8 15,2-4-8-15,0 0 8 16,0-2-8-16,0 0-1 16,0 0-19-16,0 2-48 15,-2 0-49-15,2 0-83 16,0 2-48-16,0-2-5 16,0-2 14-16,0 0 71 15,0 0 80-15,0-4 61 16,0 2 26-16,0-2 7 15,0 0 49-15,0 0 43 0,0 0 6 16,0 2-8 0,0-2-27-16,0 2-21 0,0 2-35 15,0 2 2-15,0 8-16 16,0 4 0-16,-11 16-44 16,-5-4-147-16,1-4-460 0</inkml:trace>
  <inkml:trace contextRef="#ctx0" brushRef="#br0" timeOffset="80078.11">19178 7628 916 0,'0'0'345'0,"0"0"-184"16,0 0-26-16,0 0 36 15,0 0-31-15,0 0-70 16,0 0-70-16,0 2-55 15,0 4-156-15,0 8 6 16,2 0 14-16,-2 0-533 0</inkml:trace>
  <inkml:trace contextRef="#ctx0" brushRef="#br0" timeOffset="80865.56">19006 8211 899 0,'0'0'243'0,"0"0"-122"0,0 0-21 15,0 0 37-15,0 0-25 16,0 0 14-16,0 0-38 16,0-28 7-16,0 24-42 15,0 0 2-15,3 0-19 16,3 0 14-16,3-2-25 16,2 0-12-16,1 0-3 15,-2 0-9-15,-1 2 0 16,-2 4-1-16,-2-2-7 15,-3 2-6-15,-2 0-7 16,0 0-17-16,0 6-13 16,0 12 18-16,0 8 32 0,-12 2-6 15,-7 4 6-15,-6-4-9 16,2-3-33-16,0-5 30 16,-4-2 12-16,2-5 0 15,3-3 0-15,1 1-13 16,8-7 12-16,5 0 1 15,3-2 9-15,5-2-2 16,0 1 3-16,0-1-9 16,0 0 43-16,0 0 3 15,13 0-25-15,10 0 26 16,4 0-5-16,8 0-12 16,3 0-1-16,4 0-19 15,1-1 0-15,3-1-2 0,3-4 8 16,-2 2 1-16,0-1-5 15,-5 1 4-15,-8 1-4 16,-10-1-7-16,-4 0-6 16,-9 1-13-16,-4 2-33 15,0-12-88-15,-3 4-88 16,-1-5-547-16</inkml:trace>
  <inkml:trace contextRef="#ctx0" brushRef="#br0" timeOffset="81413.34">19260 7899 1001 0,'0'0'213'0,"0"0"-146"15,0 0-34-15,0 0 12 16,-124-13 16-16,90 13-5 16,-2 0 4-16,-6 0-27 15,-4 9 33-15,-6 10-22 16,-4 7 7-16,-6 9 3 16,-1 7 4-16,3 6-15 15,2 2-36-15,10 0 15 0,7 0-22 16,13-4 1-16,12-1 5 15,9-5 24-15,7 2 21 16,0-4-9-16,18 0-4 16,13-4 12-16,10-4 8 15,7-6-5-15,10-10-32 16,7-6 20-16,8-8-22 16,3 0 23-16,5-16 11 15,0-10-10-15,0-8-11 16,-4-2-16-16,-5-4 14 15,-11-2-4-15,-13 2 10 16,-12 0-8-16,-14 1-16 16,-11 3 57-16,-8 2-23 15,-3 0-15-15,-4 2-10 0,-19-2-13 16,-4 2-8-16,-4-2-27 16,-4 2-42-16,-6 2-47 15,-28-23-70-15,9 11-78 16,0-4-330-16</inkml:trace>
  <inkml:trace contextRef="#ctx0" brushRef="#br0" timeOffset="82826.25">17981 5618 186 0,'0'0'124'0,"0"0"-124"16,0 0-20-16,0 0-42 0</inkml:trace>
  <inkml:trace contextRef="#ctx0" brushRef="#br0" timeOffset="83141.75">18598 4973 605 0,'0'0'196'16,"0"0"-52"-16,0 0 14 15,0 0-12-15,0 0-7 16,0 0-14-16,0 0-20 15,0-12 4-15,0 12 5 16,0 0-19-16,0 0-24 16,0 0-33-16,0 0-26 15,0 0-12-15,0 0-42 0,0 0 18 16,-13 0-52-16,-24 0-167 16,-1 0-97-16,4 0-674 0</inkml:trace>
  <inkml:trace contextRef="#ctx0" brushRef="#br0" timeOffset="103427.52">2090 11147 111 0,'0'0'121'0,"0"0"-73"15,0 0-16-15,0 0-3 16,0 0-9-16,0 0-20 0,0 0-28 16,0 0 0-16,0 0 13 15,0 0 15-15,0 0-16 16,0 0 4-16,0 0 11 15,0 0-1-15,0 0 2 16,0 0 9-16,0 0 24 16,0 0-4-16,0 0-21 15,0 0-7-15,0 0 18 16,0 0-18-16,0 0-1 16,0-2-7-16,0 2 7 15,0 0 1-15,0 0 9 16,0-2-3-16,0 2 0 0,0 0-6 15,0 0 10 1,0 0-11-16,0 0 2 0,0 0 5 16,0-2-7-16,0 2 10 15,0 0-1-15,0 0 5 16,0-2 19-16,0 2 5 16,0 0-24-16,0 0-4 15,0 0-4-15,0 0-6 16,0-2-40-16,0 2-44 15,0-2-24-15</inkml:trace>
  <inkml:trace contextRef="#ctx0" brushRef="#br0" timeOffset="104460.14">2372 11055 127 0,'0'0'116'0,"0"0"-59"16,0 0-37-16,0 0-2 16,0 0 6-16,0 0 5 15,0 0-16-15,-22-30 20 16,22 28-11-16,0-2 15 16,-3 2-29-16,3-3 0 15,-3 4-6-15,-1-2-1 0,2-1 32 16,-3 3-9-16,1-1-3 15,-2 2-10-15,1-2-10 16,0 0 11-16,1-1-11 16,-1 3 7-16,1 0 10 15,0 0 3-15,-3 0-20 16,3 0-1-16,-6 0-24 16,2 0-7-16,-1 9-2 15,0 0-4-15,0 2 23 16,0-1 14-16,0 1 1 0,0 4-1 15,0 1 0 1,3 4 0-16,-2 12-13 16,2-2-78-16</inkml:trace>
  <inkml:trace contextRef="#ctx0" brushRef="#br0" timeOffset="108667.4">2320 11079 198 0,'0'0'176'16,"0"0"-91"-16,0 0-17 0,0 0-29 15,0 0-15 1,0 0-9-16,0 0 2 0,0 0-8 16,0 0 18-16,0 0 2 15,0 0 10-15,0 0-2 16,0 0 14-16,0 0 5 15,0 0-12-15,0 0 16 16,0 0 14-16,0 0-13 16,0 0-29-16,0 0 21 15,0 0-9-15,0 0-31 16,0 0 33-16,0 0-21 16,0 0 17-16,0 0 24 15,0 0-25-15,0 0-10 16,0 0-2-16,0 0 0 15,0 0 20-15,0 0-36 0,0 0 9 16,0 0-6-16,0 0-6 16,0 0-2-16,0 0-1 15,0 0-1-15,0 0 0 16,0 0-9-16,0 0 13 16,0 0-7-16,0 0-3 15,0 0-1-15,0 0 1 16,0 0 1-16,0 0 14 15,0 0 4-15,0 0-19 16,0 0 19-16,0 0-8 16,0 0-9-16,0 0 12 15,0 0-14-15,0 0 0 16,0 0 0-16,0 0 7 0,0 0-7 16,0 0 2-16,0 0 14 15,0 0-16-15,0 0-6 16,0 0 6-16,0 0 1 15,0 0 9-15,0 0-4 16,0 0-6-16,0 0 1 16,0 0 11-16,0 0-12 15,0 0-7-15,0 0 7 16,0 0 2-16,0 0 5 16,0 0-7-16,0 0 0 15,0 0 0-15,0 0 0 16,0 0 0-16,0 0 0 0,0 0 4 15,0 0 5-15,0 0-5 16,0 0 1-16,0 0-4 16,0 0 16-16,0 0-4 15,0 0-12-15,0 0 6 16,0 0 18-16,0 0-12 16,0 0-13-16,0 0 22 15,0 0-21-15,0 0 17 16,0 0-2-16,0 0 3 15,0 0 0-15,0 0 4 16,0 0-22-16,0 0 27 16,0 0-27-16,0 0 9 15,0 0 5-15,0 0-5 16,0 0 17-16,0 0-16 0,0 0-9 16,0 0 8-16,0 0-9 15,0 0-1-15,0 0 12 16,0 0-11-16,0 0 17 15,0 0-10-15,0 0-7 16,0 0 6-16,0 0 1 16,0 0 1-16,0 0-3 15,0 0 8-15,0 0-14 16,0 0 0-16,0 0 2 16,0 0-2-16,0 0-2 15,0 0 2-15,0 0 0 16,0 0-1-16,0 0 1 0,0 0 0 15,0 0 17 1,0 0-16-16,0 0-1 0,0 0 0 16,0 0-1-16,0 0 1 15,0 0 6-15,0 0-6 16,0 0 6-16,0 0-3 16,0 0 3-16,0 0 3 15,0 0-9-15,0 0 0 16,0 0 1-16,0 0 1 15,0 0 21-15,0 0-23 16,0 0-5-16,0 0 5 16,0 0 14-16,0 0-13 15,0 0 2-15,0 0-3 16,0 0 0-16,0 0 0 16,0 0 15-16,0 0-15 15,0 0 0-15,0 0-1 0,0 0 1 16,0 0 0-16,0 0 16 15,0 0-16-15,0 0-13 16,0 0 13-16,0 0 14 16,0 0-14-16,0 0-8 15,0 0 2-15,0 0 6 16,0 0 6-16,0 0-5 16,0 0-1-16,0 0 0 15,0 0 1-15,0 0-1 16,0 0 0-16,0 0 1 15,0 0 1-15,0 0-2 16,0 0 3-16,0 0-3 16,0 0 0-16,0 0 0 0,0 0 12 15,0 0-18-15,0 0 6 16,0 0 0-16,0 0 7 16,0 0-7-16,0 0 0 15,0 0 0-15,0 0 0 16,0 0 14-16,0 0-14 15,0 0 0-15,0 0 0 16,0 0 2-16,0 0 12 16,0 0-14-16,0 0-2 15,0 0 2-15,0 0 5 16,0 0-4-16,0 0-1 0,0 0 0 16,0 0 1-1,0 0 8-15,0 0-9 0,0 0 1 16,0 0 0-1,0 0 1-15,0 0-1 0,0 0 8 16,0 0-2-16,0 0-7 16,0 0 9-16,0 0-9 15,0 0 0-15,0 0 0 16,0 0 1-16,0 0 3 16,0 0-4-16,0 0 0 15,0 0 0-15,0 0 8 16,0 0-8-16,0 0 1 15,0 0 26-15,0 0-27 16,0 0 19-16,0 0-19 16,0 0 9-16,0 0 0 0,0 0 2 15,0 0-7 1,0 0-4-16,0 0-1 0,0 0 1 16,0 0 7-16,0 0 0 15,0 0-5-15,0 0 4 16,0 0-6-16,0 0 0 15,0 0-5-15,0 0 5 16,0 0 0-16,0 0 5 16,0 0-5-16,0 0 0 15,0 0 0-15,0 0 5 16,0 0-5-16,0 0 0 16,0 0 0-16,0 0 1 15,0 0 10-15,0 0-20 0,0 0 9 16,0 0 0-16,0 0 1 15,0 0 5-15,0 0-6 16,0 0 13-16,0 0-13 16,0 0 0-16,0 0 0 15,0 0 1-15,0 0 0 16,0 0 0-16,0 0 5 16,0 0-6-16,0 0 0 15,0 0 0-15,0 0 1 16,0 0 0-16,0 0-2 15,0 0 2-15,0 0-1 16,0 0 2-16,0 0-2 16,0 0 2-16,0 0 6 15,0 0-6-15,0 0-1 0,0 0 0 16,0 0 5-16,0 0-6 16,0 0 2-16,0 0-1 15,0 0-1-15,0 0 1 16,0 0 0-16,0 0 0 15,0 0 5-15,0 0-5 16,0 0 0-16,0 0 11 16,0 0-11-16,0 0 10 15,0 0-1-15,0 0-2 16,0 0-1-16,0 0-6 16,0 0 0-16,0 0 5 15,0 0-6-15,0 0 0 16,0 0-1-16,0 0 1 15,0 0-1-15,0 0 2 16,0 0 2-16,0 0-1 0,0 0-2 16,0 0 0-16,0 0 1 15,0 0 0-15,0 0 5 16,0 0-5-16,0 0 0 16,0 0 1-16,0 0 7 15,0 0-9-15,0 0 0 16,0 0 0-16,0 0 0 15,0 0 0-15,0 0-12 16,0 0 6-16,0 0-21 16,0 0 14-16,0 0 4 0,0 0-2 15,0 0 11-15,0 0-1 16,0 0 1-16,0 0-1 16,0 0 1-16,0 0 0 15,0 0 1-15,0 0-1 16,0 0 2-16,0 0-2 15,0 0 6-15,0 0-6 16,0 0 1-16,0 0 0 16,0 0 5-16,0 0-4 15,0 0 4-15,0 0-6 16,0 0 6-16,0 0-5 16,0 0 7-16,0 0 2 15,0 0-10-15,0 0 11 0,0 0 7 16,0 0-18-1,0 0 1-15,0 0 0 0,0 0 5 16,0 0 0-16,0 0 0 16,0 0-5-16,0 0 0 15,0-2-1-15,3 0 0 16,-1 0 1-16,0 0 0 16,-2 2-1-16,0 0 0 15,0 0 0-15,0 0 1 16,0-2-1-16,0 2 1 15,0 0 0-15,0 0 0 16,0 0 9-16,0 0-9 16,0 0 14-16,0 0-14 15,0 0 5-15,0 0 3 16,0 0-7-16,0 0 5 0,0 0 8 16,0 0-4-16,0 0-1 15,0 0 7-15,0 0-5 16,0 0 10-16,0 0-3 15,0 0-1-15,0 0 5 16,0 0-7-16,0 0 4 16,2-2-5-16,0 0-8 15,0 0 11-15,1 2-6 16,-3 0-10-16,0-2 9 16,0 2-10-16,0 0 5 15,0 0 1-15,0 0-5 16,0 0 7-16,0 0 1 15,0 0-8-15,0 0-1 16,0 0 8-16,0 0-3 16,0 0-6-16,0 0 1 0,0 0-1 15,0 0 0-15,0 0 0 16,0 0 1-16,0 0-1 16,0 0 1-16,0 0-1 15,0 0 0-15,0 0 0 16,0 0-1-16,0 0-6 15,0 0 6-15,0 8-15 16,0 12-1-16,-5 14 17 16,-8 16 33-16,-5 10 14 15,0 8-34-15,3 0 10 0,1-3-7 16,5-7-4-16,5-4-6 16,0-4-5-16,4-6 0 15,0-8 10-15,0-8-11 16,0-6 0-16,0-9-1 15,0-8 1-15,0-5 0 16,0 0 14-16,0 0-4 16,0 0 5-16,0 0-7 15,0 0 5-15,0 0 7 16,0 0-8-16,0 0 2 16,0 0-14-16,0 0-37 15,0 0-59-15,0 0-113 16,0 0-253-16,0-5-301 0</inkml:trace>
  <inkml:trace contextRef="#ctx0" brushRef="#br0" timeOffset="109569.37">2795 11292 91 0,'0'0'261'15,"0"0"-150"-15,0 0-53 16,0 0-44-16,0 0-12 16,0 0-2-16,0 0 1 15,100-71 5-15,-82 65-3 16,-5 2-2-16,3 0 0 15,-7 2 5-15,-1 0-6 16,-3 0 1-16,-2 0 10 16,-1 2 30-16,-2-2 77 15,0 2 19-15,0 0 6 16,0 0-34-16,0 0-20 16,0 0-18-16,0 0-1 15,0 0-14-15,0 0 7 0,0 0 4 16,0 0 11-16,0 0 15 15,0 0 14-15,0 0-12 16,0 0-2-16,0 0-12 16,0 0-22-16,0 0-4 15,0 0-20-15,0 0 2 16,0 0-9-16,0 0-5 16,0 4-13-16,0 16-3 15,0 12 47-15,0 11 45 16,0 4-33-16,0 4-23 15,-2-5 15-15,-4-6-22 16,4-6-23-16,0-8 2 16,2-8-3-16,-2-2-6 0,2-6 5 15,0-4-10-15,0-2 0 16,0-2 0-16,0 0 20 16,0-2-19-16,0 0-2 15,0 0-17-15,0 0-40 16,0 0-45-16,-2 0-56 15,-7 0-77-15,-2 0-151 16,0-2-436-16</inkml:trace>
  <inkml:trace contextRef="#ctx0" brushRef="#br0" timeOffset="111835.71">2805 11401 916 0,'0'0'299'0,"0"0"-98"16,0 0-38-16,0 0-39 15,0 0-31-15,0 0 7 16,0 0-21-16,-2 0-22 15,2 0-17-15,8 0-17 16,11 0 43-16,6 9 41 16,8 0-10-16,7 0-2 15,1-3-34-15,1-4-15 0,3-1-7 16,-3-1 4-16,-2 0-1 16,-3 0-14-16,-2 0 8 15,-9-5-6-15,-6 3-8 16,-7-2-2-16,-4 1-4 15,-2 3-4-15,-5-1 5 16,2-2-1-16,-1 3 11 16,-1-1-5-16,0 1-4 15,0-2-10-15,3 0 7 16,-3 0 0-16,3 2-8 16,-3 0-1-16,0 0 2 15,0-2-8-15,0 2 0 16,-2 0 13-16,3-2 5 0,1-1-17 15,-2 3 15-15,3-1-6 16,-3 1-9-16,1-3 15 16,-1 3-2-16,0 0-13 15,-2 0 5-15,2 0-6 16,-2 0 0-16,0 0 10 16,0 0-2-16,0 0-2 15,0 0-5-15,0 0 7 16,0 0 0-16,0 0-1 15,0 0-7-15,0 0 1 16,0 0 10-16,0 0 0 16,0 0-10-16,0 0 11 15,0 0 0-15,0 0 15 16,0 0-25-16,0 0 17 16,0 0-19-16,0 0 10 0,0 0-10 15,0 0 0-15,0 0 1 16,0 0 7-16,0 0-2 15,0 0 0-15,0 0-3 16,0 0-3-16,0 0-1 16,0 0 1-16,0 0 5 15,0 0-5-15,0 0 0 16,0 0 14-16,0 0-13 16,0 0-1-16,0 0 8 15,0 0-7-15,0 0 19 16,0 0-19-16,0 0 9 15,0 0-10-15,0 0 0 0,0 0 1 16,0 0 5-16,0 0 3 16,0 0-9-16,0 0 0 15,0 0 0-15,0 0-1 16,0 0 1-16,0 0 0 16,0 0-1-16,0 0 1 15,0 0 0-15,0 0 1 16,0 0-1-16,0 0 2 15,0 0 2-15,0 0 2 16,0 0-9-16,0 0 12 16,0 0-9-16,0 0 0 15,0 0 1-15,0 0 1 16,0 0-2-16,0 0 1 0,0 0-1 16,0 0-7-16,0 0 7 15,0 0 0-15,0 0 7 16,0 0-7-16,0 0-4 15,0 0 3-15,0 0 1 16,0 0-2-16,0 0 2 16,0 0 0-16,0 0 0 15,0 0 0-15,0 0 8 16,0 0-8-16,0 0 1 16,0 0-1-16,0 0-2 15,0 0 1-15,0 0 0 16,0 0 1-16,0 0 0 15,0 0 4-15,0 0-4 16,0 0-6-16,0 0 6 16,0 0 0-16,0 0 0 0,0 0 0 15,0 0 1-15,0 0 8 16,0 0-9-16,0 0-1 16,0 0 1-16,0 0-1 15,0 0 2-15,0 0-1 16,0 0 9-16,0 0-9 15,0 0 0-15,0 0 0 16,0 0 10-16,0 0-9 16,0 0-2-16,0 0 2 15,0 0-2-15,0 0 2 16,0 0-1-16,0 0 0 16,0 0 1-16,0 0 1 0,0 0-1 15,0 0 5-15,0 0-6 16,0 0 0-16,0 0-1 15,0 0 2-15,0 0-2 16,0 0 1-16,0 0 0 16,0 0 1-16,0 0-1 15,0 0 0-15,0 0 10 16,0 0-10-16,0 0-2 16,0 0 1-16,0 0-4 15,0 0 5-15,0 0 9 16,0 0-9-16,0 0-4 15,0 0 3-15,0 0 1 16,0 0-1-16,0 0 1 0,0 0-1 16,0 0 1-16,0 0 0 15,0 0 0-15,0 0 0 16,0 0-1-16,0 0 1 16,0 0 0-16,0 0 6 15,0 0-6-15,0 0 1 16,0 0-2-16,0 0 1 15,0 0 0-15,0 0 0 16,0 0 1-16,0 0 0 16,0 0-1-16,0 0 1 15,0 0-1-15,0 0 0 16,0 0 0-16,0 0 0 16,0 0 6-16,0 0-6 0,0 0 0 15,0 0-1 1,0 0 2-16,0 0-2 0,0 0 1 15,0 0-1-15,0 0 0 16,0 0 1-16,0 0 5 16,0 0-4-16,0 0-2 15,0 0 2-15,0 0-2 16,0 0 1-16,0 0 0 16,0 0-8-16,0 0 8 15,0 0 6-15,0 0-6 16,0 0-6-16,0 0 5 15,0 0 2-15,0 0-1 16,0 0 0-16,0 0 1 16,0 0-1-16,0 0 0 15,0 0 0-15,0 0 0 0,0 0 2 16,0 0-2-16,0 0 0 16,0 0 0-16,0 0 4 15,0 0-3-15,0 0-2 16,0 0 1-16,0 0 0 15,0 0-1-15,0 0 1 16,0 0-1-16,0 0 1 16,0 0 1-16,0 0-1 15,0 0 0-15,0 0-1 16,0 0 1-16,0 0 2 16,0 0-2-16,0 0 0 15,0 0 0-15,0 0 0 0,0 0 0 16,0 0-1-16,0 0-28 15,0 0-34-15,0 0-83 16,-14 0-115-16,-3 0-352 16,-1 0-761-16</inkml:trace>
  <inkml:trace contextRef="#ctx0" brushRef="#br0" timeOffset="113233.65">4041 10826 62 0,'0'0'209'0,"0"0"-116"15,0 0 22-15,0 0 42 16,0 0-2-16,0 0 5 15,0 0 18-15,4 0-20 16,-2 0-12-16,-2 0-18 16,0 0-26-16,2 0-23 15,-2 0-13-15,5 0-4 16,-1 0 12-16,4 0-11 16,7 0 10-16,1 0 1 15,7 0-23-15,4 0-2 0,0 0-11 16,2 4-4-16,0 6-5 15,0 0 5-15,0 4-8 16,-3 4-5-16,-1 3-15 16,-5 1-4-16,-3 3 3 15,-3 4 1-15,-7 0 6 16,-5 4-12-16,-2 1 26 16,0-4-3-16,0-2-21 15,-9-6 13-15,-1-6-3 16,0-6-11-16,6-4-1 15,-1-6 1-15,1 0 23 16,0-2 18-16,-1-22-42 16,5-10-18-16,0-8-24 15,5-8 42-15,18 0 22 16,10 1-8-16,2 5 7 0,3 8 4 16,-3 6-12-16,-1 8 2 15,-5 4 11-15,-7 6-15 16,-4 4-6-16,-5 2-5 15,-6 4-16-15,-3 2-26 16,0 0-66-16,-4 0-53 16,3 4-100-16,-3 26-5 15,0-4-86-15,-7 0-707 0</inkml:trace>
  <inkml:trace contextRef="#ctx0" brushRef="#br0" timeOffset="113998.96">4029 11572 931 0,'0'0'241'15,"0"0"-70"-15,0 0-4 16,0 0-18-16,0 0-6 16,0 0-31-16,0 0-3 15,0-8-26-15,0 8-15 16,0 0-12-16,0 0-25 16,0 0 17-16,0 0-20 15,0 0-2-15,0 0-6 16,0 0-1-16,0 0-6 15,0 0-5-15,0 0 5 16,0 0 15-16,0 0-8 0,0 0-10 16,0 0 23-16,0 0-15 15,0 0 14-15,0-2-5 16,4 2 4-16,4 0-10 16,2-2-6-16,11-2 9 15,3 0 12-15,9 0-5 16,10-4-6-16,5 0-7 15,8-2 12-15,7 0-6 16,9 0-3-16,3-2-5 16,5 2 1-16,0 2-4 15,-1 0-2-15,-9 0-11 16,-7 4 2-16,-12 0-1 16,-11 0 0-16,-6 0 7 0,-12 0-8 15,-6 2 8 1,-3 0 5-16,-9 2-13 0,-1 0 9 15,-1 0 12-15,-2-2 0 16,0 2-6-16,0 0-15 16,0 0-2-16,0 0-26 15,0 0-64-15,-15 2-134 16,-10 12-284-16,-6 0-562 0</inkml:trace>
  <inkml:trace contextRef="#ctx0" brushRef="#br0" timeOffset="114877.16">4307 11791 1134 0,'0'0'243'16,"0"0"-18"-16,0 0-26 16,0 0-54-16,0 0-52 15,0 0 9-15,0 0-45 16,0-30-18-16,3 26-4 16,-1 0-11-16,0-1 20 15,-2 1 2-15,2 0 0 16,1 3-6-16,-3-2 2 15,2 3-11-15,-2 0-4 16,0 0 3-16,0 0-10 16,0 0-9-16,0 0 4 0,0 0-14 15,0 0-1-15,0 0-9 16,0 0-3-16,0 8 1 16,0 10 11-16,0 11 5 15,0 9 36-15,0 2-14 16,0 0-7-16,0-2-8 15,-2-8-3-15,2-4 0 16,-3-6 0-16,3-2-9 16,-2-6 1-16,0-1 5 15,2-6-5-15,-2 1 5 16,2-3-5-16,0-3 12 16,0 0 0-16,0 0-7 15,0 0 9-15,0 0-10 0,0-17 1 16,13-13 0-1,9-10-6-15,9-8-21 0,6 0 21 16,-2 6-1-16,-4 10 1 16,-4 8-11-16,-7 10 11 15,-4 4 9-15,-5 8-9 16,0 2-18-16,0 0 16 16,2 14 2-16,3 10 23 15,-1 6-2-15,3 4-1 16,-2 2-4-16,-5-4-4 15,0-4-1-15,-2-8-10 16,-4-6 6-16,-1-4-1 16,-2-4-6-16,1-2-30 15,-3-2-34-15,4 1-52 0,7-3-56 16,1 0-111-16,0-3-409 0</inkml:trace>
  <inkml:trace contextRef="#ctx0" brushRef="#br0" timeOffset="115845.39">5248 10415 753 0,'0'0'330'0,"0"0"-110"16,0 0-42-16,0 0-16 15,0 0-21-15,0 0 4 16,0 0-19-16,-2-24-20 0,2 24-28 16,0 0-17-16,0-2-14 15,9 2-17-15,9 0 4 16,6 0-1-16,9 0-4 16,10 14-8-16,5 6 19 15,8 8-4-15,4 4-3 16,-2 4-1-16,0 6 3 15,-2 2-6-15,-5 6 1 16,-2 9-6-16,-9 3-4 16,-2 10 9-16,-6 6 15 15,-4 3-13-15,-3 3 2 16,-1-2-9-16,-3-6-16 0,-2-6-7 16,-5-3 0-16,-3-5 8 15,-7-2-8-15,-4 2 11 16,0 3 5-16,-17-2-5 15,-10 4 1-15,-8-3-1 16,-8-4 0-16,-4-4 21 16,-6-6-8-16,-5-8-11 15,2-4-13-15,-2-3 17 16,3-4-16-16,-1-3 2 16,0 1 2-16,4-5 0 15,4-4-5-15,3-4 1 16,5-6 11-16,5-4-11 15,1-4-2-15,1-2-2 16,-6-2-32-16,-7-20-87 16,-39-46-118-16,10 6-253 0,-4-14-533 15</inkml:trace>
  <inkml:trace contextRef="#ctx0" brushRef="#br0" timeOffset="116663.28">2287 10204 945 0,'0'0'175'0,"0"0"-71"16,0 0 37-16,0 0-12 16,0 0-22-16,0 0-31 15,0 0-13-15,-93-8 0 16,81 8-8-16,5 0-3 16,1 0 11-16,-1 3-24 0,0 2 9 15,-6 8-8-15,-3 3-8 16,-6 5-1-16,-4 6-20 15,-1 5 9-15,-5 6 7 16,-1 6 19-16,0 6-9 16,-6 12 9-16,4 10-2 15,-1 23-8-15,1 23 14 16,6 29 7-16,10 11-4 16,9-4-23-16,10-7 19 15,0-17 9-15,0-2-31 16,16-5-6-16,5-25 12 15,4-24-27-15,4-22 15 16,2-12-21-16,14 4 10 16,10 5 20-16,17-1-6 15,3-8-8-15,8-6 4 0,2-6-13 16,-3-6 7-16,1-4-14 16,-6-6-12-16,-3-2-57 15,24-10-74-15,-17 0-128 16,-17-20-383-16</inkml:trace>
  <inkml:trace contextRef="#ctx0" brushRef="#br0" timeOffset="117828.55">5952 9713 918 0,'0'0'335'16,"0"0"-87"-16,0 0 17 0,0 0-47 16,0 0-91-16,0 0-32 15,0 0 4-15,0 0-18 16,0 0-47-16,0 0-3 15,5 2-31-15,8 12-3 16,5 8 3-16,7 12 29 16,-2 9 8-16,2 5-3 15,-5 2-7-15,-5-2-21 16,-3-6 7-16,-5-4-2 16,-5-10 1-16,-2-6-12 0,0-9 1 15,0-6 19 1,0-5-11-16,0-2 17 0,0 0 5 15,0-4 9 1,-4-16-11-16,-3-14-29 0,2-8-35 16,5-8-48-16,0-2 56 15,5 4 26-15,12 8 1 16,4 5 6-16,1 8-6 16,0 4 0-16,5 3 0 15,-3 4 0-15,3 2 0 16,2 6-2-16,-4 4-4 15,-1 4-4-15,-2 0-6 16,1 12-22-16,-4 10 38 16,2 6-8-16,-3 4 8 15,-3 0 17-15,-1-4-2 0,-5-6-6 16,-1-7-1 0,-2-5-8-16,-3-6 1 0,0-2 11 15,-1-2 6-15,-2 0-17 16,4 0-2-16,3 2-34 15,4 4-28-15,18 12-62 16,-2-4-120-16,-3 0-366 0</inkml:trace>
  <inkml:trace contextRef="#ctx0" brushRef="#br0" timeOffset="118857.2">7017 10957 963 0,'0'0'255'0,"0"0"-103"15,0 0 5-15,0 0-22 16,0 0 1-16,0 0-23 15,0 0-5-15,0 0 8 0,0 0-35 16,0 0-25-16,0 0 12 16,0 0-22-16,0 0 2 15,0 0-1-15,0 0-10 16,0 0-19-16,4 0 6 16,12-3-18-16,7-1 3 15,8-2 27-15,9 1-4 16,-1-4 9-16,1 1-28 15,-5 3-13-15,-9 0-2 16,-8 5-17-16,-5 0-57 16,-8 0-132-16,-5 16-87 15,-16 9-83-15,-9 2-123 0</inkml:trace>
  <inkml:trace contextRef="#ctx0" brushRef="#br0" timeOffset="119051.43">7041 11145 1156 0,'0'0'673'0,"0"0"-394"15,0 0-118-15,0 0-19 16,0 0-54-16,0 0-11 16,0 0-26-16,117-70-50 15,-100 70-1-15,5 0-32 16,18 4-104-16,-4 10-117 15,2-6-288-15</inkml:trace>
  <inkml:trace contextRef="#ctx0" brushRef="#br0" timeOffset="120283.58">8606 10503 616 0,'0'0'384'16,"0"0"-193"-16,0 0-31 15,0 0 18-15,0 0-35 16,0 0-16-16,0 0-9 15,0-6-37-15,0 6-14 16,0-2-11-16,0 2-1 16,0-2 2-16,0 2 7 15,0-2 1-15,0 0-4 16,0 0 6-16,0 0-18 0,0 0-6 16,0-2 6-16,0 2 5 15,0 0 13-15,0 0-3 16,0 0-12-16,0 0-3 15,0 0-8-15,0 0-16 16,0 0-1-16,0-2 2 16,0 2-7-16,0 0-12 15,0 2 2-15,0-2-9 16,0 2 2-16,0-2 11 16,0 2-12-16,0 0 5 15,0 0 3-15,0 0 9 16,0 0-18-16,0 0 0 0,0 0-29 15,0 14-5 1,0 14-3-16,0 16 37 0,0 16 53 16,-2 11-17-16,2 5-25 15,0 0 22-15,-3-8-18 16,3-10 1-16,0-14-10 16,0-9-4-16,0-11 16 15,0-10-17-15,0-6 14 16,0-6-6-16,0-2-2 15,0 0 2-15,0 0 21 16,0 0-6-16,0 0-4 16,0 0 2-16,0 0 8 15,0 0-21-15,-2 0-8 0,2-6-1 16,-3 2-18 0,2 0-52-16,1 0-74 0,0-12-74 15,0 2-170-15,0-4-690 0</inkml:trace>
  <inkml:trace contextRef="#ctx0" brushRef="#br0" timeOffset="120957.64">9495 10437 1433 0,'0'0'394'0,"0"0"-188"15,0 0-34-15,0 0-58 16,0 0-34-16,0 0-6 15,0 0-2-15,0-4-10 16,0 4-13-16,0 0-10 16,0 0-24-16,0 0-11 15,0 2-4-15,0 16 0 16,0 10 33-16,0 8 9 16,2 8-17-16,2 0 10 15,-1 1-17-15,1-5 0 16,-2-4 10-16,2-4-19 15,-2-8 22-15,1-2-16 0,-1-6-15 16,1-4 18 0,-3-4-17-16,2 0 1 0,-2 0 5 15,2 0-6-15,0-2-1 16,-2 2-4-16,3-1-1 16,-1-2 4-16,0 1-25 15,-2 1-13-15,2-4-16 16,-2 1-9-16,0-2-32 15,0 0-3-15,0 2-32 16,-13-4-84-16,-9 0-128 16,-3 0-691-16</inkml:trace>
  <inkml:trace contextRef="#ctx0" brushRef="#br0" timeOffset="121506.98">9277 10718 1267 0,'0'0'335'16,"0"0"-192"-16,0 0-64 15,0 0-7-15,0 0-5 16,0 0 36-16,0 0-18 15,-4 0-24-15,4 0-16 16,0 0-18-16,0 0-12 16,4 0 1-16,11 4-14 0,7 2 55 15,7 0 28-15,11 0 4 16,2-4-19-16,5 0-9 16,-3-2-30-16,-1 0 8 15,-5 0-18-15,-2 0 16 16,-5 0-16-16,-2-6 2 15,-5 2-4-15,-1 0-8 16,-8 2 15-16,-4 2-25 16,-4-2 8-16,-4 2 6 15,-1 0-3-15,-2 0-5 16,2 0 2-16,2 0-8 16,0 0 0-16,4-2 20 0,-2 2-19 15,1 0 2-15,-3 0 4 16,0 0 13-16,-1 0-8 15,-3 0-4-15,0 0-9 16,0 0 11-16,0 0 1 16,0 0-12-16,0 0 0 15,0 0-31-15,0 0-131 16,0 0-196-16,0 0-293 16,0 0-734-16</inkml:trace>
  <inkml:trace contextRef="#ctx0" brushRef="#br0" timeOffset="124172.11">10700 10325 1031 0,'0'0'384'0,"0"0"-221"16,0 0-21-16,0 0 35 15,0 0-49-15,0 0-14 16,0 0-3-16,2-2-6 15,0 2-7-15,-2 0-9 16,3 0-9-16,-3-2-5 16,2 2-15-16,-2-2 20 15,0 2-26-15,0-2 15 16,2 2-27-16,-2 0 5 16,2 0-2-16,-2-2-30 15,2 2 15-15,-2 0-22 16,0-2 17-16,2 2-5 15,-2 0 17-15,0 0-8 0,0-2 2 16,0 2-1-16,0 0 9 16,0 0-29-16,0 0 4 15,0 0-5-15,0 0-9 16,3-2 1-16,-3 2 3 16,2-2-2-16,-2 2-2 15,0-2 1-15,3 2 5 16,-3 0-5-16,0 0 7 15,2 0-2-15,-2 0-2 16,0 0 4-16,0 0-7 16,0-2 19-16,0 2 13 15,0 0 7-15,0 0 2 16,0 0-7-16,0 0-29 0,0 0 12 16,0 0-9-16,0 0 0 15,0 0-2-15,0 0 2 16,0 0-7-16,0 0 10 15,0 0-6-15,0-2 0 16,0 2 4-16,0 0-10 16,0 0 6-16,0 0-6 15,0 0-1-15,0 0 1 16,0 0-1-16,0 0 0 16,0 0-5-16,0 0-8 0,0 0 4 15,0 0 1 1,0 0-8-16,0 0 2 0,0 0 2 15,0 0 4-15,0 0 1 16,0 0-4 0,0 0 2-16,0 0-5 0,0 0 6 15,0 0-3-15,0 0 0 16,0 0 3-16,0 0 8 16,0 0-6-16,0 0 6 15,0 0 0-15,0 0-6 16,0 0 7-16,0 0-1 15,0 0 0-15,0 0 0 16,0 0-1-16,0 0-8 16,0 0 5-16,0 0 4 15,0 0-9-15,0 0 0 0,0 0 2 16,0 0 8 0,0 0-8-16,0 0 7 0,0 0 1 15,0 0-2-15,0 0 1 16,0 0 1-16,0 0 0 15,0 0 1-15,0 0-1 16,0 0 0-16,0 0-1 16,0 0 1-16,0 0 0 15,0 0 0-15,0 0 0 16,0 0 0-16,0 0-5 16,0 0 5-16,0 0 0 15,0 0 0-15,0 0-1 16,0 0 0-16,0 0 1 0,0 0 1 15,0 0 0 1,0 0-1-16,0 0-1 0,0 0 1 16,0 0 0-16,0 0 0 15,0 0 1-15,0 0-2 16,0 0 2-16,0 0-1 16,0 0 1-16,0 0-1 15,0 0 2-15,0 0-2 16,0 0 0-16,0 0 6 15,0 0-5-15,0 0-1 16,0 0 2-16,0 0-1 16,0 0 6-16,0 0-7 15,0 0 1-15,0 0 7 16,0 0-7-16,0 0-1 16,0 0 7-16,0 0-6 0,0 0-1 15,0 0 0 1,0 0 0-16,0 0-1 0,0 0 0 15,0 0 1-15,0 0 0 16,0 0 0-16,0 0-1 16,0 0 1-16,0 0 0 15,0 0 0-15,0 0-1 16,0 0 1-16,0 0 5 16,0 0-5-16,0 0-1 15,0 0 0-15,0 0 0 16,0 0 0-16,0 0-5 15,0 0 5-15,0 0-5 16,0 0-1-16,0 0 7 16,0 0-8-16,0 0 3 0,0 0 4 15,0 0 1-15,0 0 0 16,0 0 1-16,0 0 4 16,0 0-4-16,0 0-1 15,0 0 1-15,0 0-1 16,0 0 1-16,0 0-1 15,0 0 0-15,0 0-1 16,0 0 0-16,0 0 2 16,0 0-2-16,0 0 1 15,0 0 0-15,0 0-9 16,0 0 8-16,0 0 1 0,0 0 0 16,0 0 0-1,0 0 0-15,0 0 0 0,0 0 1 16,0 0 0-16,0 0 0 15,0 0-1-15,0 0 3 16,0 0 3-16,0 0-8 16,0 0 2-16,0 0-6 15,0 0 6-15,0 0 1 16,0 0-1-16,0 0 8 16,0 0-8-16,0 0 0 15,0 0 2-15,0 0-2 16,0 0 1-16,0 0-1 15,0 0 1-15,0 0 0 16,0 0-1-16,0 2-12 16,0 10-13-16,0 10-23 0,0 12 25 15,4 14 22-15,5 10 1 16,-5 4 0-16,-2 0-15 16,-2-5 9-16,0-9-12 15,0-8 2-15,-10-8-17 16,-4-8 18-16,-1-8-3 15,-1-4-2-15,0-10 9 16,0-2 11-16,3-6 10 16,0-24-10-16,4-12-20 15,9-16-17-15,0-12 1 16,7-9-5-16,20-1-14 16,1 4 25-16,6 10 23 0,2 10-1 15,2 12-1-15,-1 9 12 16,1 12-3-16,-4 5 0 15,-1 9-16-15,-6 7 4 16,-5 2-4-16,-4 11-10 16,-5 18 9-16,-6 15-18 15,-7 10 11-15,-7 9 23 16,-22 3 1-16,-11-6-9 16,0-10-3-16,2-10-14 15,7-12 20-15,9-10 4 16,6-8 2-16,10-3 0 15,4-1 0-15,2 2-16 16,0 2-4-16,6 6 14 16,12 4 6-16,6 0 1 15,7 2 8-15,0-2 7 0,1 0-7 16,-6-4-9-16,-5-2-8 16,-4 0-77-16,-5-4-80 15,-1-2-65-15,15-8-101 16,-3 0-212-16,4-4-467 0</inkml:trace>
  <inkml:trace contextRef="#ctx0" brushRef="#br0" timeOffset="124826.06">11475 10525 1345 0,'0'0'368'16,"0"0"-216"-16,0 0-38 0,0 0 6 15,-158 26-67 1,107 5 22-16,2 5-16 0,6 1 18 16,10 2-42-16,10-5-26 15,15-4-9-15,8-6-12 16,0-6 3-16,8-6-13 16,15-6-11-16,6-6 32 15,7 0 1-15,6-18 27 16,0-12-14-16,-2-2-12 15,-11 2 9-15,-8 6 5 16,-13 8 18-16,-6 6 1 16,-2 10 9-16,0 0-43 15,0 2-22-15,-8 18 22 0,-3 6 0 16,1 2-2-16,6 0 2 16,4-2-12-16,0-6-26 15,18-6 5-15,6-8 6 16,5-6 27-16,10 0 23 15,3-20-2-15,5-12-2 16,-1-8 0-16,-2-8-4 16,-1-8 19-16,-7-7-14 15,-7-1-20-15,-9-2 9 16,-11 0-8-16,-9 4 0 16,0 5 20-16,-14 10 16 15,-1 8 12-15,-1 11 8 16,5 10 18-16,4 8-14 15,3 8-27-15,2 2-34 0,0 4-35 16,-6 26-25-16,0 16 60 16,-1 17 12-16,3 7 3 15,4 2-15-15,2-4 0 16,0-6 6-16,0-8 5 16,6-14-11-16,0-9 0 15,3-12-15-15,-5-8-5 16,2-7-32-16,0-4-21 15,1 0-50-15,11-16-36 16,-3-10-176-16,-2-2-948 0</inkml:trace>
  <inkml:trace contextRef="#ctx0" brushRef="#br0" timeOffset="125013.7">11683 10299 1335 0,'0'0'815'0,"0"0"-623"16,0 0-153-16,0 0-5 15,115-8-10-15,-66 8-24 16,5 10-26-16,11 8-194 16,-14-4-339-16,-11-2-654 0</inkml:trace>
  <inkml:trace contextRef="#ctx0" brushRef="#br0" timeOffset="125441.46">12238 10493 525 0,'0'0'1502'0,"0"0"-1319"16,0 0-164-16,0 0-19 15,0 0 0-15,0 0 48 16,0 0 18-16,100 12-9 16,-65-12-1-16,1 0-49 15,-5-4 20-15,-7-4-11 0,-5-2-16 16,-11 2 24 0,-5 0-6-16,-3 0 17 0,-5 4-24 15,-26 4-11-15,-16 0-29 16,-16 2 22-16,-3 20 7 15,3 2 27-15,15 2 0 16,14 0-4-16,21 1-17 16,13-1 0-16,0-1 3 15,24 0 0-15,20-5 15 16,12-6 28-16,11-8 26 16,5-6-26-16,-5 0 6 15,-9 0-32-15,-16-4-13 16,-13-2-13-16,-15 2-66 15,-14 4-92-15,-10 0-171 16,-17 6-527-16</inkml:trace>
  <inkml:trace contextRef="#ctx0" brushRef="#br0" timeOffset="126302.4">10511 11225 952 0,'0'0'353'0,"0"0"-202"0,0 0-15 16,0 0 49-16,0 0-57 15,0 0-23-15,0 0 5 16,-5-8-18-16,5 8-16 15,0 0-12-15,0 0-6 16,0 0-9-16,3 0-22 16,12 0 1-16,16 0-16 15,16 0 52-15,22 0 18 16,31 0-6-16,32 0-26 0,37 6 0 16,12-2-3-1,-1 0-18-15,-6-4 5 0,-14 0-16 16,1 0 6-1,-5-2-6-15,-2-6-10 0,-3-2 2 16,-2 4-1-16,-6 0 13 16,-27 2 4-16,-27 2-10 15,-27 2 10-15,-13 0-11 16,0 0 1-16,-4-2 4 16,-9 2-8-16,-17 0 4 15,-12-2 13-15,-5 2 26 16,-2 0 18-16,0 0-20 15,0 0-13-15,0 0-7 16,0 0-16-16,0 0 2 16,0 0-2-16,0 0-16 0,0 0 12 15,0 0-11-15,0 0 4 16,0 0-5-16,0-2-1 16,0 2-6-1,0 0-39-15,0 0-41 0,-7 0-77 16,-45 0-151-16,-2 0-358 15,-9 0-1230-15</inkml:trace>
  <inkml:trace contextRef="#ctx0" brushRef="#br0" timeOffset="133242.03">14293 7488 350 0,'0'0'300'16,"0"0"-165"-16,0 0-18 15,0 0-6-15,0 0-11 16,0 0-28-16,0-13-13 16,0 12-15-16,0 1 5 15,0-3-1-15,0 3-9 16,0-1 6-16,0 1-16 15,0 0 3-15,0 0-6 16,0 0 6-16,0-3 13 16,0 3-4-16,0 0-4 15,-1 0-4-15,1 0 1 16,0 0-11-16,0 0-5 0,0 0-4 16,0 0-6-16,0 0-7 15,-3 0-1-15,3 0 0 16,-2 0-1-16,0 0-12 15,-3 0-6-15,1 0 18 16,-5 12 1-16,-2 1 0 16,0 2 0-16,-3 2 1 15,1 2 6-15,0 3 2 16,-1 1-2-16,1 1 8 16,-1 0-5-16,6 0-9 15,1-4 0-15,3 0 12 16,-1-4-7-16,5-2-6 15,0-4 0-15,0-4-2 0,0 0-8 16,0-2 1 0,0 0 9-16,0 0 0 0,5 2 16 15,1 0 6-15,1-2 5 16,-1 0 2-16,4-2-4 16,1-2 16-16,2 0 6 15,5 0-9-15,2 0-4 16,0 0 9-16,-2 0-32 15,-3 0 9-15,-1-4-4 16,-3 0-9-16,0 0-1 16,0 2-5-16,0-4 11 15,3 2-11-15,1-2 11 16,1-2 13-16,-1-2-4 0,1-2 5 16,-3 0-2-1,-2 0-2-15,-1 0 2 0,-2 2 9 16,-3 0-8-1,2 0-13-15,-3-2 0 0,1 0-11 16,1 2 5-16,-1-2-5 16,-1 0 6-16,3 0-1 15,-6 1-6-15,5 0 6 16,-2 0-6-16,-2 1 0 16,0 1 6-16,-2 0-6 15,3 1 1-15,-3 2-1 16,0 2 1-16,0 0 1 15,0 0-2-15,0 0 1 16,0 0 4-16,0 1-5 0,0-1-1 16,0-1 0-16,-5 1-7 15,1 0 2-15,0 3 6 16,-4-2-2-16,4 2 1 16,-3-2-9-16,1 1-11 15,-1 2-9-15,-2 0 22 16,0-2 8-16,1 2 0 15,0 0 10-15,4 0-4 16,-1 0 1-16,3 0-6 16,2 0 11-16,-2 0-6 15,2 0 3-15,0 0-1 16,0 0 4-16,0 0-3 16,0 0-8-16,0 0 8 0,0 0 0 15,0 0-9-15,0-2 6 16,0 2-5-16,0 0-1 15,0 0 2-15,0 0-1 16,0 0 5-16,-2 0-6 16,2 0-48-16,-2 0-155 15,2 22-273-15,0-2 137 16,8-3-774-16</inkml:trace>
  <inkml:trace contextRef="#ctx0" brushRef="#br0" timeOffset="133940.29">16662 7922 133 0,'0'0'795'15,"0"0"-617"-15,0 0-54 16,0 0 5-16,0 0-4 16,0 0-25-16,0 0-41 15,0-5-27-15,0 5-26 0,0 0-6 16,0 0-51-1,-11 0-155-15,-11 0-345 0,-3 0 65 0</inkml:trace>
  <inkml:trace contextRef="#ctx0" brushRef="#br0" timeOffset="135749.2">14891 7547 421 0,'0'0'182'0,"0"0"-125"15,0 0 0-15,0 0 16 16,0 0 17-16,0 0-24 16,0 0-8-16,0 0-7 15,0 0-6-15,0 0 7 16,0 0-3-16,0 0 36 16,0 0-2-16,0 0-19 15,0 0 17-15,0 0-5 16,0 0 2-16,0 0-16 15,0 0 5-15,0 0-19 16,0 0-13-16,0 0-20 0,0 0-14 16,15 0 6-16,12 3 11 15,6-1 11-15,8-1 8 16,5 2-3-16,2-2-4 16,0 2-2-16,4-2-13 15,-1 3-1-15,4-1 7 16,1-1-12-16,0 0 0 15,-2-2 7-15,-3 2-10 16,-2 2-5-16,-5-3 5 16,3 3 0-16,-2-1-4 15,-1-1 6-15,-2-2 3 16,-1 2-11-16,-8-2 0 0,-7 0 0 16,-5 2 6-16,-5-2 10 15,-8 0-8-15,-1 1-8 16,2-1-3-16,0 0 3 15,0 3 1-15,3-3 0 16,0 1 0-16,4 2 11 16,2-1-12-16,-1 0 0 15,6 0 1-15,-1 0 14 16,-1 2-8-16,2-2-5 16,2-1 5-16,2 4-5 15,2-3 6-15,2 2-7 16,0 0 5-16,0-2 0 15,1-1-5-15,1 4 10 0,-4-3-1 16,-2 0 2 0,-7 0 1-16,-5-2-12 0,-6 2-1 15,-5-2 9-15,-1 0-9 16,0 2 1-16,-3-2 8 16,0 0-3-16,0 0 5 15,0 0 1-15,0 0-2 16,0 0-3-16,0 0 8 15,0 0-9-15,0 0 0 16,0 0 0-16,0 0 6 16,0 0 3-16,0 0-2 15,0 0 3-15,0 0-1 16,0 0 3-16,-10 0 6 0,-7 0 0 16,-10-2-12-1,-11-4-8-15,-11-2-4 0,-11 0-13 16,-9-1-4-1,-10 2 8-15,2-1-2 0,-4 4 0 16,8 0 10-16,11 0 0 16,10 2 1-16,17 2 3 15,8 0-2-15,6 0 1 16,6 0-1-16,-1 0-1 16,1 0 0-16,-3 0-1 15,3 0 1-15,1 0-1 16,-1 0-7-16,1 0 8 15,-1 0 0-15,-3 0 0 16,-6 0 1-16,-3 0-1 16,-6 0 0-16,-4 0 8 0,-3 0-7 15,-2 0-1-15,-3-3 1 16,-1-1-1-16,-1 3 5 16,7-3-4-16,7 2-1 15,8 0 7-15,10 2-5 16,7 0-2-16,4 0 7 15,4 0-7-15,0 0 6 16,0 0-5-16,0 0-1 16,0 0 14-16,0 0-7 15,0 0 13-15,0-2-7 16,0 2 5-16,0 0 10 16,0 0-10-16,0 0 15 0,0 0-5 15,0 0-5 1,0-3 3-16,0 3-9 0,0 0-1 15,0 0-5-15,0 0-1 16,0 0-4-16,0 0-6 16,0 0-19-16,0 0-54 15,0 0-97-15,0 0-146 16,-7 10-471-16,1-2 288 0</inkml:trace>
  <inkml:trace contextRef="#ctx0" brushRef="#br0" timeOffset="137603.04">15853 6856 827 0,'0'0'206'16,"0"0"-65"-16,0 0 19 15,0 0-20-15,0 0-33 16,0 0-26-16,0 0-15 15,0-32 32-15,0 26-62 16,0-1-1-16,0-1-8 16,0 2 17-16,0 1 10 15,0-3-12-15,0 2 2 16,0 2-8-16,0-3-2 0,0 1 7 16,0 1-14-16,0-2 8 15,0 3-19-15,0-2 12 16,0 2 1-16,0 0-1 15,0 2 4-15,0 0 0 16,0 2-4-16,0 0 4 16,0 0-8-16,0 0-3 15,0 0-19-15,0 0 14 16,0 0-4-16,0 0-3 16,0 0 6-16,0 0 1 15,0 0 0-15,0 0-4 16,0 0 2-16,0 0-13 15,0 0 0-15,0 0 0 0,0 0-1 16,0 0 0-16,0 0-15 16,0 0 0-16,0 8-4 15,0 14 2-15,-4 9 17 16,-5 5 0-16,-2 8-10 16,-2 0 10-16,-1 0 14 15,1 0-7-15,2 0 2 16,1-2-9-16,2 0 6 15,1-2-6-15,-1 1 7 16,0-7-5-16,2-4 5 16,-1-4-6-16,1-4-1 15,2-4 1-15,-4 2 5 0,2 2-5 16,-1 0 5 0,-1 4-5-16,1 0 0 0,-3 0 0 15,2 3 11 1,-1-4-11-16,0 1 11 0,2-1-6 15,3-5 2-15,-1-2-6 16,1-2-2-16,1-2 0 16,1-2 1-16,0 2 0 15,-3-2 0-15,3 0 1 16,-2 0-1-16,2 0-1 16,0-2 1-16,-1 2 0 15,1 0 1-15,0 0-2 16,2 0-1-16,-2 0 0 15,2 0 1-15,-3 0 5 16,3 0-4-16,-2 0 6 0,2 2-7 16,-2 0 1-16,-1 4 6 15,1 0 1-15,2 3-8 16,-2 1 0-16,0 2 6 16,0 2 2-16,-3 2-2 15,3 4-5-15,-2-2 8 16,2 2-7-16,-1-2 9 15,3 0-11-15,0-2 0 16,0-3 1-16,0-2 5 16,0-2-6-16,0 0 2 15,0 0-1-15,0 1 8 16,0 2-7-16,-2 0-1 16,-1 0 9-16,3-2-1 0,-2 0-9 15,2-4 0 1,0-2 8-16,0-4-8 0,0-2 5 15,0-2-5-15,0-2 0 16,0-2 7-16,0 0-6 16,0-4 0-16,0 0 8 15,0 0-3-15,0 0 6 16,0 0 10-16,0 0 8 16,0 0 6-16,0 0-4 15,0 0 10-15,0 0-4 16,0 0-6-16,0 0-11 15,0 0-9-15,0 0-2 16,-2 0-10-16,0 0-25 0,-7 0-102 16,-31 0-157-16,2 4-597 15,-4 0-87-15</inkml:trace>
  <inkml:trace contextRef="#ctx0" brushRef="#br0" timeOffset="138092.16">15080 8564 874 0,'0'0'299'16,"0"0"-99"-16,0 0-79 15,0 0 0-15,0 0 8 16,0 0-22-16,0 0-38 16,15-12-8-16,-5 12-34 15,3 2-14-15,1 14 6 16,1 6-2-16,1 8-2 16,-1 5 7-16,1 3-12 15,-1 0 4-15,-1-4-1 16,1-8-13-16,-1-6 12 15,1-6-5-15,1-8 6 16,0-4 2-16,6-2 21 16,5 0 45-16,6-22-19 0,5-10-19 15,2-9-1-15,-2 0 8 16,-4 0-48-16,-8 7 38 16,-6 6-8-16,-9 8-6 15,-2 6-2-15,-4 6-10 16,-3 4-2-16,0 0-3 15,-2 4-9-15,0 0-6 16,0 0-92-16,-4 6-138 16,-12 10-362-16,-4 0-127 0</inkml:trace>
  <inkml:trace contextRef="#ctx0" brushRef="#br0" timeOffset="138683.34">15225 9544 1230 0,'0'0'330'0,"0"0"-176"15,0 0-5-15,0 0-18 16,0 0-2-16,0 0 2 15,0 0-20-15,0-65-49 16,0 65-56-16,0 0-6 16,-11 7-32-16,-4 15 20 15,-4 9 12-15,6 7 0 16,2 2 0-16,11-2 0 16,0-4 1-16,0-6-1 15,9-8 0-15,8-4 1 16,2-8 9-16,-2-6-7 0,6-2 13 15,1 0 2 1,1-7 0-16,-2-14 7 0,-6-3 3 16,-6 0-1-16,-11 2 12 15,0 4-12-15,-11 2-27 16,-25 6-23-16,-17 8-1 16,-10 2-17-16,-4 0 11 15,5 12-26-15,12 10-89 16,17 4-27-16,23 12-134 15,7-6-58-15,3-6-348 0</inkml:trace>
  <inkml:trace contextRef="#ctx0" brushRef="#br0" timeOffset="139269.07">15568 9695 1303 0,'0'0'339'15,"0"0"-173"-15,0 0-43 16,0 0-48-16,0 0-32 16,0 0-43-16,0 0-17 15,9 16 17-15,-7 4 12 16,3 5 8-16,-3-3-8 15,-2-4 0-15,2-4-12 0,-2-9 9 16,0-1 0-16,3-4 7 16,-3 0 8-16,4 0 33 15,7-12 63-15,9-16-50 16,12-9-57-16,7-8-13 16,1-1-13-16,1 8-12 15,-8 8 24-15,-11 14 1 16,-10 8-8-16,-6 8-7 15,-4 0-28-15,1 10 13 16,-1 16 12-16,-2 4 8 16,0 2 10-16,0 0 2 15,0-8-1-15,0-4 12 16,0-8-7-16,0-6-4 0,0-4 5 16,0-2 23-16,2 0 45 15,10-8 19-15,3-16-39 16,7-4-40-16,3 0-6 15,-6 6 8-15,0 6-16 16,-9 12 11-16,0 4-12 16,3 0-33-16,5 12 23 15,4 12 5-15,2 8 5 16,1 2 0-16,-4 1-77 16,-6-6-84-16,-5-11-307 15,-4-10-669-15</inkml:trace>
  <inkml:trace contextRef="#ctx0" brushRef="#br0" timeOffset="149894.07">10943 11847 481 0,'0'0'272'15,"0"0"-136"-15,0 0-30 0,0 0 37 16,0 0-38-16,0 0-15 15,0 0 3-15,0 0-28 16,0 0-1-16,0 0-37 16,0 0 16-16,0 0 5 15,0 0 9-15,0 0-19 16,0 0 15-16,0 0 4 16,0 0-10-16,0 0-19 15,0 0-2-15,0 0 5 16,0 0 5-16,0 0 2 15,0 0-2-15,0 0-20 16,0 0 2-16,0 0 10 16,0 0-27-16,0 0 12 15,0 0-4-15,0 0 6 16,0 0-6-16,0 0-8 0,0 0-1 16,0 0 1-16,0 0 10 15,0 0-11-15,0 0 0 16,0 0 18-16,0 0-18 15,0 0 6-15,0 0 5 16,0 0 3-16,0 0 20 16,0 0-17-16,0 0-5 15,0 0 11-15,0 0-17 16,0 0-5-16,0 0 25 16,0 0-25-16,0 0-1 15,0 0 1-15,0 0 0 16,0 0 1-16,0-2 4 15,0 2-5-15,0 0 8 0,0-2-3 16,0 2 1-16,0 0-7 16,0 0 0-16,0 0 9 15,0 0-9-15,0 0-13 16,0 0 12-16,0 0 0 16,0 0 1-16,0 0 0 15,0 0 0-15,0 0 1 16,0 0 0-16,0 0-1 15,0 0 0-15,0 0 1 16,0 0 0-16,0 0 6 16,0 0-6-16,0 0 14 15,0 0-15-15,0 0-10 16,0 0 9-16,0 0 0 16,0 0 1-16,0 0 0 0,0 0 0 15,0 0 12-15,0 0-12 16,0 0 1-16,0 0-10 15,0 0 9-15,0 0 0 16,0 0-1-16,0 0 0 16,0 0 1-16,0 0 0 15,0 0-1-15,0 0 1 16,0 0 0-16,0 0 1 16,0 0 0-16,0 0 0 15,0 0 0-15,0 0 12 16,0 0-12-16,0 0 13 15,0 0-13-15,0 0 5 16,0 0 0-16,0 0-6 0,0 0 0 16,0 0 10-16,0 0-4 15,0 0-6-15,0 0 7 16,0 0-7-16,0 0 17 16,0 0-16-16,0 0-1 15,0 0 1-15,0 0 8 16,0 0-8-16,0 0-1 15,0 0 2-15,0 0 0 16,0 0-1-16,0 0 7 16,0 0-8-16,0 0 1 15,0 0 0-15,0 0 3 16,0 0-3-16,0 0-2 0,0 0 2 16,0 0-1-16,0 0 0 15,0 0 11-15,0 0-11 16,0 0-6-16,0 0 5 15,0 0 1-15,0 0-1 16,0 0 1-16,0 0 8 16,0 0-8-16,0 0 0 15,0 0 6-15,0 0-4 16,0 0-2-16,0 0 7 16,0 0 1-16,0 0-8 15,0 0 15-15,0 0-15 16,0 0-6-16,0 0 6 15,0 0 0-15,0 0 0 16,0 0-1-16,0 0 0 16,0 0 1-16,0 0-1 0,0 0 2 15,0 0-2-15,0 0 1 16,0 0 0-16,0 0 1 16,0 0-1-16,0 0 0 15,0 0 8-15,0 0-8 16,0 0-2-16,0 0 2 15,0 0 0-15,0 0 7 16,0 0-14-16,0 0 2 16,0 0 5-16,0 0-6 15,0 0 5-15,0 0 1 16,0 0-1-16,0 0-5 0,0 0 6 16,0 0-5-1,0 0 5-15,0 0 0 0,0 0 1 16,0 0-1-1,0 0 1-15,0 0 0 0,0 0 0 16,0 0 0-16,0 0 4 16,0 0-5-16,0 0 0 15,0 0 1-15,0 0-1 16,0 0 1-16,0 0 6 16,0 0-6-16,0 0-1 15,0 0 0-15,0 0 6 16,0 0-6-16,0 0-2 15,0 0 1-15,0 0 0 16,0 0 1-16,0 0-1 0,0 0-1 16,0 0 2-16,0 0-1 15,0 0 2-15,0 0 7 16,0 0-8-16,0 0-1 16,0 0-1-16,0 0 2 15,0 0 10-15,0 0-8 16,0 0-4-16,0 0-2 15,0 0 4-15,0 0 7 16,0 0-7-16,0 0-1 16,0 0-5-16,0 0 5 15,0 0-10-15,0 0-21 16,0 0-64-16,0 6-133 16,-22 24-279-16,-3-2 252 0,1-6-861 0</inkml:trace>
  <inkml:trace contextRef="#ctx0" brushRef="#br0" timeOffset="154914.91">11010 11805 186 0,'0'0'189'15,"0"0"-143"-15,0 0-24 16,0 0-10-16,0 0-11 15,0 0-1-15,0 0 2 0,0 0 6 16,-18-22-8 0,13 19 17-16,1 2 61 0,-3-2-10 15,1 3-68-15,-6 0 3 16,1 0-3-16,0 0 12 16,0 0-12-16,2 0 1 15,3 0 6-15,-2 0-6 16,4 0 6-16,0 3-6 15,-1-2 21-15,1 2-2 16,0-1-7-16,2 0-2 16,-5 0-10-16,6 0 9 15,1 0-9-15,0-2 5 16,0 0 10-16,0 0 37 16,0 0 18-16,0 0 23 15,0 0 4-15,0 0-19 0,0 0-17 16,0 0 10-1,0 0-17-15,0 0-7 0,0 0-6 16,0 0-14-16,0 0 20 16,0 0-25-16,0 0 34 15,0 0-22-15,0 0 24 16,0 0-12-16,0 0 10 16,0 0-13-16,0 0-16 15,0 0-15-15,0 0 21 16,0 0-11-16,0 0-4 15,0 0-3-15,0 0-15 16,0 0 23-16,0 0 24 16,0 0 0-16,0 0-11 15,0 0 25-15,0 0-13 16,0 0-20-16,0 0 11 0,0 0-15 16,0 0-25-16,0 0 1 15,0 0 4-15,0 0-4 16,0 0-2-16,0 0 10 15,0 0-9-15,0 0 17 16,0 0-9-16,0 0 7 16,0 0 25-16,0 0-25 15,0 0 10-15,0 0-4 16,0 0-20-16,0 0 9 16,0 0 2-16,0 0-11 15,0 0 13-15,0 0-8 16,0 0-5-16,0 0 10 0,0-4 1 15,4-2-4 1,0 2 13-16,-2 0-13 0,0 2 5 16,-2 2-1-16,2 0-2 15,-2-2-2-15,0 2-8 16,4-2-2-16,-1-2 2 16,3 0 0-16,-2-3 0 15,-3 6 1-15,3-4 1 16,-1 4-2-16,-3 1 2 15,0 0 4-15,0 0-6 16,0 0 0-16,0 0-1 16,0 0 2-16,0 0 0 15,0 0 5-15,0 0 1 0,0 0 7 16,0 0-14-16,0 0 0 16,0 0 1-16,0 0-1 15,0 0 6-15,0 0-4 16,0 0-2-16,0 0 0 15,0 0-1-15,0 0 1 16,0 0-1-16,0 0 1 16,0 0 0-16,0 0 1 15,0 0-1-15,0 0 0 16,0 0 1-16,0 0 0 16,0 0 1-16,0 0-2 15,0 0 7-15,0 0-7 16,0 0 1-16,0 0 0 15,0 0 2-15,0 0-2 16,0 0 0-16,0 0 1 0,0 0-1 16,0 0 0-16,0 0-1 15,0 0 0-15,0 0 1 16,0 0-1-16,0 0 0 16,0 0 0-16,0 0 0 15,0 0 7-15,0 0-6 16,0 0-1-16,0 0 0 15,4-4 0-15,5-4 6 16,7-6 4-16,5-3-4 16,4-1 8-16,2 0-8 15,0 0 3-15,-2 3 1 16,-2 0-10-16,2 5-6 0,-5 0 6 16,0 4 0-16,-4 4-1 15,-4 2-11 1,3 0-3-16,-4 6-32 0,0 18 24 15,-2 10 23-15,-5 10 7 16,-4 13 13-16,0 3-14 16,-4 0 3-16,-12-4 8 15,-1-10-10-15,-2-12-6 16,4-10 8-16,-1-8-9 16,3-8 15-16,-1-4 0 15,1-4-2-15,-2 0 10 16,6 0-7-16,-2-12-7 15,0-8-9-15,8 0-18 16,3 0-11-16,0 4-8 16,0 6 24-16,0 4 12 0,0 6 1 15,2 0-22-15,14 0 8 16,7 16 14-16,6 6 24 16,2 2 5-16,2 4-10 15,1-1-3-15,-1-5-14 16,-2-4 8-16,0-4 2 15,0-6 3-15,-4-4 15 16,-3-2-6-16,-1-2-5 16,-5 0 13-16,-3 0-4 15,-1-5 14-15,-5-3 9 16,-3-2-20-16,0 2 7 16,-2 1-5-16,-2 0-12 15,0 3-3-15,-2 3-11 0,2 1 1 16,-2 0-8-1,0 0 0-15,0 0 0 0,0 0 1 16,0 0-1-16,0 0-6 16,0 0 5-16,0 0-6 15,0 0 7-15,0 0 0 16,0 0 0-16,0 0-1 16,0 0-3-16,0 0 3 15,0 0 1-15,0 0 0 16,0 0 0-16,0 0-2 15,0 0 2-15,0 0 0 16,0 0 0-16,0 0 5 16,0 0-5-16,0 0 0 0,0 0-1 15,0 0 1-15,0 0 0 16,0 0 1-16,0 0 0 16,0 0 0-16,0 0 0 15,0 0 0-15,0 0-1 16,0 0 1-16,0 0 9 15,0 0-10-15,0 0-5 16,0 0 5-16,0 0 0 16,0 0 1-16,0 0 5 15,0 0-1-15,0 0-4 16,0 0 6-16,0 0-7 16,0 0-1-16,0 0-1 0,0 0 2 15,0 0 1-15,0 0-1 16,0 0 1-16,0 0 8 15,0 0-1-15,0 0-2 16,0 0-6-16,0 0-8 16,0 0 7-16,0 0 2 15,0 0 8-15,0 0-8 16,0 0-1-16,0 0 0 16,0 0-7-16,0 0 5 15,0 0 2-15,0 0 0 16,0 0-2-16,0 0 2 15,0 0-1-15,0 0 1 16,0 0 0-16,0 0 0 16,0 0-1-16,0 0 1 15,0 0-1-15,0 0 1 0,0 0 1 16,0 0-1-16,0 0-1 16,0 0 0-16,0 0 1 15,0 0-1-15,0 0 1 16,0 0 0-16,0 0 6 15,0 0-5-15,0 0-2 16,0 0 2-16,0 0 5 16,0 0-6-16,0 0-11 15,0 0 10-15,0 0 0 16,0 0 1-16,0 0 0 16,0 0 0-16,0 0-7 15,0 0 7-15,0 0-1 16,0 0 0-16,0 0 1 0,0 0 2 15,0 0-2 1,0 0 0-16,0 0 1 0,0 0-1 16,0 0-1-16,0 0 1 15,0 0-1-15,0 0 1 16,0 0-1-16,0 0 1 16,0 0 0-16,0 0 0 15,0 0 10-15,0 0-10 16,0 0-4-16,0 0 4 15,0 0 0-15,0 0 0 16,0 0-1-16,0 0 0 16,0 0 1-16,0 0 0 0,0 0 6 15,0 0-6-15,0 0-8 16,0 0 8-16,0 0 4 16,0 0-4-16,0 0-1 15,0 0-5-15,0 0 6 16,0 0 4-16,0 0-4 15,0 0 0-15,0 0 1 16,0 0 0-16,0 0-1 16,0 0 0-16,0 0 0 15,0 0 0-15,0 0 0 16,0 0 6-16,0 0-5 16,0 0-1-16,0 0 0 15,0 0-8-15,0 0 8 16,0 0 0-16,0 0 0 15,0 0-1-15,0 0 1 0,0 0-1 16,0 0 1-16,0 0 0 16,0 0 7-16,0 0-7 15,0 0 0-15,0 0 8 16,0 0-8-16,0 0-1 16,0 0-5-16,0 0 7 15,0 0-2-15,0 0 2 16,0 0-2-16,0 0 1 15,0 0 0-15,0 0 0 16,0 0 0-16,0 0-5 16,0 0 5-16,0 0 7 15,0 0-6-15,0 0-2 16,0 0-4-16,0 0 5 0,0 0 3 16,0 0-3-16,0 0-2 15,0 0-4-15,0 0 6 16,0 0 0-16,0 0 8 15,0 0-8-15,0 0 0 16,0 0-4-16,0 0 3 16,0 0 2-16,0 0-1 15,0 0 0-15,0 0-1 16,0 0 1-16,0 0 0 16,0 0 6-16,0 0-6 15,0 0 0-15,0 0-1 16,0 0 1-16,0 0 4 15,0 0-4-15,0 0-1 16,0 0-5-16,0 0 5 0,0 0 1 16,0 0 4-16,0 0-4 15,0 0 0-15,0 0 6 16,0 0-6-16,0 0-2 16,0 0 1-16,0 0 0 15,0 0 1-15,0 0 5 16,0 0-4-16,0 0-1 15,0 0 0-15,0 0 0 16,0 0-6-16,0 0 6 16,0 0 1-16,0 0-1 15,0 0 0-15,0 0 0 16,0 0 0-16,0 0 0 16,0 0 2-16,0 0-2 0,0 0 0 15,0 0 1 1,0 0-1-16,0 0 0 0,0 0 9 15,0 0-9-15,0 0-1 16,0 0-5-16,0 0 5 16,0 0 1-16,0 0 5 15,0 0-5-15,0 0 0 16,0 0-10-16,0 0 10 16,0 0-1-16,0 0 1 15,0 0 0-15,0 0 0 16,0 0 7-16,0 0-14 15,0 0 7-15,0 0-1 16,0 0 0-16,0 0 1 0,0 0 0 16,0 0-1-16,0 0 1 15,0 0 0-15,0 0 0 16,0 0 0-16,0 0 1 16,0 0-1-16,0 0 12 15,0 0-12-15,0 0 0 16,0 0 0-16,0 0-5 15,0 0 5-15,0 0-1 16,0 0-2-16,0 0 3 16,0 0 0-16,0 0 0 15,0 0-1-15,0 0-5 16,0 0 1-16,0 0 4 16,0 0 1-16,0 0 0 0,0 0 8 15,0 0-7 1,0 0-2-16,0 0 1 0,0 0-14 15,0 0 13-15,0 0 1 16,0 0-1-16,0 0 1 16,0 0-1-16,0 0 1 15,0 0-1-15,0 0 1 16,0 0 0-16,0 0 0 16,0 0 4-16,0 0-4 15,0 0-1-15,0 0 0 16,0 0 1-16,0 0 0 15,0 0 0-15,0 0 0 16,0 0 0-16,0 0 0 0,0 0-1 16,0 0 0-16,0 0 1 15,0 0 0-15,0 0 1 16,0 0-1-16,0 0 0 16,0 0-1-16,0 0 2 15,0 0-1-15,0 0 0 16,0 0 0-16,0 0 0 15,0 0 3-15,0 0-3 16,0 0 0-16,0 0 0 16,0 0-1-16,0 0 0 15,0 0 0-15,0 0 1 16,0 0-1-16,0 0 1 0,0 0-1 16,0 0 1-1,0 0 1-15,0 0-1 0,0 0 0 16,0 0 0-16,0 0 1 15,0 0-1-15,0 0 0 16,0 0 1-16,0 0-1 16,0 0 0-16,0 0 0 15,0 0 0-15,0 0-1 16,0 0 0-16,0 0 1 16,0 0-2-16,0 0 2 15,0 0-1-15,0 0 1 16,0 0 0-16,0 0-1 15,0 0 1-15,0 0 0 0,0 0 1 16,0 0-1 0,0 0 8-16,0 0-8 0,0 0 1 15,0 0 3-15,0 0-4 16,0 0-2-16,0 0 2 16,0 0-1-16,0 0 2 15,0 0-1-15,0 0 1 16,0 0-1-16,0 0 0 15,0 0 0-15,0 0 1 16,0 0-1-16,0 0 6 16,0 0-6-16,0 0-6 15,0 0 5-15,0 0 1 16,0 0-1-16,0 0-5 16,0 0-1-16,0 0-52 0,0 0-72 15,-35 15-116 1,0 6-226-16,0-3-238 0</inkml:trace>
  <inkml:trace contextRef="#ctx0" brushRef="#br0" timeOffset="156620.4">13057 9631 553 0,'0'0'254'0,"0"0"-95"0,0 0-17 16,0 0-21-16,0 0-37 15,0 0 18-15,0-12-8 16,0 12 1-16,0 0-27 15,0 0-8-15,0 0-10 16,0 0-25-16,0 0-6 16,0 0-3-16,2 0-15 15,0 0-1-15,1 0-8 16,4 0 8-16,1 0 3 16,1 6 16-16,3 0 5 15,1 0-1-15,-2 0-5 16,3 0 1-16,1 2-3 15,1 2-9-15,1 0 5 16,3 0 14-16,3 2 0 16,-1 0-1-16,3 0 5 0,-1 2-8 15,1 0-6-15,-1 0-7 16,1 2 1-16,-3 0-2 16,0 1-2-16,3 1 8 15,-6-3-12-15,2 3 7 16,-3 3-8-16,-1-1-1 15,-1 2 1-15,-3 4 9 16,3 2-2-16,-3 2 1 16,1 4 1-16,-1 2 3 15,-3 6 4-15,3 2-3 0,-3 6 0 16,1 1 3 0,-1-1-9-16,-4 0-7 0,-1-2 10 15,-3-2-5-15,-2 1 2 16,0 0 10-16,0 1 21 15,0 2-8-15,-7 1-16 16,-4 1 5-16,-2 0-3 16,-3 2 2-16,-2 3 8 15,-2-2-18-15,-4 6 31 16,-7 5 9-16,-6 0-18 16,-5 6-8-16,-2-2-10 15,1-2 6-15,6-5-4 16,3-9-3-16,8-6 2 15,1-4 4-15,1-2 0 16,-1-1 7-16,-1-1 6 0,-8 2-8 16,-1 2-2-16,-8 0-11 15,3-2 18-15,2-4-16 16,5-10 0-16,4-4-1 16,6-6-5-16,5-4 1 15,5-2-1-15,2-1-5 16,4-6 1-16,3-1-2 15,1-4 1-15,3 0 11 16,0 0 5-16,0 0-1 16,-2 0-10-16,-4 0-6 15,-8-9-18-15,-30-46-197 16,2 3-175-16,-8-10-460 0</inkml:trace>
  <inkml:trace contextRef="#ctx0" brushRef="#br0" timeOffset="158270.5">8847 9691 677 0,'0'0'172'16,"0"0"-53"-16,0 0-20 15,0 0-2-15,0 0-10 0,0 0-22 16,0 0-2-1,-10-10-13-15,6 10-18 0,-3 0 5 16,1 0-1-16,-5 0 8 16,3 0 7-16,-4 0-43 15,-2 0 19-15,-1 0-10 16,1 4 11-16,-1 0 26 16,-2 2-10-16,2-2 4 15,-3 2 2-15,-3 0-14 16,-4 0 8-16,2 2-4 15,-1 0-32-15,1 1 39 16,1-2-8-16,0 1-13 16,-1 2 1-16,2 1-8 15,-2 0-4-15,3 3-5 0,-3 2 2 16,2 5-5-16,-6 3-7 16,2 6 11-16,-4 4-1 15,2 6-10-15,-2 6 9 16,1 4 19-16,3 3-12 15,3-2 2-15,1 2-18 16,4-3 11-16,1-2 8 16,3 2 5-16,-1-2-3 15,3 2-10-15,1 4 4 16,2 4 22-16,0 5-28 16,1 1 2-16,3 2 20 15,2-4-16-15,2 0 7 16,0-1-4-16,0-6 7 0,8 2 2 15,8-5-20-15,4 2 11 16,2-2 2-16,7 0-20 16,0 2 12-16,5 5 4 15,-1 3 3-15,5 4-11 16,2 2 7-16,2-2-14 16,3 1 17-16,0-8-16 15,-1-2 14-15,5-5 12 16,-2-6-10-16,0-6-7 15,-3-4 2-15,1-6-4 16,-1-2-3-16,-3-4 0 16,1-2 0-16,0 0 0 15,-4-1 2-15,0-1 3 0,-5 0-3 16,-1-2-8-16,-5 0 14 16,-2-2-14-16,2-2 6 15,-2-2 3-15,-2-4-7 16,-4-2 4-16,1 0 12 15,-4-2-12-15,0 0 3 16,0 0-9-16,1 0 0 16,1 0 0-16,-1 2 0 15,4 0 9-15,1 0-3 16,-2 0-3-16,0-2 10 16,-2 0-12-16,-3-2 16 15,-1 0 1-15,-1-2-1 0,-4 2 6 16,1-2-13-1,-6 0-4-15,0 0 5 0,-2 0-10 16,-2 0 9-16,3 0-2 16,-3 0-7-16,0 0 19 15,0 0-8-15,0-14-12 16,0-6-74-16,0-8-104 16,8-28-110-16,2 7-235 15,3-1-542-15</inkml:trace>
  <inkml:trace contextRef="#ctx0" brushRef="#br0" timeOffset="159871">13675 9234 532 0,'0'0'235'0,"0"0"-121"0,0 0 3 16,0 0 2-1,0 0-3-15,0 0-25 0,0 0-42 16,0-24 15-16,0 22 13 16,0 2-33-16,0 0 20 15,0-2-4-15,0 2-21 16,0 0 30-16,0-2-11 15,0 2 15-15,0-2-23 16,0 0-35-16,0-2 28 16,0 2-21-16,0 0 5 15,0 0 17-15,0 2-17 16,0 0-10-16,0 0-5 0,0 0 1 16,0 0-11-1,0 0 13-15,0 0-15 0,0 0 12 16,0 0-2-16,0 0-2 15,0 0 2-15,0 0 6 16,0 0-5-16,0 0 8 16,0 0-6-16,0 0 9 15,0 0 5-15,0 0-15 16,0 0 10-16,0 0-11 16,0 0 11-16,0 0-22 15,0 0 7-15,0 0-6 16,0 0 4-16,0 0-5 15,0 0 1-15,0 0 1 16,0 0-2-16,0 0 6 16,0 0 3-16,0 0-3 0,0 0 1 15,0 0-6-15,0 0 12 16,0 0-11-16,0 0 5 16,0 0 7-16,0 0-13 15,0 0 5-15,0 0 11 16,0 0-7-16,0 0 14 15,0 0-12-15,0 0 7 16,0 0-8-16,0 0 2 16,0 0-12-16,0 0-1 15,0 0-6-15,-41 36-109 16,-8 6-413-16,-24 6 11 0</inkml:trace>
  <inkml:trace contextRef="#ctx0" brushRef="#br0" timeOffset="170540.43">11151 11881 130 0,'0'0'192'0,"0"0"-129"16,0 0-34-16,0 0 29 15,0 0 106-15,0 0 10 0,0 0-24 16,-14 0-13-1,14 0-25-15,0 0-21 0,0 0-10 16,0 0-21-16,0 0-15 16,0 0-18-16,0 0 1 15,0 0-11-15,0 0 15 16,0-6-32-16,0-4-19 16,0 0-27-16,0-4 46 15,2 0 16-15,0 2 4 16,0-2-18-16,-2 4 35 15,2-1 14-15,-2 6-7 16,0 1 35-16,0 2-16 16,0 2-5-16,0 0-18 15,0 0-9-15,0 0-18 16,0 0 8-16,0 0-9 0,0 0-12 16,0 0 0-16,0 0-1 15,0 0-1-15,0 0-5 16,0 0 4-16,0 0-6 15,0 0 8-15,0 0 1 16,0 0 0-16,0 0 2 16,0 0 23-16,0 0-25 15,0 0 22-15,0 0 1 16,0 0 24-16,0 0-14 16,0 0 23-16,0 0-18 15,0 0-8-15,0 0-2 16,0 0 6-16,0 0-27 15,0 0 2-15,0 0-16 0,0 0 7 16,0 0-1 0,0 0 1-16,0 0 0 0,0 0 0 15,0 0 1-15,0 0 7 16,0 0-2-16,0 0 7 16,0 0-3-16,0 0 8 15,0 0-9-15,0 0-7 16,0 0 9-16,0 0-3 15,0 0-8-15,0 0 0 16,0 0-1-16,0 0 1 16,0 0 0-16,0 0 2 15,0 0 5-15,0 0 7 16,0 0 2-16,0 0 0 16,0 0 1-16,0 0 5 15,0 0-9-15,0 0 23 0,0 0-23 16,0 0 20-16,0 0-21 15,0 0 3-15,0 0-8 16,0 0 7-16,0 0-13 16,0 0 14-16,0 0-15 15,0 0-5-15,0 0 5 16,0 0 1-16,0 0 0 16,0 0 6-16,0 0-1 15,0 0-6-15,0 0 1 16,0 0 0-16,0 0 0 0,0 0-1 15,0 0 1 1,0 0 0-16,0 0 15 0,0 0-16 16,0 0 0-16,0 0 8 15,0 0-7-15,0 0 4 16,0 0-4-16,0 0 9 16,0 0-8-16,0 0-2 15,0 0 2-15,0 0-2 16,0 0 7-16,0 0-7 15,0 0 0-15,0 0 1 16,0 0 5-16,0 0-6 16,0 0 0-16,0 0 1 15,0 0 0-15,0 0-1 0,0 0 1 16,0 0 0 0,0 0 0-16,0 0-1 0,0 0 0 15,0 0 1-15,0 0 0 16,0 0-1-16,0 0 1 15,0 0 0-15,0 0-1 16,0 0 0-16,0 0 8 16,0 0-8-16,0 0 1 15,0 0 1-15,0 0-1 16,0 0 9-16,0 0-3 16,0 0-5-16,0 0 4 15,0 0-6-15,0 0 10 16,0 0-10-16,0 0-1 15,0 0 1-15,0 0 0 16,0 0-1-16,0 0 1 16,0 0 0-16,0 0 0 15,0 0 1-15,0 0-1 0,0 0 0 16,0 0 2-16,0 0-1 16,0 0 11-16,0 0-10 15,0 0 7-15,0 0-9 16,0 0 2-16,0 0 8 15,0 0-10-15,0 0 0 16,0 0 0-16,0 0 1 16,0 0-2-16,0 0 1 15,0 0 0-15,0 0-1 16,0 0 1-16,0 0 2 16,0 0-2-16,0 0 0 15,0 0 0-15,0 0 0 0,0 0 1 16,0 0 1-16,0 0-2 15,0 0 1-15,0 0 0 16,0 0-1-16,0 0 9 16,0 0-8-16,0 0 0 15,0 0 0-15,0 0-1 16,0 0 1-16,0 0 0 16,0 0-1-16,0 0 1 15,0 0-1-15,0 0 1 16,0 0 0-16,0 0 1 15,0 0 5-15,0 0-1 16,0 0-5-16,0 0 12 16,0 0-13-16,0 0 1 0,0 0-1 15,0 0 0-15,0 0 6 16,0 0-6-16,0 0 1 16,0 0-1-16,0 0 1 15,0 0-1-15,0 0 0 16,0 0 0-16,0 0 0 15,0 0 0-15,0 0 1 16,0 0-1-16,0 0 1 16,0 0 0-16,0 0 0 15,0 0-1-15,0 0 6 16,0 0-6-16,0 0 0 16,0 0 1-16,0 0 0 15,0 0-1-15,0 0 1 0,0 0 0 16,0 0 1-16,0 0-1 15,0 0 0-15,0 0 9 16,0 0-10-16,0 0 1 16,0 0 0-16,0 0 0 15,0 0-1-15,0 0 0 16,0 0 1-16,0 0 0 16,0 0-1-16,0 0 1 15,0 0-1-15,0 0 2 16,0 0-1-16,0 0 0 15,0 0 0-15,0 0 3 16,0 0-4-16,0 0 0 16,0 0 0-16,0 0 1 15,0 0-2-15,0 0 2 16,0 0-1-16,0 0 1 0,0 0-1 16,0 0 0-16,0 0-1 15,0 0 1-15,0 0 0 16,0 0-1-16,0 0 0 15,0 0 1-15,0 0-1 16,0 0 1-16,0 0 5 16,0 0-4-16,0 0-1 15,0 0 0-15,0 0 0 16,0 0 2-16,0 0-2 16,0 0 1-16,0 0 0 15,0 0 3-15,0 0-4 16,0 0 0-16,0 0 0 0,0 0 1 15,0 0 1 1,0 0-2-16,0 0-1 0,0 0 1 16,0 0 0-16,0 0 0 15,0 0 0-15,0 0 1 16,0 0-1-16,0 0 0 16,0 0 0-16,0 0 6 15,0 0-5-15,0 0 0 16,0 0-1-16,0 0 2 15,0 0-1-15,0 0 1 16,0 0-2-16,0 0 1 16,0 0 0-16,0 0-1 15,0 0 0-15,0 0 0 16,0 0 0-16,0 0 0 16,0 0 0-16,0 0-1 15,0 0 0-15,0 0 0 0,0 0 1 16,0 0 0-16,0 0 0 15,0 0 0-15,0 0 0 16,0 0 0-16,0 0 0 16,0 0 0-16,0 0 0 15,0 0 0-15,0 0 0 16,0 0 0-16,0 0-1 16,0 0 0-16,0 0-4 15,0 0 4-15,0 0 2 16,0 0-1-16,0 0 1 0,0 0-1 15,0 0 1 1,0 0 0-16,0 0 0 0,0 0-1 16,0 0 0-16,0 0 0 15,0 0-2-15,0 0 2 16,0 0 0-16,0 0 0 16,0 0 0-16,0 0-1 15,0 0-1-15,0 0 2 16,0 0 0-16,0 0 1 15,0 0 0-15,0 0 0 16,0 0 5-16,0 0-6 16,0 0 1-16,0 0 0 15,0 0 0-15,0 0-1 16,0 0 0-16,0 0 0 0,0 0 1 16,0 0-1-16,0 0 0 15,0 0 5-15,0 0-4 16,0 0-1-16,0 0 1 15,0 0-1-15,0 0 1 16,0 0-1-16,0 0 1 16,0 0 4-16,0 0-5 15,0 0 0-15,0 0 0 16,0 0 0-16,0 0 0 16,0 0-1-16,0 0 1 15,0 0-1-15,0 0 1 16,0 0 0-16,0 0 0 15,0 0 1-15,0 0-2 0,0 0 1 16,0 0 0 0,0 0-1-16,0 0 1 0,0 0 0 15,0 0 0-15,0 0 0 16,0 0 0-16,0 0 0 16,0 0-1-16,0 0 1 15,0 0 0-15,0 0-1 16,0 0 0-16,0 0 1 15,0 0-1-15,0 0-4 16,0 0 5-16,0 0 1 16,0 0 0-16,0 0 0 15,0 0-1-15,0 0 0 16,0 0 0-16,0 0 0 16,0 0 1-16,0 0 0 15,0 0-1-15,0 0 0 0,0 0 0 16,0 0-1-1,0 0 0-15,0 0 0 0,0 0 1 16,0 0-1-16,0 0 1 16,0 0 0-16,0 0 0 15,0 0 0-15,0 0 0 16,0 0 2-16,0 0-2 16,0 0 5-16,0 0-4 15,0 0-1-15,0 0 1 16,0 0-1-16,0 0 0 15,0 0 2-15,0 0-2 16,0 0 0-16,0 0 1 0,0 0-1 16,0 0 0-16,0 0 1 15,0 0-1-15,0 0 0 16,0 0 1 0,0 0 10-16,0 0-10 0,0 0 0 15,0 0 8-15,0 0-8 16,0 0 9-16,0 0-8 15,0 0 4-15,0 0-1 16,0 0-5-16,0 0 0 16,0 0 0-16,0 0-1 15,0 0 1-15,0 0 0 16,0 0 0-16,0 0 1 16,0 0-1-16,0 0 0 0,0 0 1 15,0 0-1-15,0 0 1 16,0 0-1-16,0 0 0 15,0 0 0-15,0 0 1 16,0 0 12-16,0 0-10 16,0 0-3-16,0 0 0 15,0 0 0-15,0 0 0 16,0 0 9-16,0 0-9 16,0 0 8-16,0 0-8 15,0 0 1-15,0 0 6 16,0 0-6-16,0 0 0 15,0 0 1-15,0 0-2 16,0 0 8-16,0 0-8 16,0 0 1-16,0 0-1 15,0 0 0-15,0 0 0 0,0 0 0 16,0 0-1-16,0 0 1 16,0 0 1-16,0 0-1 15,0 0 0-15,0 0 0 16,0 0 2-16,0 0-4 15,0 0 2-15,0 0 0 16,0 0-1-16,0 0 1 16,0 0 0-16,0 0 0 15,0 0 1-15,0 0-1 16,0 0 1-16,0 0 7 0,0 0-8 16,0 0-1-1,0 0 1-15,0 0 1 16,0 0 0-16,0 0-1 0,0 0 1 15,0 0-1-15,0 0 1 16,0 0-1-16,0 0 1 16,0 0 0-16,0 0-1 15,0 0 1-15,0 0 1 16,0 0-1-16,0 0 0 16,0 0 0-16,0 0 0 15,0 0-1-15,0 0 0 16,0 0 0-16,0 0 0 15,0 0 0-15,0 0-1 16,0 0 1-16,0 0-1 16,0 0 1-16,0 0-1 0,0 0 1 15,0 0-6-15,0 0 6 16,0 0 0-16,0 0 2 16,0 0-3-16,0 0 2 15,0 0-1-15,0 0 0 16,0 0 0-16,0 0 0 15,0 0 0-15,0 0 0 16,0 0-1-16,0 0 2 16,0 0 1-16,0 0-2 15,0 0-1-15,0 0 0 16,0 0 1-16,0 0 0 16,0 0-1-16,0 0 0 15,0 0 1-15,0 0 0 0,0 0-1 16,0 0 1-16,0 0 0 15,0 0 1-15,0 0-1 16,0 0 0-16,0 0 0 16,0 0 3-16,0 0-3 15,0 0 0-15,0 0 0 16,0 0 0-16,0 0 4 16,0 0-4-16,0 0 0 15,0 0-6-15,0 0 6 16,0 0 0-16,0 0 0 15,0 0 0-15,0 0 1 16,0 0 0-16,0 0-1 16,0 0 0-16,0 0 1 15,0 0-1-15,0 0 0 0,0 0 0 16,0 0 0-16,0 0 4 16,0 0-4-16,0 0-1 15,0 0 0-15,0 0 1 16,0 0 0-16,0 0 0 15,0 0 0-15,0 0 1 16,0 0-1-16,0 0 1 16,0 0-1-16,0 0 0 15,0 0 1-15,0 0 0 16,0 0-1-16,0 0-1 16,0 0 1-16,0 0 0 15,0 0 1-15,0 0 3 16,0 0-4-16,0 0 0 0,0 0 0 15,0 0 0 1,0 0-2-16,0 0 2 0,0 0 0 16,0 0 0-16,0 0 0 15,0 0 0-15,0 0 4 16,0 0-4-16,0 0 0 16,0 0 0-16,0 0 0 15,0 0 0-15,0 0 0 16,0 0 0-16,0 0 0 15,0 0 0-15,0 0 0 16,0 0 0-16,0 0 0 16,0 0 0-16,0 0-1 15,0 0 1-15,0 0 0 0,0 0 0 16,0 0 0-16,0 0 1 16,0 0-1-16,0 0 0 15,0 0 0-15,0 0 0 16,0 0 0-16,0 0 0 15,0 0 1-15,0 0-1 16,0 0 0-16,0 0 0 16,0 0 0-16,0 0 0 15,0 0 1-15,0 0 0 16,0 0-1-16,0 0 1 16,0 0 0-16,0 0-1 15,0 0 0-15,0 0 1 16,0 0 0-16,0 0-1 15,0 0 0-15,0 0 0 16,0 0 0-16,0 0 1 0,0 0 0 16,0 0-1-16,0 0 1 15,0 0-1-15,0 0 0 16,0 0 1-16,0 0-1 16,0 0 0-16,0 0 1 15,0 0-1-15,0 0 0 16,0 0-1-16,0 0 1 15,0 0-1-15,0 0 2 16,0 0-1-16,0 0 0 16,0 0 0-16,0 0 0 15,0 0 0-15,0 0 1 16,0 0 0-16,0 0-1 0,0 0 0 16,0 0 0-16,0 0 1 15,0 0-1-15,0 0-1 16,0 0 1-16,0 0 0 15,0 0-1-15,0 0 1 16,0 0 0-16,0 0 0 16,0 0 0-16,0 0 0 15,0 0-1-15,0 0 1 16,0 0 0-16,0 0 0 16,0 0 0-16,0 0 0 15,0 0 1-15,0 0 5 16,0 0-6-16,0 0-1 15,0 0 0-15,0 0 1 0,0 0-1 16,0 0 2-16,0 0-2 16,0 0 0-16,0 0 1 15,0 0 0-15,0 0 0 16,0 0 0-16,0 0 5 16,0 0-5-16,0 0 0 15,0 0-1-15,0 0 1 16,0 0-1-16,0 0 1 15,0 0 0-15,0 0 1 16,0 0-1-16,0 0 0 16,0 0 0-16,0 0 1 15,0 0 0-15,0 0-1 16,0 0 0-16,0 0 0 0,0 0-1 16,0 0 1-1,0 0 1-15,0 0-1 0,0 0 0 16,0 0 0-16,0 0-1 15,0 0 1-15,0 0 0 16,0 0 0-16,0 0 0 16,0 0 0-16,0 0 0 15,0 0 0-15,0 0-1 16,0 0 1-16,0 0-1 16,0 0 2-16,0 0-2 15,0 0 2-15,0 0-1 16,0 0 0-16,0 0 0 15,0 0 0-15,0 0 0 16,0 0-1-16,0 0 2 16,0 0-1-16,0 0 0 0,0 0 0 15,0 0-1 1,0 0 2-16,0 0-1 0,0 0 0 16,0 0 0-16,0 0-1 15,0 0 1-15,0 0 0 16,0 0 0-16,0 0 0 15,0 0-1-15,0 0 1 16,0 0-1-16,0 0 1 16,0 0 0-16,0 0 0 15,0 0 0-15,0 0 0 16,0 0-1-16,0 0 1 16,0 0 0-16,0 0 0 0,0 0-1 15,0 0 2-15,0 0-2 16,0 0 1-16,0 0 0 15,0 0 0-15,0 0 0 16,0 0 0-16,0 0 0 16,0 0 0-16,0 0-1 15,0 0 0-15,0 0 1 16,0 0 0-16,0 0 0 16,0 0 1-16,0 0-1 15,0 0 0-15,0 0 0 16,0 0 0-16,0 0 1 15,0 0-1-15,0 0 0 16,0 0 0-16,0 0 0 16,0 0-4-16,0 0 4 15,0 0 1-15,0 0 0 0,0 0 0 16,0 0-1-16,0 0 0 16,0 0 0-16,0 0 0 15,0 0 0-15,0 0 1 16,0 0-1-16,0 0 1 15,0 0-1-15,0 0 0 16,0 0 0-16,0 0-1 16,0 0 1-16,0 0 0 15,0 0 1-15,0 0-1 16,0 0 0-16,0 0 0 16,0 0 0-16,0 0 0 15,0 0 1-15,0 0-1 16,0 0 0-16,0 0 0 0,0 0 1 15,0 0 0 1,0 0-1-16,0 0 0 0,0 0 0 16,0 0 0-16,0 0-1 15,0 0 1-15,0 0 0 16,0 0 0-16,0 0 0 16,0 0 0-16,0 0 0 15,0 0-1-15,0 0 1 16,0 0 0-16,0 0 1 15,0 0-1-15,0 0-1 0,0 0 1 16,0 0 1 0,0 0-1-16,0 0 0 0,0 0 0 15,0 0 0-15,0 0 1 16,0 0-1-16,0 0 1 16,0 0 0-16,0 0-1 15,0 0 0-15,0 0 0 16,0 0 0-16,0 0 0 15,0 0 0-15,0 0 0 16,0 0-1-16,0 0 1 16,0 0-1-16,0 0 1 15,0 0 0-15,0 0 0 16,0 0 0-16,0 0 0 16,0 0 0-16,0 0-1 15,0 0 1-15,0 0 1 0,0 0-1 16,0 0 0-16,0 0 1 15,0 0-1-15,0 0 1 16,0 0-1-16,0 0-1 16,0 0 1-16,0 0 0 15,0 0 1-15,0 0-1 16,0 0-1-16,0 0 1 16,0 0 0-16,0 0 0 15,0 0 0-15,0 0-1 16,0 0 1-16,0 0 0 15,0 0 0-15,0 0 0 16,0 0 1-16,0 0-1 16,0 0 0-16,0 0 0 15,0 0 0-15,0 0 0 16,0 0 1-16,0 0-1 0,0 0 0 16,0 0 1-16,0 0-1 15,0 0 0-15,0 0 0 16,0 0-1-16,0 0 2 15,0 0-1-15,0 0 0 16,0 0 0-16,0 0-1 16,0 0 1-16,0 0 0 15,0 0 0-15,0 0 0 16,0 0 0-16,0 0 0 16,0 0 0-16,0 0 0 0,0 0 0 15,0 0 0 1,0 0 0-16,0 0 1 0,0 0-2 15,0 0 2 1,0 0-1-16,0 0 0 0,0 0 0 16,0 0 1-16,0 0-1 15,0 0 0-15,0 0 0 16,0 0 0-16,0 0 0 16,0 0 1-16,0 0-1 15,0 0 0-15,0 0 0 16,0 0 0-16,0 0 0 15,0 0 0-15,0 0 0 16,0 0 0-16,0 0 1 16,0 0 5-16,0 0-6 15,0 0-1-15,0 0 1 0,0 0-6 16,0 0 6 0,0 0 5-16,0 0-5 0,0 0 0 15,0 0-1-15,0 0-5 16,0 0 6-16,0 0 0 15,0 0 1-15,0 0-1 16,0 0 1-16,0 0 3 16,0 0-4-16,0 0-1 15,0 0 1-15,0 0 0 16,0 0 0-16,0 0 0 16,0 0 0-16,0 0-1 15,0 0 0-15,0 0 1 16,0 0 0-16,0 0 0 0,0 0 0 15,0 0 0 1,0 0 1-16,0 0-2 0,0 0 2 16,0 0-1-16,0 0 0 15,0 0-1-15,0 0 1 16,0 0 1-16,0 0-1 16,0 0 0-16,0 0 1 15,0 0-1-15,0 0 1 16,0 0-1-16,0 0-1 15,0 0 1-15,0 0 1 16,0 0-1-16,0 0 0 16,0 0 0-16,0 0 4 15,0 0-4-15,0 0 0 16,0 0-2-16,0 0-4 16,0 0 6-16,0 0 1 0,0 0 0 15,0 0 1-15,0 0-1 16,0 0-1-16,0 0 1 15,0 0-1-15,0 0-1 16,0 0 1-16,0 0 0 16,0 0 0-16,0 0 1 15,0 0-1-15,0 0-1 16,0 0 1-16,0 0 0 16,0 0 0-16,0 0-1 15,0 0 1-15,0 0-1 16,0 0 1-16,0 0-1 15,0 0 3-15,0 0-2 16,0 0 0-16,0 0 0 16,0 0 1-16,0 0 0 0,0 0-1 15,0 0 1-15,0 0-1 16,0 0 0-16,0 0 0 16,0 0-4-16,0 0 4 15,0 0 2-15,0 0-2 16,0 0 1-16,0 0 0 15,0 0-1-15,0 0 0 16,0 0 0-16,0 0 0 16,0 0 1-16,0 0 5 15,0 0-6-15,0 0-5 16,0 0 5-16,0 0 0 16,0 0 0-16,0 0 0 15,0 0 0-15,0 0 0 0,0 0 0 16,0 0-1-16,0 0 1 15,0 0-1-15,0 0 1 16,0 0 1-16,0 0-1 16,0 0 0-16,0 0 0 15,0 0 0-15,0 0 0 16,0 0 0-16,0 0 1 16,0 0-1-16,0 0 0 15,0 0 1-15,0 0-1 16,0 0 0-16,0 0 0 15,0 0 0-15,0 0 0 16,0 0 0-16,0 0 0 16,0 0 0-16,0 0 1 0,0 0-1 15,0 0 1-15,0 0 0 16,0 0-1-16,0 0 0 16,0 0 0-16,0 0 1 15,0 0-1-15,0 0 0 16,0 0 0-16,0 0 0 15,0 0 0-15,0 0-1 16,0 0 0-16,0 0 1 16,0 0 0-16,0 0 0 15,0 0 0-15,0 0-1 16,0 0 1-16,0 0 0 16,0 0 0-16,0 0 0 0,0 0 0 15,0 0 0-15,0 0 1 16,0 0-1-16,0 0 0 15,0 0-1-15,0 0 1 16,0 0 0-16,0 0 0 16,0 0 1-16,0 0-2 15,0 0 1-15,0 0 0 16,0 0 0-16,0 0 0 16,0 0 0-16,0 0 0 15,0 0 0-15,0 0 0 16,0 0 0-16,0 0 0 15,0 0 0-15,0 0 0 16,0 0-1-16,0 0 1 0,0 0 0 16,0 0 0-1,0 0 1-15,0 0-1 0,0 0 0 16,0 0 0-16,0 0 1 16,0 0-1-16,0 0 0 15,0 0 0-15,0 0 0 16,0 0 0-16,0 0 1 15,0 0-1-15,0 0 1 16,0 0 0-16,0 0-1 16,0 0 1-16,0 0 0 15,0 0-1-15,0 0 0 16,0 0-4-16,0 0 4 16,0 0 2-16,0 0-2 0,0 0 1 15,0 0-1 1,0 0 0-16,0 0 0 0,0 0 0 15,0 0 1-15,0 0-1 16,0 0 1-16,0 0 0 16,0 0-1-16,0 0-1 15,0 0 1-15,0 0 0 16,0 0 0-16,0 0-1 16,0 0 1-16,0 0 0 15,0 0 0-15,0 0 0 16,0 0-1-16,0 0 2 15,0 0-2-15,0 0 1 16,0 0 0-16,0 0 1 16,0 0-1-16,0 0 1 0,0 0-2 15,0 0 1-15,0 0 0 16,0 0 4-16,0 0-3 16,0 0-2-16,0 0 1 15,0 0-1-15,0 0 0 16,0 0 0-16,0 0 1 15,0 0-1-15,0 0 0 16,0 0 1-16,0 0 0 16,0 0 2-16,0 0-1 15,0 0-1-15,0 0 0 16,0 0 0-16,0 0 1 16,0 0-2-16,0 0 1 15,0 0 0-15,0 0 0 0,0 0 1 16,0 0-1-16,0 0 0 15,0 0 1-15,0 0-1 16,0 0 0-16,0 0 0 16,0 0-1-16,0 0 1 15,0 0 0-15,0 0 0 16,0 0 0-16,0 0 2 16,0 0-2-16,0 0 0 15,0 0 0-15,0 0 0 16,0 0-1-16,0 0 1 15,0 0 0-15,0 0 5 16,0 0-5-16,0 0 0 16,0 0-1-16,0 0 1 15,0 0 0-15,0 0 0 16,0 0 0-16,0 0 0 0,0 0 0 16,0 0 1-16,0 0-1 15,0 0 0-15,0 0 0 16,0 0-1-16,0 0 1 15,0 0 0-15,0 0 1 16,0 0-1-16,0 0 0 16,0 0-1-16,0 0 1 15,0 0 0-15,0 0-1 16,0 0 0-16,0 0 0 16,0 0 1-16,0 0-1 15,0 0 1-15,0 0 0 16,0 0 0-16,0 0 0 15,0 0-1-15,0 0 1 0,0 0-1 16,0 0 1 0,0 0-1-16,0 0 1 0,0 0 0 15,0 0 1-15,0 0-1 16,0 0 0-16,0 0 0 16,0 0 2-16,0 0-2 15,0 0 0-15,0 0-1 16,0 0 1-16,0 0 1 15,0 0 0-15,0 0-1 16,0 0 1-16,0 0-1 16,0 0 0-16,0 0-1 15,0 0-5-15,0 0-5 0,0 0-5 16,0 0-29-16,0 0-45 16,0 0-71-16,-4 0-102 15,-11 4-10-15,-1 6-316 16,5-2-10-16</inkml:trace>
  <inkml:trace contextRef="#ctx0" brushRef="#br0" timeOffset="171365.09">11378 11630 120 0,'0'0'130'15,"0"0"-91"-15,0 0-39 16,0 0-3-16,0 0-17 16,0 0 11-16,-79 42-8 15,64-32 17-15,-1-2-1 0,3 2 1 16,-1-3 0-16,1 0-21 15,2 1 18-15,0-1 3 16,4-1 36-16,1-1 10 16,-1 3-23-16,1 1-13 15,0 5-10-15,0-5-7 16,2 0-71-16</inkml:trace>
  <inkml:trace contextRef="#ctx0" brushRef="#br0" timeOffset="171643.89">11126 11803 332 0,'0'0'208'15,"0"0"-16"-15,0 0-31 16,0 0-20-16,0 0-37 15,0 0-12-15,0 0-29 16,0-6-43-16,0 6-16 16,0 0-4-16,0 0-36 15,0 0-3-15,0 0-3 0,0 0 3 16,0 0 29 0,0 0-90-16,0 0-131 0,0 0-290 15</inkml:trace>
  <inkml:trace contextRef="#ctx0" brushRef="#br0" timeOffset="173684.75">13585 9280 401 0,'0'0'172'16,"0"0"-74"-16,0 0 12 15,0 0 2-15,0 0 5 16,0 0-36-16,0 0-14 0,-20-10-2 16,18 8 12-16,2 2-10 15,0 0-14-15,0 0-2 16,0 0 1-16,0 0 12 15,0 0 6-15,0 0-1 16,0 0 17-16,0 0-35 16,0 0-7-16,0 0 6 15,0 0-9-15,0 0 4 16,0 0 1-16,0 0-2 16,0 0-4-16,0 0-2 15,0 0-11-15,0 0 7 16,0 0-6-16,0 0 12 15,0 0 4-15,0-2-17 16,0 0-15-16,0 0 0 16,0-2-12-16,2 0-6 0,5 0 5 15,2 0-14-15,2-2 1 16,4 2-9-16,4-2 23 16,-1 2 0-16,6 0 14 15,-4 2 0-15,3 0-12 16,-6 2-1-16,-1 0-1 15,-3 0 1-15,-5 0-2 16,2 0 1-16,-3 0-7 16,-3 0 7-16,0 6 0 15,-2 4-7-15,-2 6-8 0,0 6 14 16,-4 4 1 0,-14 4 7-16,-6 2 8 0,-3-2-8 15,2-3-7 1,-1-4-33-16,-1 0 33 0,-2-3 0 15,1 0 26-15,3-2 5 16,5-6-31-16,7-2-3 16,5-4 2-16,4-2 0 15,4-2 1-15,0-2 0 16,0 0 1-16,0 0 2 16,0 0-3-16,0 0-1 15,0 0 0-15,0 0-16 16,0 2 0-16,7 0-15 15,17 2 32-15,9-2 58 16,8 2-6-16,8-4-14 0,2 0-14 16,-5 0 10-16,0 0-8 15,-9 0-11-15,-6 0 1 16,-4-4-6-16,-2 2-1 16,-8 0 5-16,-1 0 2 15,-7 0-14-15,-3 0 14 16,-1 2-3-16,-5 0 7 15,2 0-5-15,-2 0 1 16,0 0 1-16,3 0-6 16,-3 0 0-16,0 0-5 15,0 0-5-15,2-2 10 16,2 2-5-16,3-2 3 16,-1 2 4-16,1-2-7 0,0 2 5 15,0-2-4-15,-3-1-6 16,3 3 11-16,-3-1-6 15,0-1-5-15,2 2 9 16,-2-2-1-16,0 2-8 16,3-2 11-16,1 0-11 15,0 0 0-15,-4 0 0 16,0 2 8-16,-4 0 2 16,0-2-10-16,0 2 10 15,0 0-3-15,0 0-7 16,0 0 1-16,0 0 10 15,0 0-6-15,0 0 1 16,0 0-5-16,0 0-2 16,0 0 10-16,0 0-9 15,0 0 5-15,0 0-4 0,0 0-2 16,0 0 6-16,0 0-6 16,0 0 2-16,0 0-2 15,0 0-8-15,0 0-40 16,0 0-76-16,-14 0-118 15,-3 0-217-15,-1 0-220 0</inkml:trace>
  <inkml:trace contextRef="#ctx0" brushRef="#br0" timeOffset="174710.9">13347 9288 717 0,'0'0'289'0,"0"0"-139"16,0 0-14-16,0 0 0 15,0 0 8-15,0 0-27 16,0 0 4-16,11 0-45 16,-7-6-42-16,6 0 13 15,3 0 4-15,2-2-6 16,5 0-15-16,7 2-5 16,7-2-3-16,5 0 6 15,2 2-10-15,1 0 4 16,-2 2-6-16,-1 2 3 15,-8 0 2-15,-5 2-12 16,-4 0-8-16,-8 0 6 16,-3 0-7-16,-5 0-5 15,-1 0-8-15,-4 2 1 0,-1 6-4 16,0 6 5-16,0 2 11 16,-12 6 12-16,-11 4-1 15,-4-2 12-15,-2 2-22 16,0-4 21-16,3-2-22 15,2-2 0-15,1-2 0 16,3 1 9-16,3-3 0 16,0-4-4-16,9-2-5 15,6-4 1-15,0-2-1 16,2-2 1-16,0 0 0 16,0 0 0-16,0 0 1 15,0 2 7-15,15 0-3 16,7-1 25-16,7 3-1 0,9-4 13 15,3 0-1 1,-2 0-22-16,1 0 0 0,-2 0-10 16,1 0 1-16,-4 0-4 15,-4 0 2-15,-4 0-8 16,-10 0 8-16,-5 0-8 16,-8 0-1-16,-4 0 9 15,0 0-1-15,0 0 4 16,0 0 1-16,0 0-13 15,0 0 0-15,0 0-44 16,-18 11-97-16,-11 5-365 16,-6 4-280-16</inkml:trace>
  <inkml:trace contextRef="#ctx0" brushRef="#br0" timeOffset="175999.07">11415 11594 469 0,'0'0'768'16,"0"0"-523"-16,0 0-104 16,0 0-8-16,0 0-6 15,0 0-11-15,0 0 7 16,2-8-21-16,-2 6-13 15,0 2-33-15,2 0-9 16,-2 0-7-16,0 0-4 16,0 0 12-16,0 0-32 15,0 0 0-15,3 0 5 16,-3 0-6-16,0 0 3 16,0 0 7-16,0 0-10 15,0 0 9-15,0 0-3 0,0 0-2 16,0 0 1-16,0 0-1 15,0 0-7-15,0 0 1 16,0 0 1-16,0 0-5 16,0 0-9-16,0 0 8 15,0 0-7-15,0 0 0 16,0 0 8-16,0 0-7 16,0 0-1-16,0 0 0 15,0 0 1-15,0 0-1 16,0 0 7-16,0 0-8 15,0 0 0-15,0 0 1 16,0 0 0-16,0 0 1 0,0 0-2 16,0 0 0-1,0 0 5-15,0 0-5 0,0 0-1 16,0 0 0-16,0 0 1 16,0 0 1-16,0 0 10 15,0 0 1-15,0 0 4 16,0 0-15-16,0 0 11 15,0 0-3-15,0 0-1 16,0 0-2-16,0 0-5 16,0 0-1-16,0 0 6 15,0 0 0-15,0 0-5 16,0 0 7-16,0 0-8 16,0 0 6-16,0 0-6 0,0 0 2 15,0 0 10-15,0 0-11 16,0 0 5-16,0 0-5 15,0 0 0-15,0 0 1 16,0 0-2-16,0 0 2 16,0 0-2-16,2 0-9 15,14 0-90-15,63-6-180 16,2-2-111-16,15-8-291 0</inkml:trace>
  <inkml:trace contextRef="#ctx0" brushRef="#br0" timeOffset="176638.72">13871 10848 758 0,'0'0'263'0,"0"0"-120"15,0 0-28-15,0 0-17 16,0 0 17-16,0 0-13 16,0 0 13-16,-8-6-1 0,8 4-21 15,0 2-3 1,0 0-7-16,0 0-5 0,0 0-11 16,0 0-2-16,0 0-16 15,0-2-15-15,3 2-8 16,8-4-8-16,10 0 37 15,2-2-21-15,6-2-11 16,0 2-3-16,0 0 12 16,-4 2-32-16,-2 2-42 15,-4 2-64-15,-5 0-58 16,-5 0-80-16,-14 34-136 16,-22-2 10-16,-8 3-9 0</inkml:trace>
  <inkml:trace contextRef="#ctx0" brushRef="#br0" timeOffset="176853.39">13779 11087 1060 0,'0'0'394'16,"0"0"-151"-16,0 0-87 15,0 0-64-15,0 0 28 16,0 0 4-16,0 0-61 15,87-34-36-15,-67 32-27 16,5 0-4-16,-1 2-70 16,3 0-99-16,17 0-103 15,-8 0-117-15,-5 0-537 0</inkml:trace>
  <inkml:trace contextRef="#ctx0" brushRef="#br0" timeOffset="177837.94">14198 10622 838 0,'0'0'222'16,"0"0"-79"-16,0 0-51 15,0 0 5-15,0 0 16 0,0 0 12 16,0 0 9-16,-20-57-12 16,20 56-26-16,0 1-9 15,0 0-20-15,0 0-9 16,0 0-20-16,0 0-13 16,0 0-25-16,15 0 0 15,12 5 36-15,11 9 10 16,9 4-18-16,9 5-18 15,2-1 5-15,0 1 0 16,-5 2-14-16,-2-1-1 16,-9-2 3-16,-8-4-3 15,-10-4 0-15,-5-4 6 0,-11-2-6 16,-3-4-10 0,-5 2-5-16,0 2 2 0,0 10 13 15,-22 10 53-15,0 10 66 16,-12 9-39-16,0 3-32 15,-2-2-29-15,5 0 7 16,5-4-25-16,4-6 5 16,1-4-5-16,6-8 8 15,1-6 3-15,6-6-1 16,3-8-10-16,3-2 8 16,0-2 5-16,2-2-6 15,0 0 4-15,0 0-3 16,0 0 3-16,0 0 7 0,0 0 2 15,0 0 7 1,0 0 7-16,0 0-4 0,0 0-5 16,0 0 5-16,0 0-10 15,0 0-3-15,0 0-6 16,0 0-11-16,0 0 7 16,0 0-8-16,0 0 0 15,0 0 0-15,0 0-8 16,0 0 0-16,0 0 7 15,0 0-11-15,0 0 5 16,-3 0-8-16,-1 5 6 16,-3 2 9-16,-1 5 1 15,-2-2 8-15,1 1 1 16,1-1-10-16,1-5 6 0,3-1-6 16,1-2 0-1,3 1 0-15,0-3 0 0,0 0 25 16,0 0-10-16,0 0 1 15,0 0 16-15,0 0-5 16,0 0 13-16,0 0-1 16,0 0-6-16,0 0-1 15,0 0-3-15,0 0-12 16,0 0 8-16,0 0-14 16,0 0-2-16,0 0 0 15,0 0-9-15,0 0 0 16,0 0 0-16,0 0-7 15,0 0-40-15,0 0-48 16,0 0-45-16,-18 1-108 16,0 7-287-16,-6 1-438 0</inkml:trace>
  <inkml:trace contextRef="#ctx0" brushRef="#br0" timeOffset="182994.91">18420 9673 403 0,'0'0'721'15,"0"0"-496"-15,0 0-96 16,0 0-3-16,0 0 55 16,0 0-46-16,0-12-34 0,0 12-37 15,0 0-25-15,0 0-3 16,0 0 3-16,0 0-11 15,0 0 7-15,0 0-8 16,0 0 11-16,0 0-2 16,0 0-2-16,0 0-1 15,0 0-1-15,0 0-14 16,0 0-12-16,0 0-6 16,0 0-10-16,0 12-10 15,0 6 13-15,0 8 7 16,0 10 36-16,0 4-4 15,0 7-11-15,0-4 4 16,0 2-17-16,0-3 19 16,0-2 19-16,0-6-31 0,0-2 13 15,0-4-4-15,0-6-5 16,0-6-13-16,0-4 11 16,0-6-8-16,0-2-3 15,0-1 4-15,0-3 2 16,0 0-5-16,0 0 13 15,0 0 7-15,0 0 7 16,0 0 8-16,0 0-12 16,0 0-2-16,0-3-5 15,0-7-23-15,0-8-107 16,-7 2-152-16,-1-4-484 0</inkml:trace>
  <inkml:trace contextRef="#ctx0" brushRef="#br0" timeOffset="183843.56">19040 9970 950 0,'0'0'333'16,"0"0"-168"-16,0 0-3 16,0 0 24-16,0 0-51 15,0 0-27-15,0 0-33 16,-12-12-17-16,12 10-24 16,0 2 13-16,0 0-16 0,0 0 5 15,0 0-1-15,0 0-10 16,0 0-7-16,0 0-2 15,0 0 1-15,0 0 2 16,0 0-6-16,0 0 4 16,0 0-1-16,0 0 0 15,0 0-16-15,0 0 0 16,14 0 0-16,8 0 17 16,9 0 39-16,10 4-7 15,3-2-10-15,3 0-11 16,2-2-8-16,0 2 5 15,-3-2-4-15,-3 0-8 16,-3 0 3-16,-7 0-15 16,1 0-1-16,-5 0 12 15,-2 0-10-15,-5 0 10 0,-1 0 3 16,-6-2 6-16,-2-2 0 16,-4 2-1-16,0 2 1 15,-1-2-9-15,-2 2-6 16,2 0-5-16,1 0 5 15,-3 0 3-15,1 0-9 16,0 0 1-16,-2 0 6 16,-1 0-7-16,0 0 6 15,-2 0 0-15,1 0-4 16,-3 0 22-16,0 0-11 16,0 0-4-16,0 0 19 15,0 0-14-15,0 0-2 16,0 0-6-16,0-2 0 0,0 2 0 15,0 0-6-15,0 0-50 16,0 0-94-16,0 6-172 16,0 4-399-16,0-2-150 0</inkml:trace>
  <inkml:trace contextRef="#ctx0" brushRef="#br0" timeOffset="184886.87">20526 9721 857 0,'0'0'295'0,"0"0"-111"16,0 0-29-16,0 0 13 16,0 0-12-16,0 0-39 15,0 0-39-15,-12-18-11 16,12 16-4-16,0 0-17 15,0 2 4-15,0-2-13 16,12-2-1-16,3 0-16 16,8-4-5-16,3 2 13 15,3 0-2-15,3 2-6 16,-1 4 0-16,-2 0-7 0,-2 0-8 16,-7 0-5-16,-1 8-8 15,-2 6 6-15,-11 6-4 16,-4 6-4-16,-2 8 4 15,-8 6 6-15,-21 4 18 16,-7 5-3-16,-7-5-8 16,1-4 14-16,4-6-13 15,4-8-2-15,13-8 4 16,5-6-9-16,9-6 21 16,3-2-14-16,4-4 12 15,0 2-9-15,0-2-11 16,0 0-6-16,11 0 6 15,11 0 18-15,11 0 60 0,9 0-5 16,6 0-17 0,-2 0-15-16,-1 0-13 0,-3 0-8 15,-2 0 2-15,1 0-9 16,-4-4 2-16,1 2-7 16,-5 0-1-16,-2 2 4 15,-4-2 2-15,-6 2-11 16,-6-2 16-16,-6 2-5 15,-2 0 19-15,-5 0-9 16,-2 0-3-16,0 0 5 16,0 0-7-16,0 0-4 15,0 0 2-15,0 0-4 0,0 0 3 16,0 0-7-16,0 0 1 16,0 0 6-16,0 0-15 15,0 0 12-15,0 0-3 16,0 0-8-16,0 0 8 15,0 0 2-15,0 0-11 16,0 0 2-16,0 0-1 16,0 0 1-16,0 0 6 15,0 0-8-15,0 0-11 16,0 0-62-16,-9 6-125 16,-11 12-443-16,-7-2-239 0</inkml:trace>
  <inkml:trace contextRef="#ctx0" brushRef="#br0" timeOffset="187762.51">18347 10686 519 0,'0'0'310'16,"0"0"-127"-16,0 0-105 0,0 0 35 15,0 0 34-15,0 0-27 16,0 0-34-16,0-6 3 16,0 6-31-16,0 0 13 15,0 0 17-15,0 0-23 16,0 0 5-16,0 0-1 15,0 0 3-15,0-2-13 16,0 2-12-16,0 0-8 16,0 0-7-16,0 0-10 15,0-2-7-15,0 0-14 0,2-4 29 16,9 0-1 0,2-1-15-16,3 2-2 0,0-1 8 15,2 2-6-15,-3 0-9 16,1 4-5-16,-1 0 0 15,3 0-6-15,-2 0 6 16,-3 0-1-16,-2 0 0 16,-2 1-14-16,-5 8-3 15,-4 5 3-15,0 8-1 16,-2 8 9-16,-26 10 7 16,-9 8 11-16,-9 4 10 15,-1-4-10-15,3-5-11 16,8-11-16-16,12-10 7 15,8-8 9-15,7-6-1 16,5-2 2-16,1-5-1 0,3-1 3 16,0 0-3-16,0 0-12 15,0 0-1-15,0 0-2 16,0 3-9-16,11-2 24 16,10 2 45-16,5 1 16 15,8-4-18-15,3 0-3 16,9 0 2-16,2 0-5 15,1 0-4-15,0 0-2 16,-4-2-4-16,-3 0-9 16,-9 2 3-16,-4-3-11 15,-6 3 1-15,-8-1-1 16,-1 1 2-16,-8 0 9 16,-1 0-5-16,-5 0 8 0,0 0 10 15,0 0-14-15,0 0 4 16,0 0-2-16,0 0-2 15,0 0-4-15,0 0-7 16,0 0 0-16,0-3-9 16,0 3 0-16,0 0-8 15,0 0-34-15,0 0-28 16,-11 0-85-16,-32-11-168 16,1 0-466-16,-3-7-612 0</inkml:trace>
  <inkml:trace contextRef="#ctx0" brushRef="#br0" timeOffset="190151.43">15714 7660 517 0,'0'0'254'15,"0"0"-170"-15,0 0-41 16,0 0 25-16,0 0 22 16,0 0 4-16,0 0-6 15,0 0-24-15,0 0-6 16,0 0 10-16,0 0-10 16,0 0-10-16,0 0-1 15,0 0-8-15,0 0-16 0,0 0 0 16,0 0-4-16,0 0-4 15,0 0 0-15,0 0 9 16,0 0 20-16,0 0-3 16,0 0-7-16,0 0-11 15,0 0 2-15,0 0-1 16,4 0-13-16,9 2-5 16,7 2 16-16,14 2 27 15,3-2-1-15,8 0-4 16,6-2 3-16,0-2-13 15,3 2 0-15,-1-2-13 16,1 2 5-16,-3-2-2 16,-4 2-17-16,-10 0 5 0,-6 0-10 15,-8 0 8 1,-7 0-3-16,-5-2-6 0,-3 2 5 16,2-2 0-16,1 0-4 15,2 0 18-15,1 2-8 16,-4-2-3-16,4 2 0 15,-5 0-8-15,2-2 8 16,-2 0-9-16,2 2 1 16,2-2 0-16,3 2 4 15,5 0-5-15,2-2 8 16,0 2-2-16,2-2-5 16,-5 0 10-16,-3 0-5 15,-6 0-5-15,-1 0 7 16,-6 0-2-16,-4 0-5 15,2 0 8-15,-2 0-2 0,0 0 5 16,0 0 9 0,0 0 1-16,0 0-4 0,0 0 4 15,0 0-14-15,-4 0-8 16,-14 0-1-16,-16 0-20 16,-16 0-46-16,-20 2-12 15,-14 2 13-15,-8 2 15 16,-1-2 23-16,6 0 2 15,8-2 26-15,17 0 0 16,14 0 1-16,19-2 21 16,10 0-8-16,15 0-14 15,4 0 0-15,0 0-19 0,11 0 0 16,18 0 19 0,12 0 26-16,11 0 14 0,6 0-7 15,5 0-8-15,-1 0 3 16,-2-4-3-16,1 2-7 15,-6 0 1-15,-1 0-7 16,-8 2 0-16,-6 0-11 16,-11 0 5-16,-8 0-4 15,-8 0-2-15,-8 0 2 16,-3 0-2-16,-2 0 1 16,0 0 16-16,0 0 0 15,0 0-1-15,0 0 5 16,0 0-21-16,0 0 22 15,0 0-5-15,0 0-2 16,0 0-5-16,0 0 2 0,0 0 1 16,0 0-4-16,0 0 0 15,0 0 0-15,0 0-7 16,0 0 7-16,0 0-2 16,0 0-7-16,0 0 6 15,0 0-5-15,0 0-1 16,0 0-1-16,0 0 1 15,0 0 0-15,0 0-1 16,0 0 1-16,0 0 8 16,0 0-8-16,0 0 0 15,0 0 7-15,0 0-7 16,0 0-9-16,0 0-40 16,0 0-87-16,-14 0-104 0,-7 12-457 15,-2-4 180-15</inkml:trace>
  <inkml:trace contextRef="#ctx0" brushRef="#br0" timeOffset="192621.34">15802 5929 309 0,'0'0'365'0,"0"0"-209"16,0 0-58-16,0 0 19 15,0 0-17-15,0 0-26 16,0-4-26-16,0 4 37 16,0-2-18-16,0 2 4 15,0 0-13-15,0 0 0 16,0 0-13-16,0 0-24 15,0 0 2-15,0 0-2 16,0 0 5-16,0 0-10 16,0 0-16-16,0 0 22 0,0 0-16 15,0 0 12-15,0 0 20 16,0 0-21-16,0 0 11 16,0 0-6-16,0 0 9 15,0 0 11-15,0 0-25 16,0 0-4-16,0 0-7 15,0 0 5-15,0 0-4 16,0 0-7-16,0 0 6 16,0 0-5-16,0 0 11 15,0 0 0-15,0 0 2 16,0 0-2-16,0 0 1 16,0 0 2-16,0 0 1 15,0 0-2-15,0 0 6 0,0 0 4 16,0 0-12-16,0 0-5 15,0 0 8-15,0 0-14 16,0 0 17-16,0 0-10 16,0 0 4-16,0 0 0 15,0 0-3-15,0 0 7 16,0 0-7-16,0 0-7 16,0 0 12-16,0 0-13 15,0 0 10-15,0 0-4 16,0 0 2-16,0 0 0 15,0 0 0-15,0 0-2 16,0 0-5-16,0 0 7 0,0 0 2 16,0 0 3-16,0 0 1 15,0 0 7-15,0 0-12 16,0 0 8-16,0 0-10 16,0 0 6-16,0 0 7 15,0 0-6-15,0 0-6 16,0 0 6-16,0 0-15 15,0 0 7-15,0 0-7 16,0 0 0-16,0 0 0 16,0 0-1-16,0 0-25 15,-2 0-58-15,-5 22-110 16,-1 4-398-16,-6 0 227 0</inkml:trace>
  <inkml:trace contextRef="#ctx0" brushRef="#br0" timeOffset="196165.31">3252 6160 45 0,'0'0'335'15,"0"0"-197"-15,0 0-25 16,0 0-35-16,0 0 20 16,0 0 13-16,-3 0 3 15,3-2-8-15,0 0-27 16,0 0-21-16,0 2 2 15,0-2-11-15,0 2 5 0,0-2-12 16,0 2 29-16,0 0-17 16,0 0-18-16,0 0 36 15,0 0-20-15,0 0-11 16,0 0 15-16,0 0-37 16,0 0 16-16,0 0-34 15,0 0 5-15,0 0-5 16,0 0-1-16,0 0-9 15,0 0 2-15,0 0-1 16,0 0-3-16,0 0 9 16,0 0-26-16,0-2-70 15,0 2 92-15,0-2 6 16,0 2 22-16,0-2-6 16,0 2 1-16,0 0 18 15,0 0-8-15,0 0 28 0,0 0-33 16,0 0-6-16,0 0-3 15,0 0-13-15,0 0-12 16,0 0 11-16,0 0-2 16,-2 0 3-16,2 0 18 15,-2 0-9-15,2 0-2 16,0 4-7-16,0-4 0 16,0 0-8-16,0 0 8 15,0 0 10-15,0 0-10 16,0 0 0-16,0 0 25 15,0 0 14-15,0 0 11 16,0 0-26-16,0 0-1 0,0 0 4 16,0 0-3-16,0 0-14 15,0 0 8-15,0 0-12 16,0 0-6-16,0 0 0 16,0 0-10-16,0 0 1 15,0 0 2-15,0 0-17 16,0 0-11-16,0 0 35 15,0 0 5-15,0 0 3 16,0 0-8-16,0 0 0 16,0 0 0-16,0 0-10 15,0 0 9-15,0 0-14 16,0 0 15-16,4 0 27 16,5-6-17-16,5 0 11 0,-1-2-4 15,0 2 0 1,-6 0 5-16,-2 4-13 0,-5 0 10 15,0 2 16-15,0 0-29 16,0 0 12-16,0 0 7 16,0 0-18-16,0 0-7 15,0 0-14-15,0 0 3 16,0 0 10-16,0 0-14 16,0 0 15-16,0 0-1 15,0 0 1-15,0 0 0 16,0 0-10-16,0 0 8 15,0 0 2-15,0 0 6 16,0 0 8-16,0 0-14 16,4-2 13-16,-2-2 3 0,2-5 21 15,1 2-13-15,-3-1-6 16,0 0-6-16,0 2 12 16,-2 2-8-16,0 1-16 15,0 3-6-15,0 0-27 16,-6 0-25-16,-5 0 21 15,0 0 18-15,2 0-5 16,0 0 16-16,5 5 2 16,1-1 5-16,1-2-6 15,2-2 6-15,0 2-1 16,0-2-4-16,0 0 6 16,0 0 2-16,0 0-2 15,0 0 11-15,0 0 5 16,0 0 30-16,0 0-12 0,0 0-12 15,0 0-4 1,0 0 9-16,0 0-11 0,0 0 0 16,0 0 1-16,0 0-11 15,0 0 1-15,0 0-7 16,-2 0-5-16,2 0-19 16,-2 0 24-16,2 0 3 15,0 0 7-15,0 0-5 16,0 0-5-16,0 0-10 15,0 0-2-15,0 0 9 16,0 0 3-16,0 0 0 16,0 0 0-16,0 0 2 0,0 0 9 15,0 0-11-15,0 0-18 16,0 0 3-16,0 0 4 16,0 0 11-16,0 0 17 15,0 0-1-15,0 0-7 16,0 0 1-16,0 0 2 15,0 0-10-15,0 0-2 16,0 0-12-16,-5 0-39 16,-2 1 1-16,-1 6 50 15,-3-1 0-15,-1-1 12 16,6-1-11-16,1 1 0 16,3-5-1-16,2 2-10 15,0-2 10-15,0 0 0 16,0 0-1-16,0 0-7 0,0 0 8 15,0 0-18-15,0 0-52 16,0 0 70-16,0 0 0 16,2 0 20-16,5 0-10 15,-1 0 0-15,-1-2-1 16,0 0 2-16,-5 2-11 16,0 0-13-16,0 0 13 15,0 0-12-15,0 0-16 16,-3 10-20-16,-8 8 28 15,2 4 20-15,1 2 10 16,2-4 3-16,6-4-13 16,0-6-8-16,0-4-4 15,0-4 1-15,0-2-12 16,0 0 23-16,2 0 10 0,2 0 8 16,-4 0-2-16,0 0-10 15,0 0-6-15,0-8-112 16,-14-2-400-16</inkml:trace>
  <inkml:trace contextRef="#ctx0" brushRef="#br0" timeOffset="196952.76">3679 5859 848 0,'0'0'322'0,"0"0"-161"0,0 0-16 16,0 0-62 0,0 0-34-16,0 0 11 0,0 0-12 15,-53-4-11-15,48 4-4 16,3 0-15-16,-2 0-10 15,-4 0 0-15,0 0-1 16,-3 0 0-16,-2 0 2 16,-1 10-8-16,-2 2 1 15,-1 2 5-15,3 0-2 16,3 4-5-16,5 0-13 16,4 0 7-16,2 0 6 15,0-2 0-15,0-2 12 16,0 0-12-16,0-3 8 0,2-4-8 15,6 0 0 1,6-1 11-16,-1-1 33 0,3 2 17 16,2-1-39-16,-2-1 18 15,1-1-34-15,-1 1 21 16,-3 1-27-16,1-3 10 16,-3 4-4-16,-3-1-6 15,2 0-8-15,-2 0 8 16,-3 0 0-16,-1 2 1 15,-4-2 7-15,0 0 11 16,0 0-16-16,0 0 4 16,0 0 2-16,0 0-8 0,-4 0 12 15,-9 0 37-15,-3 2-7 16,3-4-6-16,-3-2-12 16,5-2-8-16,-1 0 0 15,4 0-17-15,-1 0-4 16,2-8-37-16,0-2-64 15,5 0-51-15,2-14-83 16,0 4-289-16,0-2-527 0</inkml:trace>
  <inkml:trace contextRef="#ctx0" brushRef="#br0" timeOffset="197365.36">3688 5825 165 0,'0'0'974'0,"0"0"-835"15,0 0-52-15,0 0-29 16,0 0-2-16,0 0 104 15,0 0-12-15,129-16-55 16,-86 6-22-16,-1 0-32 16,-9 2-12-16,-4 4-1 15,-8 0 3-15,-10 2 5 16,-7 0-27-16,-2 2 11 0,-2 0 4 16,0 0 8-1,0 0-10-15,0 0 7 0,0 0-12 16,0 0-14-16,0 0 10 15,0 0-11-15,0 0-1 16,0 0-26-16,0 0-55 16,0 0-58-16,0 4-81 15,0 18 68-15,8 0-91 16,0-6-242-16</inkml:trace>
  <inkml:trace contextRef="#ctx0" brushRef="#br0" timeOffset="198883.86">14671 7528 820 0,'0'0'183'0,"0"0"-128"16,0 0 12-16,0 0 25 16,0 0-8-16,0 0 9 15,0 0-1-15,0-8-20 16,0 8-53-16,0 0 13 0,0 0 18 15,0 0 7-15,0 0-49 16,0 0-7 0,0 0-1-16,0 0 0 0,0 0-31 15,0 0-28-15,0 0-34 16,0 1 13-16,4 11-82 16,0-3-128-16</inkml:trace>
  <inkml:trace contextRef="#ctx0" brushRef="#br0" timeOffset="200541.8">15735 6096 36 0,'0'0'345'16,"0"0"-182"-16,0 0-17 16,0 0-21-16,0 0-32 15,0 0-51-15,0 0 10 16,0-17-9-16,0 17 41 15,0 0 10-15,0 0-16 16,0 0 14-16,0 0-7 16,0 0-27-16,0 0-21 0,0 0-7 15,0 0 8 1,0 0-4-16,0 0 5 0,0 0 30 16,0 0-28-16,0 0-9 15,0 0-7-15,0 0-5 16,0 0 14-16,0-1 6 15,0 1-2-15,0 0 8 16,0-3-13-16,0 3-16 16,0-1-6-16,0 1-5 15,0 0-6-15,-2 0-8 16,-5 0-24-16,-3 0-17 16,-2 10 49-16,-1 3 19 0,1 4-13 15,4-3 3 1,3-2-9-16,5-4-2 0,0-2 2 15,0-2 0-15,0-2-17 16,0-2-32-16,7 0 49 16,7 0 29-16,1 0 12 15,5 0 0-15,-4-12-14 16,4-4 4-16,-7 2-9 16,-4 0-9-16,-7 0 8 15,-2 3 7-15,0 4-28 16,-4 1-8-16,-16 6-132 15,-9 0 110-15,-7 0 30 16,1 0 12-16,3 8-11 0,8 4-1 16,8-2-5-1,9 0-11-15,5-2 4 0,2-2 11 16,0-2-18-16,7 0-25 16,11-4 44-16,9 0 47 15,6 0 6-15,2-2-22 16,-1-8 2-16,-5-2-2 15,-11 1-19-15,-9 4 21 16,-9 0 2-16,0 2 2 16,-11-1-37-16,-16 2-94 15,-8 0 49-15,-4 4 45 16,6 0 0-16,4 0-9 16,9 6-70-16,6 6-51 15,8 3-42-15,6 8-81 16,6-5-30-16,15-8-246 0</inkml:trace>
  <inkml:trace contextRef="#ctx0" brushRef="#br0" timeOffset="201255.09">16072 6010 446 0,'0'0'569'16,"0"0"-435"-16,0 0-9 15,0 0-21-15,0 0-8 16,0 0-15-16,0 0 7 16,-55-35-29-16,47 31-2 15,0 0-26-15,-1 3-2 0,-1-2-7 16,-3 3-3-1,0 0-17-15,-3 0-1 0,-1 0 9 16,3 7-10-16,3 0 0 16,4 4-17-16,3 0 5 15,4 1 6-15,0 2-9 16,0-1 15-16,0 1 0 16,5-2 12-16,8-2 16 15,-2 2 17-15,3-2-5 16,-1-2-10-16,-3 2-12 15,4-2 3-15,-5 0-1 16,1 0-4-16,-4 2-7 16,-2 0 3-16,-2 2-10 0,-2 0 9 15,0 0-10 1,0 0 6-16,0 0 8 0,-8 0-14 16,-6-2 7-16,1-2 5 15,-1 0-3-15,-1-4 17 16,1 0-1-16,5-4 1 15,3 0 13-15,2 0 0 16,1 0-12-16,0 0-3 16,0 0-10-16,2 0-15 15,-1-4-3-15,2-4-93 16,0-12-49-16,0 0-167 16,12-2-601-16</inkml:trace>
  <inkml:trace contextRef="#ctx0" brushRef="#br0" timeOffset="203416.7">16061 5961 960 0,'0'0'205'0,"0"0"-98"16,0 0 75-16,0 0 36 15,0 0-44-15,0 0-48 16,0 0-18-16,4 0-49 15,7 0-27-15,7 0 11 16,9 0 0-16,9 0-2 16,3 0 10-16,2 0-13 15,-1 0-10-15,-5-2-8 16,-6 0 0-16,-4 0 0 16,-10 2-1-16,-3-2 5 15,-5 1-8-15,-5 1 20 16,-2-3 4-16,0 3-9 0,0 0-2 15,0 0-3-15,0 0-15 16,0 0 13-16,0 0-15 16,0 0-2-16,0 0-5 15,0 0-2-15,0 0 0 16,0 0 1-16,0 0 0 16,0 0 0-16,0 0 0 15,0 0 0-15,0 0 0 16,0 0 1-16,0 0 7 15,0 0-3-15,0 0-5 16,0 0 15-16,0 0-7 16,0 0 0-16,0 0 2 15,0 0-2-15,0 0-4 16,-7 0-5-16,-9 0 0 16,-9 0 3-16,-12 0-3 0,-12 0 0 15,-7 0-15-15,-4 0-10 16,4 0 19-16,5 0-12 15,9 0 11-15,8 0 7 16,12 0 0-16,11 0 0 16,5 0-1-16,2 0 1 15,4 0 9-15,0 0-3 16,0 0-4-16,0 0 10 16,0 0-12-16,0 0 11 15,0 0-4-15,0 0-6 16,0 0 11-16,0 0-11 15,0 0 1-15,0 0 10 16,0 0-12-16,0 0 2 0,0 0 4 16,0 0-6-16,0 0 0 15,0 0 2-15,0 0-2 16,0 0 1-16,0 0-1 16,0 0 1-16,0 0-1 15,0 0 0-15,0 0 6 16,0 0-6-16,0 0 0 15,0 0-1-15,0 0-9 16,-3 0-3-16,-4 6-7 16,-6 5 1-16,-8 7 8 15,3 1 10-15,1 6-11 16,-1 3 5-16,5-2 7 0,2 2-1 16,1-4 0-1,2 0-4-15,-1-4 5 0,-1 0 1 16,2-2 0-16,1-2 10 15,3-2-11-15,2 0-1 16,0-4-10-16,-1-2 4 16,3-2 7-16,0-2-6 15,0-1-1-15,0-3 6 16,0 0-8-16,0 0 3 16,0 0 6-16,0 0-1 15,0 0 0-15,0 0-8 16,0 0 1-16,11 0 8 15,7 0 8-15,4-5 2 0,5 1 2 16,4-2-10 0,0 2 5-16,3 0-6 0,-3 2-1 15,-2 0 1-15,-4 2-1 16,-5 0 0-16,-5 0-1 16,-6 0-16-16,-8 0 11 15,2 0-15-15,-3 0 14 16,0 0-8-16,0 0 9 15,0 4-12-15,0 8 10 16,0 6 8-16,0 2 6 16,-6 3-1-16,-3-1-4 15,0-3-1-15,-2-1 2 16,-2-1 8-16,-2-3 0 16,-4-2-9-16,1-2-2 15,-5-4-41-15,4 0 37 0,-3-3 5 16,0-3 1-16,2 3 6 15,-1-3-5-15,6 0 5 16,1 0-6-16,3 0 20 16,5 0-7-16,3 0-13 15,1 0 15-15,2 0 14 16,0 0-19-16,0 0 14 16,0 0-3-16,0 0-5 15,0 0-5-15,0 0 1 16,0 0-2-16,0 0 4 15,0 0-15-15,0 0 6 16,0 0 12-16,0 0 4 0,0 0-21 16,0 0 14-16,0 0-3 15,0 0 4-15,0 0 4 16,0 0-15-16,0 0-4 16,0 0 0-16,0 0 12 15,0 0-2-15,0 0-1 16,0 0-8-16,0 0-4 15,0 0 1-15,0 0 1 16,0 0 6-16,0 0-6 16,0 0 0-16,0 0 0 15,0 0 1-15,0 0 12 16,0 0-7-16,0 0-3 16,0 0-1-16,0 0-2 0,0 0 6 15,0 0-6 1,0 0 14-16,0 0-12 0,0 0-1 15,0 0-1 1,0 0-2-16,0 0 2 0,0 0 5 16,0 0-5-16,0 0-8 15,0 0 7-15,0 0 2 16,0 0 8-16,0 0-9 16,0 0 1-16,0 0-10 15,0 0 9-15,0 0-8 16,0 0 6-16,0 0 1 15,0 0-14-15,0 0 15 16,0 0-17-16,0 0 16 16,0 0-14-16,0 0-17 15,0 0-29-15,2 0-2 16,7 1 63-16,4 4 2 16,3-1 16-16,2-2 0 0,-2 2-17 15,-5-2 19-15,-3 0-11 16,-3-2-1-16,-5 2-8 15,3-2 0-15,-3 0 0 16,0 0 1-16,0 0 7 16,0 0 1-16,0 0-3 15,0 0 1-15,0 0 13 16,0 0-20-16,0 0-1 16,0 0-8-16,0 0-48 15,-5 6-68-15,-38 14-136 0,1 2-251 16,-5-4-61-16</inkml:trace>
  <inkml:trace contextRef="#ctx0" brushRef="#br0" timeOffset="205130.31">14392 6150 791 0,'0'0'282'0,"0"0"-95"16,0 0-2-16,0 0 13 0,0 0-21 16,0 0-41-16,0 0-19 15,0 0-18-15,0 0 1 16,2-4-38-16,3-4-23 16,-1-4-12-16,2 2-10 15,1 0 0-15,-2 0 9 16,0 4 13-16,-5 4 6 15,0 0-4-15,0 2-5 16,0 0-24-16,0 0-12 16,0 0-29-16,0 0 9 15,0 6-18-15,0 12 8 16,0 8 30-16,0 6 12 16,-5 6-10-16,-2-2 7 15,0-4-8-15,1-4 11 0,2-8-11 16,-1-6 13-16,3-4-8 15,2-4-5-15,-3-2 0 16,3-1 11-16,0-3-11 16,0 0 23-16,0 0 0 15,0 0 3-15,0 0 14 16,0-14 15-16,0-11-33 16,0-7-23-16,7-4 0 15,2-2-1-15,-3 4 0 16,1 6-7-16,-2 6 8 15,-3 8 0-15,1 6 0 16,-3 6 1-16,2 0-1 16,-2 2-7-16,0 0 5 0,0 0-35 15,0 0 5-15,0 10 7 16,0 12 9-16,0 4 8 16,-7 2 16-16,2 0-1 15,1-4-1-15,1-8 0 16,3-4-5-16,0-6-1 15,0-4 6-15,0 0-3 16,0-2-2-16,0 0-1 16,0 0 0-16,0 0-24 15,0 0-54-15,0 4-128 16,-2 10-188-16,0 0-9 16,2-2-406-16</inkml:trace>
  <inkml:trace contextRef="#ctx0" brushRef="#br0" timeOffset="206535.31">15473 6459 867 0,'0'0'271'16,"0"0"-77"-16,0 0 0 0,0 0-13 15,0 0-1-15,0 0-47 16,0 0-23-16,-8-10-17 16,6 10-24-16,2 0-14 15,-2 0-9-15,2 0-24 16,0 0-16-16,0 0-4 15,0 0-2-15,0 0 0 16,0 0-12-16,0 0-9 16,0 0 5-16,0 0-5 15,0 0 0-15,0 0-7 16,0 0-43-16,0 0-32 0,-2 0-39 16,2 0-103-1,0 0-50-15,0 10-60 16,2-4 4-16</inkml:trace>
  <inkml:trace contextRef="#ctx0" brushRef="#br0" timeOffset="207402.97">15396 7572 59 0,'0'0'146'0,"0"0"-113"16,0 0-33-16,0 0-39 15,0 0 39-15,0 0 0 0</inkml:trace>
  <inkml:trace contextRef="#ctx0" brushRef="#br0" timeOffset="209626.31">16849 6006 214 0,'0'0'359'0,"0"0"-206"16,0 0-39-16,0 0 17 15,0 0 1-15,0 0-6 16,0 0 0-16,0-7-13 0,0 5 1 15,0 2-10 1,0 0 15-16,0 0-11 0,0 0-39 16,0 0 16-16,0 0-46 15,0 0-2-15,0 0-4 16,0 0 14-16,0 0-25 16,0 0 14-16,0 0-2 15,0 0-5-15,0 0 2 16,0 0 2-16,0 0-6 15,0 0 5-15,0 0 8 16,0 0 2-16,0 0-9 16,0 0 0-16,0 0-5 15,0 0-6-15,0 0 2 16,0 0 0-16,0 0 6 16,0 0-2-16,0 0 3 0,0 0-5 15,0 0-7-15,0 0-7 16,0 0 6-16,0 0-17 15,0 0 0-15,0 0 14 16,0 0-14-16,0 0 1 16,0 0-1-16,0 0 1 15,0 0 10-15,0 0-12 16,0 0 0-16,0 0 4 16,0 0-3-16,0 0-1 15,0 0 9-15,0 0-1 16,0 0 5-16,0 0-4 15,0 0 6-15,0 0 12 16,0 0-19-16,0 0-1 0,0 0-7 16,0 0-46-16,0 0-81 15,0 0-110-15,-17 6-136 16,-4 12-282-16,2-4-82 0</inkml:trace>
  <inkml:trace contextRef="#ctx0" brushRef="#br0" timeOffset="210669.9">16805 6386 947 0,'0'0'170'0,"0"0"-54"16,0 0 25-16,0 0-2 16,0 0 15-16,0 0-19 15,0 0-50-15,0-9-15 16,0 9-5-16,0 0-17 15,0 0-12-15,0 0 1 0,0 0-10 16,0 0-12 0,0 0-2-16,0 0-6 0,0 0 1 15,0 0 2-15,0 0-9 16,0 0 6-16,0-3-7 16,0-1 0-16,0-2 3 15,2 1 7-15,-2 0-9 16,0 1 10-16,0 3-11 15,0 1-1-15,0 0-15 16,0 0-25-16,0 0 41 16,0 0 0-16,0 0 0 15,0 0 10-15,0 0-10 16,-4 0 1-16,2 0 5 16,-1 3-5-16,3-1-1 15,0-2 0-15,0 0 0 0,0 0 10 16,0 0-9-1,0 0 6-15,0 0 1 0,0 0-7 16,0 0 20-16,0 0-3 16,0 0 26-16,0 0-11 15,0 0-15-15,0 0-3 16,-4 0-8-16,-1 0-6 16,-2 0-1-16,-1 0 0 15,-5 5 4-15,-1-4-3 16,1 3 0-16,5-1-1 15,2 0-1-15,6 1-15 16,-2-1 5-16,2 1 2 16,0-3 9-16,0 2-7 15,0-3-6-15,0 1 4 16,0-1-12-16,0 0-6 0,0 0 27 16,2 0 0-16,0 0 21 15,2 0 3-15,-4 0 8 16,0 0-15-16,0 0 7 15,0 0-23-15,0 0 10 16,0 0-11-16,0 0-2 16,0 0 2-16,0 0 0 15,-1 3 0-15,1-3 1 16,0 0-1-16,0 2 0 16,0-2-1-16,0 0-8 15,0 0 0-15,0 0-4 16,0 0 1-16,0 0 12 15,0 0 1-15,0 0-1 0,0 0-1 16,0 0 1-16,0 0 30 16,0 0 4-16,0 0 6 15,0-5-32-15,0 1-1 16,0 0 0-16,-5 4-7 16,-8 0-68-16,-10 0-28 15,-1 0-76-15,2 21-128 16,6-6-283-16,14-2-335 0</inkml:trace>
  <inkml:trace contextRef="#ctx0" brushRef="#br0" timeOffset="211254.98">17208 6292 684 0,'0'0'305'16,"0"0"-198"-16,0 0 20 15,0 0 24-15,0 0-74 16,0 0-21-16,0 0 24 0,-89-20-1 15,76 20-25 1,2 0-26-16,4 0-27 16,-2 0-2-16,5 0 1 0,-1 6-1 15,0 2-5-15,4 2 6 16,-2 3-1-16,3-2-6 16,0 3 7-16,0 1 1 15,7-4 8-15,8 1 24 16,4 1 39-16,2-2 4 15,2 0-26-15,-1-1-3 16,-2 0-14-16,-4-1-3 16,-2 2-8-16,-4-1-15 0,-1-4 2 15,-5 2-8 1,1-4-1-16,-5 0 0 0,0 0-1 16,0-2-8-16,0 2 8 15,0 0-19-15,-15 0-2 16,-8 4 22-16,-8-2 42 15,-5 2-11-15,-1-4-17 16,-3 0-14-16,1-4-41 16,6 0 4-16,4 0-21 15,4 0-14-15,10 0-34 16,13-14-44-16,2 0-99 16,0-4-496-16</inkml:trace>
  <inkml:trace contextRef="#ctx0" brushRef="#br0" timeOffset="211477.68">17191 6222 1292 0,'0'0'209'15,"0"0"-153"-15,0 0-16 16,0 0-40-16,131 0-8 16,-100 0-96-16,-8 0-166 15,-10 0-584-15</inkml:trace>
  <inkml:trace contextRef="#ctx0" brushRef="#br0" timeOffset="-213225.54">16988 5470 590 0,'0'0'255'0,"0"0"-109"16,0 0-4-16,0 0-9 15,0 0-20-15,0 0-33 16,0 0-13-16,0 0 13 0,0 0-6 16,0 0-17-1,0 0-16-15,0 0-15 0,0 0 8 16,0 0 10-16,0 0-19 16,0 0 14-16,0 0-26 15,0 0 9-15,0 0-5 16,0 0 2-16,0 0-7 15,0 0 5-15,0 0-10 16,0 0 0-16,0 0 4 16,0 0 5-16,0 0 6 15,0 0 6-15,0 0 1 16,0 0 13-16,0 0-7 16,0 0 12-16,0 0-8 0,0 0-7 15,0 0-12 1,0 0-19-16,0 0 13 0,0 0-3 15,0 0 3-15,0 0-13 16,0 0 22-16,0 0-3 16,0 0 0-16,0 0 2 15,0 0-1-15,0 0 3 16,0 0-4-16,0 0 7 16,0 0-10-16,0 0-6 15,0 0 6-15,0 0-2 16,0 0 0-16,0 0-5 15,0 0 3-15,0 0-4 0,0 0 3 16,0 0 0 0,0 0-3-16,0 0 5 0,0 0-2 15,0 0 0-15,0 0-2 16,0 0 2-16,0 0 7 16,0 0-19-16,0 0 21 15,0 0-10-15,0 0-1 16,0 0 7-16,0 0-8 15,0 0 7-15,0 0-15 16,0 0 13-16,0 0-13 16,0 0 14-16,0 0-14 15,0 0 11-15,0 0-10 16,0 0 4-16,0 0 0 16,0 0 0-16,0 0 0 15,0 0-6-15,0 0 0 16,0 0 1-16,0 0-1 15,0 0 1-15,0 0-1 0,0 0 0 16,0 0 1-16,0 0 0 16,0 0 6-16,0 0-1 15,0 0-6-15,0 0 1 16,0 0 0-16,0 0 0 16,0 0-1-16,0 0 0 15,0 0-8-15,0 0 8 16,0 2 0-16,0-2 0 15,0 2 0-15,0-2 0 16,0 0 1-16,0 0-1 16,0 0 0-16,0 0 0 15,0 0 0-15,0 0 0 16,0 0 0-16,0 0 0 0,0 0 0 16,0 0 0-16,0 0 0 15,0 0 1-15,0 0-1 16,0 0 0-16,0 0 2 15,0 0-2-15,0 0 0 16,0 0 0-16,0 0 0 16,0 0 1-16,0 0-1 15,0 0 0-15,0 0 0 16,0 0 1-16,0 0-2 16,0 0 1-16,0 0 0 15,0 0-1-15,0 0 0 16,0 0-5-16,0 0 5 0,0 0 0 15,0 0 1 1,0 0-1-16,0 0 0 0,0 0 1 16,0 0-1-16,0 0-1 15,0 0 2-15,0 0 0 16,0 0 0-16,0 0 0 16,0 0 8-16,0 0-8 15,0 0 1-15,0 0-1 16,0 0 1-16,0 0-1 15,0 0 6-15,0 0-6 16,0 0 1-16,0 0-1 16,0 0 0-16,0 0 1 15,0 0-1-15,0 0 1 0,0 0 7 16,0 0-8-16,0 0 1 16,0 0 0-16,0 0 0 15,0 0 5-15,0 0-6 16,0 0-1-16,0 0 1 15,0 0-1-15,0 0 0 16,0 0 1-16,0 0 0 16,0 0 0-16,0 0 0 15,0 0-1-15,0 0 1 16,0 0 0-16,0 0 0 16,0 0 1-16,0 0-1 15,0 0 0-15,0 0-1 16,0 0-5-16,0 0 5 15,0 0 1-15,0 0-1 16,0 0 1-16,0 0 0 0,0 0-5 16,0 0 5-16,0 0 1 15,0 0 6-15,0 0-6 16,0 0-1-16,0 0 0 16,0 0 0-16,0 0-1 15,0 0-1-15,0 0 2 16,0 0 1-16,0 0 0 15,0 0-1-15,0 0 0 16,0 0 1-16,0 0-1 16,0 0 0-16,0 0 0 15,0 0 0-15,0 0 1 16,0 0-1-16,0 0 0 16,0 0 0-16,0 0 0 0,0 0 0 15,0 0 1-15,0 0-1 16,0 0 1-16,0 0-1 15,0 0 0-15,0 0 0 16,0 0 0-16,0 0 1 16,0 0-1-16,0 0 0 15,0 0 1-15,0 0-1 16,0 0 0-16,0 0 0 16,0 0 1-16,0 0 1 15,0 0-2-15,0 0 1 16,0 0-1-16,0 0 0 15,0 0-1-15,0 0 1 0,0 0 0 16,0 0 0-16,0 0 1 16,0 0-2-16,0 0 1 15,0 0 0-15,0 0 0 16,0 0 0-16,0 0 0 16,0 0 0-16,0 0 1 15,0 0-1-15,0 0-1 16,0 0 1-16,0 0 1 15,0 0-1-15,0 0 0 16,0 0 0-16,0 0 0 16,0 0 0-16,0 0 0 15,0 0-1-15,0 0 0 16,0 0 1-16,0 0 0 0,0 0 0 16,0 0 0-1,0 0 2-15,0 0-1 0,0 0-2 16,0 0 1-16,0 0 0 15,0 0 1-15,0 0-1 16,0 0 1-16,0 0 3 16,0 0-3-16,0 0-1 15,0 0 0-15,0 0 1 16,0 0-1-16,0 0 0 16,0 0 0-16,0 0 0 15,0 0 0-15,0 0-1 16,0 0 1-16,0 2 0 15,0-2 1-15,-3 2-1 0,3-2 0 16,0 0 1 0,0 0-1-16,0 0 1 0,0 0-1 15,0 0 0-15,0 0 1 16,0 0 0-16,-2 0-1 16,2 0 0-16,0 0 0 15,0 0 0-15,0 0 0 16,0 0-1-16,0 0 1 15,0 0 0-15,0 0-1 16,0 0 0-16,0 0-5 16,0 0 5-16,0 0 1 15,0 0 0-15,0 0 4 16,0 0-4-16,0 0-1 16,0 0 1-16,0 0 0 0,0 0 0 15,0 0 0-15,0 0-1 16,0 0 1-16,0 0 0 15,0 0 0-15,0 0-1 16,0 0 1-16,0 0 0 16,0 0 1-16,0 0 0 15,0 0-1-15,0 0 0 16,0 0 0-16,0 0 0 16,0 0 1-16,0 0-2 15,0 0 1-15,0 0-1 16,0 0 1-16,0 0-4 15,0 0 4-15,0 0 0 16,0 0 1-16,0 0-1 16,0 0 0-16,0 0 0 0,0 0 0 15,0 0 0-15,0 0 0 16,0 0 0-16,0 0-5 16,0 0 5-16,0 0 0 15,0 0 0-15,0 0-1 16,0 0 1-16,0 0-1 15,0 0 1-15,0 0-6 16,0 0 6-16,0 0 0 16,0 0-1-16,0 0 1 15,0 0 1-15,0 0 0 16,0 0-1-16,0 0-2 16,0 0 2-16,0 0 0 15,0 0 0-15,0 0 0 16,0 0 2-16,0 0-2 0,0 0 1 15,0 0-1-15,0 0 1 16,0 0-1-16,0 0 0 16,0 0 2-16,0 0-2 15,0 0 0-15,0 0 1 16,0 0-1-16,0 0 0 16,0 0 0-16,0 0 1 15,0 0 5-15,0 0-6 16,0 0 0-16,0 0 0 15,0 0-1-15,0 0 1 16,0 0 0-16,0 0 0 16,0 0 1-16,0 0 1 0,0 0-2 15,0 0 6-15,0 0-6 16,0 0 1-16,0 0-1 16,0 0 0-16,0 0 0 15,0 0 0-15,0 0 0 16,0 0 0-16,-2 0 0 15,0 2-1-15,0-2-3 16,2 0 4-16,0 0 2 16,0 0-2-16,0 0 0 15,0 0-3-15,0 0 3 16,0 0 7-16,0 0-7 16,0 0 1-16,0 0 1 15,0 0-2-15,0 0 0 0,0 0 0 16,0 0 1-1,0 0-2-15,0 0-1 0,0 0 2 16,0 0 1-16,0 0-1 16,0 0 0-16,0 0 1 15,0 0-1-15,0 0 1 16,0 0 0-16,0 0-1 16,0 0 0-16,0 0 0 15,0 0 0-15,0 0 1 16,0 0-1-16,0 0 0 15,0 0 0-15,0 0 0 16,0 0-1-16,0 0 1 16,0 0 0-16,0 0 0 15,0 0 1-15,0 0-1 16,0 0 1-16,0 0-1 0,0 0 1 16,0 0-1-16,0 0 0 15,0 0 0-15,0 0 0 16,0 0 7-16,0 0-7 15,0 0-1-15,0 0 1 16,0 0 0-16,0 0 0 16,0 0 0-16,0 0 0 15,0 0 0-15,0 0 0 16,0 0 1-16,0 0-2 16,0 0-1-16,0 0 2 15,0 0 0-15,0 0 1 16,0 0-1-16,0 0 0 15,0 0 0-15,0 0 1 0,0 0-1 16,0 0 1-16,0 0 0 16,0 0-1-16,0 0 1 15,0 0-1-15,0 0 0 16,0 0 0-16,0 0 0 16,0 0 0-16,0 0 0 15,0 0 0-15,0 0 1 16,0 0-1-16,0 0 0 15,0 0 0-15,0 0 0 16,0 0 0-16,0 0 0 16,0 0 0-16,0 0 0 15,0 0 0-15,0 0-1 0,0 0 1 16,0 0 0 0,0 0 1-16,0 0-1 15,0 0 0-15,0 0-1 16,0 0 1-16,0 0 0 0,0 0 0 15,0 0 0-15,0 0 0 16,0 0 0-16,0 0-1 16,0 0-6-16,0 0 7 15,0 0 1-15,0 0 5 16,0 0-6-16,0 0 1 16,0 0-1-16,0 0 0 15,0 0 0-15,0 0 0 16,0 0-1-16,0 0 1 0,0 0 0 15,0 0 0-15,0 0 0 16,0 0 0-16,0 0 0 16,0 0 1-16,0 0-1 15,0 0 0-15,0 0 0 16,0 0-1-16,0 0 1 16,0 0 1-16,0 0-1 15,0 0 0-15,0 0 0 16,0 0 0-16,0 0 0 15,0 0 0-15,0 0 0 16,0 0-9-16,0 0 9 16,0 0 9-16,0 0-8 15,0 0 0-15,0 0-1 16,0 0 7-16,0 0-7 16,0 0 0-16,0 0 0 0,0 0 1 15,0 0-1-15,0 0 5 16,0 0-5-16,0 0-1 15,0 0-15-15,0 0-47 16,-3 0-40-16,-8 4-51 16,-6 6-46-16,-10 4 24 15,-4 4-19-15,-3 6-78 16,3 3-42-16,4 2 52 16,-4 18 73-16,8-9-117 15,3-6-193-15</inkml:trace>
  <inkml:trace contextRef="#ctx0" brushRef="#br0" timeOffset="-211341.35">16317 7060 39 0,'0'0'10'0,"0"0"3"16,0 0 9-16,0 0 34 15,0 0-11-15,0 0-18 16,-31 20-27-16,28-18-8 15,1 0 8-15,2-2 58 0,0 0-12 16,0 0-32-16,0 0 5 16,0 0 3-16,0 0-14 15,0 0-8-15,0 0-18 16,0 0 18-16,0 0 0 16,0 0 0-16,0 0-6 15,0 0-55-15,0 0-149 0</inkml:trace>
  <inkml:trace contextRef="#ctx0" brushRef="#br0" timeOffset="-210769.75">16115 6721 186 0,'0'0'224'15,"0"0"-117"-15,0 0 11 16,0 0-36-16,0 0 11 16,0 0-59-16,0 0-18 0,-10 0-16 15,8 0-4-15,-3 0-28 16,1 0 3-16,0 0 20 15,0 0 8-15,-2 0-15 16,2 0-15-16,2 0 1 16,-7 0 10-16,3 0-71 15,-4-1-128-15</inkml:trace>
  <inkml:trace contextRef="#ctx0" brushRef="#br0" timeOffset="-210066.09">14399 6132 196 0,'0'0'75'0,"0"0"-26"16,0 0-21-16,0 0-1 15,0 0 37-15,0 0 34 16,0 0 35-16,13 2-15 16,-11-2-56-16,-2 0-27 15,0 0-19-15,0 0-16 0,0 0-5 16,0 8-90-1,0 0-104-15,-2-2 93 0</inkml:trace>
  <inkml:trace contextRef="#ctx0" brushRef="#br0" timeOffset="-207197.83">16450 6170 234 0,'0'0'555'0,"0"0"-463"16,0 0-14-16,0 0 24 15,0 0 2-15,0 0 6 16,0 0 12-16,3-16-18 16,-1 14-5-16,-2 2 6 15,0 0-9-15,0 0-11 16,0 0-23-16,0 0 4 16,0 0-6-16,0 0-7 15,0 0 6-15,0-2 1 16,0 2 10-16,0 0-2 15,0-2-10-15,0 2 7 16,0-2-12-16,0 0-12 16,0 0-7-16,0 0-7 0,0 2-5 15,0-2 14 1,0 2-14-16,0 0 8 0,0 0-6 16,0 0-9-16,0 0 6 15,0 0-9-15,0-2 3 16,0 2-2-16,0 0-2 15,0 0 0-15,0 0-1 16,0 0-9-16,0 0-1 16,0 0 0-16,0 0-1 15,0 0-10-15,0 0-3 16,0 0 5-16,0 0-9 16,0 0-2-16,0 4-4 15,-5 10 6-15,-4 8 18 16,-1 6 0-16,-5 4 0 15,1 4 0-15,0 1-1 0,3-5 2 16,0-5 5-16,2-3-6 16,0-2 1-16,2-4 0 15,3-1 0-15,0-5 0 16,0-5 4-16,4 0-4 16,-4-3 4-16,4-4-5 15,0 2 0-15,0-2 5 16,0 0-4-16,0 0 0 15,0 0 21-15,0 0-10 16,0 0-1-16,0 0-10 16,0 0-1-16,0 0 8 15,0 0 1-15,0 0-9 0,0 0-9 16,0 0 9 0,0 0-2-16,0 0 8 15,0 0-13-15,0 0 7 16,0 0 0-16,0 0 5 0,0 0-3 15,0 0-3-15,0 0 1 16,0 0-11-16,0 0-4 16,-2 2 9-16,2 2 5 15,-2-2 1-15,2 0 1 16,0-2 5-16,0 0 13 16,0 0-19-16,0 0 0 15,0 0 19-15,0 0-18 16,0 0-1-16,0 0 7 15,0 0-5-15,0 0 7 0,0 0-8 16,0 0 8-16,0 0 0 16,0 0-9-16,0 0 15 15,0 0-15-15,0 0 0 16,0 0 10-16,0 0-8 16,0 0 4-16,0 0-6 15,0 0 1-15,0 0 1 16,0 0 7-16,0 0-8 15,0 0 10-15,0 0-11 16,0 0 0-16,0 0 6 16,0 0-5-16,0 0 0 15,0 0 0-15,0 0 0 16,0 0 4-16,0 0-5 16,0 0 0-16,0 0 2 0,0 0-1 15,0 0 5-15,0 0-6 16,0 0 0-16,0 0 0 15,0 0 3-15,0 0 3 16,0 0-12-16,0 0 7 16,0 0-1-16,0 0 2 15,0 0-2-15,0 0 5 16,0 0-5-16,0 0 0 16,0 0 7-16,0 0-7 15,0 0 2-15,0 0 5 16,0 0-1-16,0 0 6 15,0 0-3-15,0 0-9 16,0 0 6-16,0 0-4 0,0 0 5 16,0 0-7-1,0 0-6-15,0 0 5 0,0 0 2 16,0 0 6-16,0 0-7 16,0 0 0-16,0 0 0 15,0 0 0-15,0 0 0 16,0 0 0-16,0 0 0 15,0 0-2-15,0 0 2 16,0 0 0-16,0 0-1 16,0 0 1-16,0 0-1 15,0 0 1-15,0 0 0 16,0 0 0-16,0 0 1 0,0 0-1 16,0 0 1-1,0 0-1-15,0 0 0 0,0 0 0 16,0 0 0-16,0 0-1 15,0 0 1-15,0 0 0 16,0 0 0-16,0 0 0 16,0 0-6-16,0 0 6 15,0 0 0-15,0 0 0 16,0 0 0-16,0 0 0 16,0 0 0-16,0 0 0 15,0 0 0-15,0 0 1 16,0 0-1-16,0 0 1 15,0 0 0-15,0 0 0 16,0 0-2-16,0 0 2 16,0 0-1-16,0 0 0 0,0 0 0 15,0 0 0-15,0 0 6 16,0 0-6-16,0 0 1 16,0 0-1-16,0 0 0 15,0 0 0-15,0 0 0 16,0 0 1-16,0 0 0 15,0 0-1-15,0 0 0 16,0 0 1-16,0 0 0 16,0 0-1-16,0 0 0 15,0 0 0-15,0 0 0 16,0 0 1-16,0 0-1 16,0 0 0-16,0 0 0 15,0 0 0-15,0 0 1 0,0 0 3 16,0 0-4-16,0 0-2 15,0 0 1-15,0 0 0 16,0 0 0-16,0 0 1 16,0 0-1-16,0 0 1 15,0 0-2-15,0 0 1 16,0 0 1-16,0 0-6 16,0 0 6-16,0 0-1 15,0 0 1-15,0 0 0 16,0 0-2-16,0 0 8 15,0 0-7-15,0 0 2 16,0 0-1-16,0 0 0 0,0 0 1 16,0 0-1-16,0 0 2 15,0 0-2-15,0 0 0 16,0 0 0-16,0 0 0 16,0 0 1-16,0 0 5 15,0 0-6-15,0 0-1 16,0 0 0-16,0 0 1 15,0 0 0-15,0 0-2 16,0 0 2-16,0 0 0 16,0 0 0-16,0 0 0 15,0 0-1-15,0 0 1 16,0 0 0-16,0 0 0 16,0 0 0-16,0 0-45 15,-2 0-46-15,-7 0-115 16,-24 4-296-16,0 0-204 0,4-4-88 15</inkml:trace>
  <inkml:trace contextRef="#ctx0" brushRef="#br0" timeOffset="-205783.79">16845 5668 573 0,'0'0'267'0,"0"0"-115"16,0 0 1-16,0 0 11 15,0 0-9-15,0 0-32 16,0 0 16-16,0-14-18 15,0 13-24-15,0-2-37 16,0 2 1-16,0 1-15 16,0 0-17-16,0 0-5 15,0 0-15-15,0 0-8 16,0 0-1-16,0 0-9 16,0 0-7-16,0 0 2 15,0 0-8-15,0 1 6 0,0 9 16 16,0 1 6-16,0-3-5 15,0-1 0-15,0 0-1 16,0-3-1-16,0-4 1 16,0 0 7-16,0 0-7 15,4 0 8-15,1 0-8 16,2 0 19-16,1-6 3 16,-1-4-10-16,0 0 4 15,-2 2 5-15,-3 2-5 16,-2 2-1-16,0 1-15 0,0 3-3 15,-11 0-57 1,-7 0 40-16,-3 0 20 0,1 9 8 16,7 3-8-16,2 2-7 15,7 0 7-15,1 0 2 16,3-2-2-16,0-2-8 16,0 0-1-16,3-4 2 15,10-4 7-15,2 0 27 16,3-2-2-16,5 0-2 15,-4 0 6-15,2-8-11 16,-5 0-5-16,-8 0 9 16,-6 0-8-16,-2 2 8 15,0 2-22-15,-13-2-40 16,-11 2-41-16,-7 1 64 16,-1 3 17-16,6 0 1 0,5 0 0 15,13 0-1-15,3 0-8 16,5 0 7-16,0 0-32 15,0 0-66-15,0 0-83 16,0 7-118-16,13 1 50 16,8-5-380-16</inkml:trace>
  <inkml:trace contextRef="#ctx0" brushRef="#br0" timeOffset="-205287.09">17347 5707 175 0,'0'0'1077'16,"0"0"-919"-16,0 0-63 16,0 0-6-16,0 0-44 15,-137-30 5-15,108 30 11 16,8 0-54-16,5 4-7 15,9 8-33-15,7 2 17 16,0 4 1-16,0 0 15 16,13 2 0-16,5 2 7 15,5-2 44-15,-4-2-7 16,-1-6-10-16,-2-2-4 16,-7-2-5-16,-5-4-6 15,-1-2 2-15,-3-2-10 0,0 2-2 16,0-2 0-1,0 0 5-15,0 2-13 0,0 0-1 16,0 0 13-16,0 2-3 16,-7 0 5-16,-2 2 15 15,-4 0 6-15,0-2-6 16,-3 2 6-16,-3-2-23 16,0 0 3-16,-1 0-16 15,0 0-1-15,4 0-41 16,0-2-11-16,3 2-26 15,2-2-42-15,-1 2-33 16,4-4-66-16,1 0-118 16,7 0-631-16</inkml:trace>
  <inkml:trace contextRef="#ctx0" brushRef="#br0" timeOffset="-205034.58">17324 5729 1187 0,'0'0'219'0,"0"0"-151"16,0 0 54-16,0 0 21 16,131-11-77-16,-93 11-36 15,-3 0-15-15,-2 0-14 0,-5 0 13 16,-8 0-14-1,-4 0-38-15,-7 0-33 0,-7 0-34 16,-2 0-30-16,0-1-30 16,-11-7-421-16</inkml:trace>
  <inkml:trace contextRef="#ctx0" brushRef="#br0" timeOffset="-203119.82">16910 4859 841 0,'0'0'160'0,"0"0"-108"16,0 0 48-16,0 0 22 16,0 0-11-16,0 0-13 15,0 0-11-15,0 1-17 16,0-1 17-16,0 0-17 16,0 0-2-16,0 0-16 15,0 0-12-15,0 0 4 16,0 0-12-16,0 0-1 0,0 0 10 15,0 0-4 1,0 0 11-16,0 0-8 0,0 0-7 16,0 0-2-16,0 0 0 15,0 0-7-15,0 0 2 16,0 0-9-16,0 0-11 16,0 0 2-16,0 0-7 15,0 0 13-15,0 0 8 16,0 0-12-16,0 0 5 15,0 0-13-15,0 0 4 16,0 0 0-16,0 0-6 16,0 0 0-16,0 0-7 15,0 0 7-15,0 0 0 16,0 0 0-16,0 0 9 0,0 0-9 16,0 0 0-16,0 0 18 15,0 0-18-15,0 0 6 16,0 0-3-16,0 0-3 15,0 0 1-15,0 0 2 16,0 0-3-16,0 0 0 16,0 0-3-16,0 0 3 15,0 0 2-15,0 0-2 16,0 0-9-16,0 0 2 16,0 0 7-16,0 0 13 15,0 0-12-15,0 0 0 16,0 0 0-16,0 0 0 15,0 0 0-15,0 0 0 0,0 0-1 16,0 0 1-16,0 0 0 16,0 0-1-16,0 0 2 15,0 0-2-15,0 0 0 16,0 0 6-16,0 0-6 16,0 0 0-16,0 0-2 15,0 0 2-15,0 0 0 16,0 0 1-16,0 0 3 15,0 0-2-15,0 0-1 16,0 0 6-16,0 0-6 16,0 0-1-16,0 0-5 15,0 0 5-15,0 0 14 16,0 0-14-16,0 0 0 0,0 0-8 16,0 0 8-1,0 0 2-15,0 0-1 0,0 0 0 16,0 0 0-16,0 0-1 15,0 0 7-15,0 0-12 16,0 0 16-16,0 0-9 16,0 0 2-16,0 0-2 15,0 0 16-15,0 0-6 16,0 0 0-16,0 0 1 16,0 0-7-16,0 0 0 15,0 0 2-15,0 0-7 16,0 0 10-16,0 0-3 0,0 0 1 15,0 0 3 1,0 0 2-16,0 0 1 0,0 0-14 16,0 0 9-16,0 0-10 15,0 0 0-15,0 0 12 16,0 0-2-16,0 0-10 16,0 0 0-16,0 0-6 15,0 0 6-15,0 0-1 16,0 0 1-16,0 0 0 15,0 0 15-15,0 0-15 16,0 0-1-16,0 0 0 16,0 3-17-16,0 2-15 15,0 8-7-15,0 5 23 16,0 8 17-16,0 4 6 16,0 2-6-16,0-2 0 0,0-6 0 15,0-8 1-15,0-4-1 16,7-6 4-16,-3-2-4 15,0-2 12-15,1-2-12 16,-3 2 21-16,0-2-21 16,0 0 19-16,3 0-13 15,0 0 21-15,-1-8-8 16,5-4-8-16,-3-2 0 16,-2 0 0-16,-1 2-10 15,-3 4 9-15,0 2-10 16,0 4-7-16,0 0 6 15,0 2-11-15,0 0-9 16,0 0-7-16,0 0-35 0,0 0 15 16,0 0-10-16,0 0-23 15,0 0-74-15,-5 0-132 16,-6 0-278-16,3 0 75 0</inkml:trace>
  <inkml:trace contextRef="#ctx0" brushRef="#br0" timeOffset="-202654.52">17237 4929 1156 0,'0'0'162'0,"0"0"-75"16,0 0 61-16,0 0 11 16,0 0-42-16,0 0-15 15,0 0-55-15,20-4 2 16,0-3-31-16,2 3 20 16,3 3-11-16,-4 1-15 15,-6 0 14-15,-7 0-26 16,-6 0-19-16,-2 8 1 15,0 12 7-15,-19 12 11 16,-14 6 13-16,-8 2 32 16,-3 0 0-16,2-8-11 0,3-6-11 15,10-8 11-15,12-6-19 16,7-4-14-16,9-2-1 16,1-1 1-16,7 3-1 15,24-1 18-15,19 4 3 16,16-4 35-16,5 0-17 15,-5-6-26-15,-7-1-13 16,-9 0-39-16,8 0-87 16,-11-8-171-16,-9-12-451 0</inkml:trace>
  <inkml:trace contextRef="#ctx0" brushRef="#br0" timeOffset="-202234.58">17927 5011 1341 0,'0'0'201'16,"0"0"-79"-16,0 0 40 15,0 0-122-15,0 0-26 16,-139 4 23-16,74 6-3 15,3 6-1-15,12 0-14 16,15 4-18-16,12 0-1 16,15 2-18-16,5 2 8 0,3 0 10 15,5-2 22-15,19 0 13 16,3-2 25-16,2-2-7 16,0-6-10-16,-3 1 10 15,-8-8-1-15,-5 1-17 16,-7-2-2-16,-4-1-21 15,-2-2-12-15,0 4-1 16,0-1-7-16,0 4-2 16,-8 2 10-16,-9 4 10 15,-3 2-10-15,-7 0-67 16,1-2-78-16,-15-6-41 16,8-6-153-16,6-2-186 0</inkml:trace>
  <inkml:trace contextRef="#ctx0" brushRef="#br0" timeOffset="-202047.03">18112 5011 1437 0,'0'0'227'15,"0"0"-157"-15,0 0 25 16,0 0-28-16,143 0-33 15,-116 2-34-15,-7 8-43 16,-9-2-178-16,-9-2-308 0</inkml:trace>
  <inkml:trace contextRef="#ctx0" brushRef="#br0" timeOffset="-200250.84">15758 6811 55 0,'0'0'94'0,"0"0"-55"15,0 0-38-15,0 0 42 16,0 0 27-16,0 0 29 15,0 0-25-15,-79-32 14 16,78 28-6-16,-2 0 2 16,3 0 37-16,0 2 13 15,0 1-5-15,0-2-29 16,0 3-25-16,0 0-36 16,0-1 28-16,0 1 19 0,0 0 1 15,0 0-26-15,0 0-16 16,0 0-11-16,0 0-15 15,-2 0-6-15,2 0 10 16,0 0 1-16,0 0 8 16,0 0 0-16,0-3-7 15,0 3 1-15,0 0 11 16,0 0-18-16,0 0 0 16,0 0-12-16,0 0 2 15,0 0 1-15,0 0-1 16,0 0 7-16,0 0 13 15,0 0 10-15,0 0-7 16,0 0 8-16,0 0 0 0,0 0-6 16,0 0-5-1,0 0-7-15,0 0-2 0,0 0-3 16,0 0 3-16,0 0-1 16,0 0 5-16,0 0 1 15,0 0-6-15,0 0-11 16,0 0 2-16,0 0 8 15,0 0 4-15,0 0-3 16,0 0-1-16,0 0 10 16,0 0-5-16,0 0 2 15,0 0 5-15,0 0-14 16,0 0 4-16,0 0 0 16,0 0-3-16,0 0 1 15,0 0 0-15,0 0-6 16,0 0 0-16,0 0-6 0,0 0 8 15,0 0 12-15,0 0-2 16,0 0-2-16,0 0 4 16,0 0-6-16,0 0-5 15,0 0-9-15,0 0 0 16,0 0-4-16,0 0-1 16,0 0 8-16,0 0-8 15,0 0 0-15,0 0 8 16,0 0-7-16,0 0-1 15,0 0 0-15,0 0 7 16,0 0-8-16,0 0-14 16,0 0-46-16,-5 0-43 15,-1 0-67-15,-25 0-130 0,0 0-356 16,-5 0-893-16</inkml:trace>
  <inkml:trace contextRef="#ctx0" brushRef="#br0" timeOffset="-199522.99">14679 6771 352 0,'0'0'203'15,"0"0"-57"-15,0 0-13 16,0 0-6-16,0 0-22 16,0 0-5-16,0 0-25 15,11-10-27-15,-11 10 6 16,0-1-3-16,0 1-51 15,0 0-13-15,0 0-70 16,0 0 2-16,0 0-29 16,14 1-123-16,3 12 70 15,8-5-84-15</inkml:trace>
  <inkml:trace contextRef="#ctx0" brushRef="#br0" timeOffset="-198703.88">15619 6852 537 0,'0'0'222'0,"0"0"-93"0,0 0 8 16,0 0-29-1,0 0 24-15,0 0-35 0,0 0-8 16,-2 0-22-16,2 0 8 16,0 0 11-16,-2 0-35 15,2 0-17-15,0 0-24 16,0 0-4-16,0 0-6 15,0 0 2-15,0 0 20 16,0 0-22-16,0 0 0 16,0 0 8-16,0 0 4 15,0 0 5-15,0 0 7 16,0 0-13-16,0 0 5 16,0 0 1-16,0 0-4 0,0 0 16 15,0 0-1-15,0 0 1 16,0 0 8-16,0 0 5 15,0 0 7-15,0 0-11 16,0 0-4-16,0 0 12 16,0 0-9-16,0 0-15 15,0 0-3-15,0 0-5 16,0 0 2-16,0 0-7 16,0 0 0-16,0 0 1 15,0 0 1-15,0 0 5 16,0 0 0-16,0 0-8 15,0 0 15-15,0 0-11 0,0 0 6 16,0 0 0-16,0 0-17 16,0 0 13-16,0 0-13 15,0 0-1-15,0 0 2 16,0 0 5-16,0 0 1 16,0 0-1-16,0 0-6 15,0 0-1-15,0 0 10 16,0 0-10-16,0 0 18 15,0 0-1-15,0 0-7 16,0 0 9-16,0 0-18 16,0 0 1-16,0 0-1 15,0 0-1-15,0 0 0 16,0 0-1-16,0 0-37 16,-5 0-29-16,-5 0-54 15,-11 0-72-15,-29 8-276 16,2 2-12-16,-1-2-388 0</inkml:trace>
  <inkml:trace contextRef="#ctx0" brushRef="#br0" timeOffset="-197947.16">14773 6168 633 0,'0'0'153'0,"0"0"-44"15,0 0 20-15,0 0 36 16,0 0-20-16,0 0 0 15,0 0 0-15,25-52 17 16,-25 50-30-16,0 2-56 0,0 0-1 16,0 0-37-16,0 0-7 15,0 0-3-15,0 0-6 16,0 0-1-16,0 0 1 16,0 0-13-16,0 0 11 15,0 0 7-15,0 0 3 16,0 0-8-16,0 0 12 15,0-2 1-15,0 2-5 16,0 0 1-16,0-2 3 16,0 0-13-16,0 0-6 15,0-2-6-15,0 2-8 16,0-2 0-16,0 0-1 16,0 2-29-16,0 0-42 15,0 2-45-15,0 0-64 16,-23 0-173-16,-4 0-304 0,-4 0 100 15</inkml:trace>
  <inkml:trace contextRef="#ctx0" brushRef="#br0" timeOffset="-197316.97">14526 6057 942 0,'0'0'184'0,"0"0"-77"15,0 0 0-15,0 0-4 16,0 0-14-16,0 0-14 15,0 0-8-15,0 0 12 16,0 0-6-16,0 0-7 16,0 0-35-16,0 0 5 15,0 0-5-15,0 0-10 16,0 0-20-16,0 0-1 16,0 4 0-16,0 3-10 15,0 0 8-15,0 6 2 0,0 3 3 16,0 2 27-16,0 0 9 15,0 2 11-15,-3-2-9 16,1-2-16-16,0 0 3 16,0-4-10-16,0 2 14 15,0-4-4-15,-2 0 2 16,4 0-11-16,0-4 3 16,0-2-2-16,0-2-8 15,0-2-2-15,0 0 5 16,0 0 3-16,0 0 13 15,0 0-3-15,-1 0-4 16,1 0-5-16,0 0-8 16,-3 2-9-16,3-2 4 15,0 0-6-15,0 0 1 0,0 0 6 16,0 0-7-16,0 0-6 16,0 0 6-16,0 0 0 15,0 0-83-15,0 0-89 16,-6 0-143-16,-3-2-286 15,-3-14-209-15</inkml:trace>
  <inkml:trace contextRef="#ctx0" brushRef="#br0" timeOffset="-196315.96">14804 5623 882 0,'0'0'169'0,"0"0"-119"16,0 0 39-16,0 0-9 16,0 0-22-16,0 0-9 15,0 0 8-15,-118-35 7 0,103 33 0 16,1 0-3 0,3 0 13-16,-3 2-10 0,-3 0-34 15,-8 0-11-15,-6 0-3 16,-5 2-5-16,-3 10 19 15,-2 1 25-15,1-2 4 16,4 4-7-16,5-4-16 16,4 2-8-16,3-1-3 15,3 3-24-15,2 2 8 16,-1 1-8-16,0 4 10 16,2 2-2-16,-3 4 7 15,6 2 3-15,-1 0-7 16,6-2-11-16,1 0 8 0,1-4 7 15,6 0-3 1,2-2 5-16,0 0-2 0,0 0 5 16,0 0-9-16,2-1-12 15,12 1 13-15,2-4 14 16,4 2 2-16,0 0-9 16,7-2 0-16,-1 0 0 15,1-2-1-15,2 0-3 16,2 0-8-16,-2-4 5 15,0 0-13-15,0-4 18 16,0 0-2-16,-2-2-7 16,2-2 3-16,0-2-10 15,0-2 15-15,2 0-5 16,5 0 5-16,1 0 1 16,-1-10-1-16,-5-2 0 0,-2 0-16 15,-8 0 37-15,-4-2-16 16,-1-2 12-16,-5 2-19 15,-2 0 18-15,0 0-3 16,2-2-18-16,0-4-11 16,2-6 8-16,3-3-15 15,2-4 8-15,0-3-2 16,-3-3 0-16,-1-1 1 16,-5-2-1-16,-5 2 0 15,-4 2 6-15,0 2-6 16,0 4 10-16,0 4-9 15,-2 3 7-15,-5 7-2 0,1 4 0 16,-2 5-6-16,2 3-6 16,2 2 5-16,1 1-11 15,-1 2-9-15,2 1-30 16,-2 0-19-16,-6 0-24 16,-3 1-16-16,-7 12-8 15,-6 2-19-15,3 4-9 16,-10 13-82-16,6-6-101 15,4-4-198-15</inkml:trace>
  <inkml:trace contextRef="#ctx0" brushRef="#br0" timeOffset="-194912.93">15872 6703 947 0,'0'0'223'15,"0"0"-121"-15,0 0 40 16,0 0 36-16,0 0 16 16,0 0-44-16,0 0-37 15,0-6-25-15,0 6-11 16,0 0-19-16,0 0-8 16,0 0-16-16,0 0-3 15,0 0-7-15,0-2 9 16,0 2 13-16,0 0-18 15,0 0 10-15,0 0-8 16,0 0-12-16,0 0 4 16,0 0 1-16,0 0-23 15,0 0 18-15,0 0-8 0,0 0-10 16,0 0 0-16,0 0 6 16,0 0 7-16,0 0-4 15,0 0-8-15,0 0 1 16,0 0-2-16,0 0 0 15,0 0 11-15,0 0-10 16,0 0 0-16,0 0-1 16,0 0 6-16,0 0-6 15,0 0 5-15,0 0-4 16,0 0-2-16,0 0-7 16,0 0 8-16,0 0 9 15,0 0-9-15,0 0 1 16,0 0 0-16,0 0 9 15,0 0-4-15,-3 0 0 0,3 0 1 16,0 0 9-16,0 0-5 16,0 0-1-16,0 0 1 15,0 0-1-15,0 0-9 16,0 0 21-16,0 0-4 16,0 0-3-16,0 0-7 15,0 0 8-15,0 0-10 16,0 0 10-16,0 0-15 15,0 0 16-15,0 0-5 16,0 0-4-16,0 0-7 16,0 0 16-16,0 0-17 15,0 0 8-15,0 0 11 16,0 0-10-16,0 0-1 16,0 0-7-16,0 0 4 0,0 0-5 15,0 0 9-15,0 0-9 16,0 0 0-16,0 0 7 15,0 0-4-15,0 0-2 16,0 0-1-16,0 0 0 16,0 0 0-16,0 0 6 15,0 0 20-15,0 0-25 16,0 0 11-16,0 0 0 16,0 0-11-16,0 0 16 15,0 0-17-15,0 0 2 0,0 0 5 16,0 0-1-16,0 0 8 15,0 0-13-15,0 0 1 16,0 0-2-16,0 0 16 16,0 0-15-16,0 0 0 15,0 0 9-15,0 0-10 16,0 0 19-16,0 0-17 16,0 0 8-16,0 0-10 15,0 0 0-15,0 0 0 16,0 0 0-16,0 0 0 15,0 0-54-15,-2 0-121 16,-16 36-359-16,1 3-145 16,-8 1 156-16</inkml:trace>
  <inkml:trace contextRef="#ctx0" brushRef="#br0" timeOffset="-193195.88">15702 6747 555 0,'0'0'227'0,"0"0"-94"15,0 0 33-15,0 0-43 16,0 0 17-16,0 0-50 15,0 0-7-15,0 0-6 16,0 0 15-16,0 0-18 16,0 0-2-16,0 0-6 15,0 0-30-15,0 0 13 16,0 0-14-16,0 0 12 0,0 0-3 16,0 0-7-1,0 0 0-15,0 0-2 0,0 0-1 16,0 0 6-16,0 0-3 15,0 0-7-15,0 0-2 16,0 0-15-16,0 0 15 16,0 0-4-16,0 0-6 15,0 0-8-15,0 0 7 16,0 0-10-16,0 0 18 16,0 0-8-16,0 0 0 15,0 0 6-15,0 0-2 16,0 0 5-16,0 0-12 15,0 0 4-15,0 0 1 16,0 0 0-16,0 0 8 16,0 0-26-16,0 0 20 0,0 0-3 15,0 0-16-15,0 0-1 16,0 0 11-16,0 0-5 16,0 0-6-16,0 0 11 15,0 0-11-15,0 0 8 16,0 0-8-16,0 0 0 15,0 0 10-15,0 0-11 16,0 0 13-16,0 0-5 16,0 0-7-16,0 0 0 15,0 0 7-15,0 0 11 16,0 0-14-16,0 0 5 16,0 0-6-16,0 0-3 15,0 0-1-15,0 0-3 0,0 0 3 16,0 0 6-1,0 0-5-15,0 0-1 0,0 0 1 16,0 0 3-16,0 0 4 16,0 0-8-16,0 0 0 15,0 0 1-15,0 0-2 16,0 0 1-16,0 0-1 16,0 0-63-16,0 0-84 15,0 0-109-15,0 0-220 16,29 9-67-16,2 0 286 15,12-7-481-15</inkml:trace>
  <inkml:trace contextRef="#ctx0" brushRef="#br0" timeOffset="-191534.64">16972 6571 546 0,'0'0'117'15,"0"0"-62"-15,0 0 13 16,0 0 20-16,0 0-27 16,0 0-15-16,0 0 3 15,0 0-7-15,0 0-1 16,0 0 12-16,0 0 5 16,0 0 6-16,0 0-3 15,0 0-5-15,0 0 5 16,0 0-16-16,0 0-7 15,0 0-10-15,0 0 1 16,0 0 16-16,0 0-16 16,0 0 8-16,0 0-7 15,-3 0-8-15,3 0 10 16,0 0-11-16,0 0-2 0,0 0 14 16,0 0 8-16,0 0 6 15,0 0-1-15,0 0-7 16,0 0-4-16,0 0-4 15,0 0-12-15,0 0-2 16,0 0-7-16,0 0-3 16,0 0 2-16,0 0 0 15,0 0 9-15,0 0 4 16,0 0 7-16,0 0 13 16,0 0-2-16,0 0 0 15,0 0 3-15,0 0-2 16,0 0-9-16,0 0-9 15,0 0-15-15,0 0-8 0,0 0 0 16,0 0-21 0,-4 0-6-16,-2 0-11 0,-11 0-11 15,-6 0-18-15,-17 0 11 16,-16 6-8-16,-16 0 16 16,-5 2-39-16,-4-2 28 15,8-2 42-15,13-2 17 16,15 0 0-16,21-2 0 15,10 0 19-15,12 0-7 16,2 0 4-16,0 0-16 16,13 0-53-16,15 0 53 15,16 0 24-15,4 0 37 16,10 0-8-16,-2 0-23 16,0 0-4-16,-4 0 32 15,-4 0-30-15,-6 2-5 0,-1 2-11 16,-8-2 9-16,-6 0-8 15,-6-2 18-15,-7 2-23 16,-3-2 2-16,-6 0 8 16,-5 2-9-16,2-2-9 15,-2 0-1-15,0 0 1 16,0 0 10-16,0 0-9 16,0 0 0-16,0 0 0 15,3 0 0-15,-3 0 0 16,0 0-1-16,0 0 0 15,0 0 2-15,0 2-2 16,0-2 1-16,0 0 0 0,2 0 6 16,-2 0-5-16,0 0-2 15,2 0 1-15,-2 0-9 16,2 0 16-16,-2 0-4 16,0 0-3-16,0 0 0 15,0 0-1-15,0 0 14 16,0 0 0-16,0 0 4 15,0 0-2-15,0 0 8 16,0 0-8-16,0 0 8 16,0 0 0-16,0 0-17 15,0 0 18-15,0 0-8 16,0 0-16-16,0 0 28 16,0 0-17-16,0 0-1 0,0 0 0 15,0 0-5-15,0 0 0 16,0 0-6-16,0 0-37 15,0 0-38-15,-2 0-103 16,-29 0-178-16,2 0-201 16,-4-2-139-16</inkml:trace>
  <inkml:trace contextRef="#ctx0" brushRef="#br0" timeOffset="-190695.65">15710 6346 1333 0,'0'0'270'16,"0"0"-153"-16,0 0 0 15,0 0 25-15,0 0-10 16,0 0-23-16,0 0-29 0,0 0-12 15,0 0-43-15,0 0 6 16,0 0 3-16,0 0-16 16,0 0 0-16,0 0-2 15,0 0-14-15,0 3-2 16,0-3-39-16,0 0-25 16,0 0-51-16,0 0-33 15,0 1-45-15,8 1-103 16,25-2-71-16,-2 0-207 15,9-2-78-15</inkml:trace>
  <inkml:trace contextRef="#ctx0" brushRef="#br0" timeOffset="-188931.7">16988 6010 322 0,'0'0'147'16,"0"0"-76"-16,0 0-9 15,0 0-29-15,0 0-16 16,0 0 44-16,0 0 17 15,-54 1 11-15,47-1-32 16,3 3 6-16,0-3-11 16,-1 0-5-16,2 2 6 15,3-2-31-15,0 0 21 16,0 0-14-16,0 1-23 16,-1-1 13-16,1 0-18 15,-5 3 1-15,1-2 8 16,-3 2-4-16,3-2-5 0,-1 2 15 15,3-2 4 1,2-1 28-16,-3 3 22 0,3-3-37 16,0 0-2-16,-1 0-2 15,1 0 3-15,-3 0-7 16,3 0 36-16,-2 0-23 16,2 0 11-16,0 0 17 15,-2 0 3-15,2 0-11 16,0 0-11-16,0 0-10 15,0 0-18-15,0 0 0 16,0 0 3-16,0 0 7 16,0 0-15-16,0 0 8 15,0 0-15-15,0 0 5 16,0 0-11-16,0 0-1 0,0 0-10 16,0 0 0-16,2 0-49 15,7 2 31-15,4-1 28 16,8 3 44-16,0 0-4 15,8 0-17-15,5 1-8 16,-1-1 6-16,1 0-11 16,-3 0 2-16,-7-2-12 15,-3 2 1-15,-3-2 7 16,-5 0-8-16,-5-1 10 16,0-1-10-16,-6 0 0 15,0 3 0-15,-2-3 0 16,0 0 1-16,0 0 0 15,0 0 1-15,0 0 4 0,0 0-6 16,0 0-1-16,0 0-12 16,0 0-11-16,-10 0-78 15,-9 1 33-15,-8 2 69 16,-6-1 19-16,-3-2-3 16,5 0-4-16,4 0 5 15,7 0-6-15,7 0 5 16,3 0-7-16,4 0-2 15,2 0 6-15,4 0-11 16,0 0-1-16,0 0 0 16,0 0-1-16,0 0 0 15,0 0-19-15,4 0-50 16,7 0 69-16,7 2 13 16,7 0 12-16,4 2 5 15,0-3-14-15,4-1-9 0,-4 3 12 16,-2-3-7-16,-3 0 9 15,-6 0-11-15,-2 0-2 16,-7 0 8-16,-5 0-7 16,-4 0 7-16,0 0 11 15,0 0-7-15,0 0-5 16,0 0 6-16,0 0-6 16,0 0 13-16,0 0 15 15,0 0-6-15,0 0 2 16,0 0-8-16,0 0-7 0,0 0-6 15,0 0 1 1,0 0 2-16,0 0-5 0,0 0-5 16,0 0-5-16,0 0 0 15,0 0 0-15,0 0 0 16,0 0 1-16,0 0 0 16,0 0-5-16,0 0 10 15,0 0 4-15,0 0-4 16,0 0 0-16,0 0 3 15,0 0-3-15,0 0 0 16,0 0 0-16,0 0-3 16,0 0 1-16,0 0-9 15,0 0 0-15,0 0 5 16,0 0-6-16,0 0 1 16,0 0 0-16,0 0-1 0,0 0 0 15,0 0 0-15,0 0 1 16,0 0 1-16,0 0 4 15,0 0-6-15,0 0 0 16,0 0 9-16,0 0-8 16,0 0-1-16,0 0 1 15,0 0-1-15,0 0 0 16,0 0-1-16,0 0-4 16,0 0-3-16,0 0 8 15,0 0 2-15,0 0-2 16,0 0-15-16,0 0-82 15,-33 4-146-15,-1 4-239 16,-3-6-89-16</inkml:trace>
  <inkml:trace contextRef="#ctx0" brushRef="#br0" timeOffset="-185396.09">14532 6278 508 0,'0'0'142'0,"0"0"-89"15,0 0 22-15,0 0 45 16,0 0 2-16,0 0-43 0,0 0-2 15,0 0-15-15,0 0-27 16,0 0-35-16,0 0-7 16,4 0-109-16,12 0-240 15,7-8-250-15</inkml:trace>
  <inkml:trace contextRef="#ctx0" brushRef="#br0" timeOffset="-183376.09">16660 5414 423 0,'0'0'247'15,"0"0"-145"-15,0 0 6 16,0 0-17-16,0 0-1 15,0 0-26-15,0 0-35 16,0 0-9-16,0 0-4 16,0 0 8-16,0 0 17 15,0 0-12-15,0 0 6 16,0 0 7-16,0 0-9 16,0 0 11-16,0 0-11 15,0 0-8-15,0 0 2 0,0 0 8 16,0 0-17-16,0 0 8 15,0 0-7-15,0 0 6 16,0 0 5-16,0 0-8 16,0 0-4-16,0 0-8 15,0 0-10-15,0 0 0 16,0 2 0-16,16 2 0 16,13 0 9-16,11 2 19 15,11 0 14-15,12 2-1 16,3 0-20-16,5 0 3 15,1 0-12-15,1 0 3 16,0 0-2-16,2 0-3 16,-7-2 2-16,-3 2 7 0,-9 0-3 15,-8-2-8 1,-5 0-1-16,-5 0-1 0,-3-2 4 16,1 1-2-16,-1 0-7 15,2-3 16-15,-4 2-3 16,-2 0 5-16,-2-1-4 15,-5-2-6-15,-3 1 7 16,-8 0-4-16,-2 0-6 16,-4-2 0-16,-3 0-6 15,-4 2 0-15,2-2 1 16,-2 0 5-16,0 0 0 16,0 0 1-16,0 0-6 0,0 0 5 15,0 0-6-15,0 0 1 16,0 0 8-16,0 0-9 15,0 0 0-15,0 0 2 16,0 0 2-16,0 0-3 16,0 0-1-16,0 0 2 15,0 0 9-15,0 0-5 16,0 0 3-16,0 0-2 16,0 0 6-16,0 0 11 15,0 0-15-15,0 0 6 16,0 0-2-16,0 0-12 15,0 0 12-15,0 0-7 16,0 0-5-16,0 0 12 16,0 0-12-16,0 0 6 15,0 0 5-15,0 0-6 0,0 0 9 16,0 0-8-16,0 0-1 16,0 0 0-16,0 0-6 15,0 0 1-15,0 0 5 16,0 0-5-16,0 0 8 15,0 0-9-15,0 0 7 16,0 0-7-16,0 0 2 16,0 0 16-16,0 0 2 15,0 0 0-15,0 0 8 16,0 0-15-16,0 0-1 16,0 0 18-16,0 0-15 15,0 0 1-15,0 0 2 16,0 0 3-16,-6 0-2 0,-5-4-5 15,-9-4-14-15,-9-4 0 16,-13 0-20-16,-17-2-40 16,-11 0 22-16,-18 0 17 15,-9 0 7-15,-9 2-35 16,4 0 36-16,6 4 12 16,18 0 1-16,18 2 0 15,20 2 1-15,17 2 16 16,15 2-5-16,3 0-11 15,5 0 7-15,0 0 2 16,0-2-10-16,0 2-10 16,0 0 9-16,0 0 1 0,0 0 0 15,0 0 0-15,0 0-1 16,0 0 2-16,0 0-1 16,0 0 0-16,0 0 7 15,0 0-6-15,0 0 1 16,0 0-1-16,0 0 5 15,0 0-6-15,0 0 0 16,0 0 0-16,0 0-23 16,0 0-76-16,0 0-71 15,-11 2-86-15,-22 22-13 16,-1 0-94-16,-1-8-577 0</inkml:trace>
  <inkml:trace contextRef="#ctx0" brushRef="#br0" timeOffset="-181190.19">16609 8572 339 0,'0'0'358'15,"0"0"-161"-15,0 0-56 16,0 0-17-16,0 0-26 15,0 0 8-15,0 0-10 16,-12-14 0-16,12 14 9 16,0-2-13-16,0 2-15 15,0 0-7-15,0-2-11 16,0 0 4-16,0 0-28 16,5-4-26-16,6 0 23 15,7-4-19-15,2 0-7 16,3 0 9-16,-4 2-15 15,-1 2 16-15,-7 4-16 16,-1 2 0-16,-6 0 0 0,-4 0-22 16,0 0-33-1,0 12 55-15,0 14 2 0,-25 12 20 16,-12 12 6-16,-11 7 3 16,-2 1-9-16,3-8-16 15,9-12 7-15,13-12-12 16,7-10 5-16,11-6-1 15,3-4-5-15,4-4 0 16,0 2-8-16,0-2-5 16,21 2 13-16,10-2 27 15,11 2 39-15,9-4 21 16,2 0-27-16,-6 0-20 16,-7 0-13-16,-11 0-17 15,-6 0-10-15,-8 0-25 16,-1 4-171-16,-6 10-67 0,-3-2-222 15,-3-2-163-15</inkml:trace>
  <inkml:trace contextRef="#ctx0" brushRef="#br0" timeOffset="-180968.72">17160 8773 456 0,'0'0'1069'0,"0"0"-749"16,0 0-147-16,0 0-28 15,0 0-20-15,0 0-40 16,0 0-45-16,0-33-40 16,0 33-58-16,-10 7-147 0,-5 13-365 15,-1-6 184-15</inkml:trace>
  <inkml:trace contextRef="#ctx0" brushRef="#br0" timeOffset="-180499.45">17341 8520 952 0,'0'0'235'15,"0"0"-110"-15,0 0-24 16,0 0-32-16,0 0 14 16,0 0 14-16,0 0-18 15,130-84 7-15,-106 74-11 16,-3 4 14-16,-5 2-28 15,-8 4-37-15,-3 0-24 16,-3 0-47-16,-2 16 14 16,-2 14 27-16,-25 16 6 0,-11 10 55 15,-10 6-18 1,2-3-27-16,5-9 2 0,5-12 6 16,13-12 2-16,7-8 4 15,10-10-18-15,4-2-5 16,2-6-1-16,0 2-12 15,11-2 12-15,15 0 0 16,14 0 81-16,7 0-5 16,5 0-44-16,-6 0-32 15,-2 0-28-15,2-4-115 16,-13 0-136-16,-6-2-272 0</inkml:trace>
  <inkml:trace contextRef="#ctx0" brushRef="#br0" timeOffset="-180109.94">18077 8446 1205 0,'0'0'292'0,"0"0"-234"16,0 0-45-16,0 0 42 15,-152 36 24-15,115-18-16 16,8 2-24-16,11-2-26 16,6 2-13-16,12 0-8 15,0 2 7-15,7 4 1 0,20 2 13 16,6 0 19 0,4-2 13-16,0-1 15 0,-3-5 5 15,-10-2 5-15,-6-6-24 16,-9-4-2-16,-4-2-13 15,-5-2-15-15,0-2 1 16,0 4-17-16,0 0 1 16,-14 6 6-16,-15 4 8 15,-9 4-15-15,-11 2-76 16,-4 0-62-16,-19-8-73 16,15-6-123-16,12-8-419 0</inkml:trace>
  <inkml:trace contextRef="#ctx0" brushRef="#br0" timeOffset="-179942.9">18325 8332 1373 0,'0'0'383'16,"0"0"-260"-16,0 0-76 15,0 0 11-15,0 0-58 16,117-14-48-16,-108 34-208 15,-9 0-264-15</inkml:trace>
  <inkml:trace contextRef="#ctx0" brushRef="#br0" timeOffset="-174126.48">21651 9689 176 0,'0'0'222'16,"0"0"-197"-16,0 0-8 0,0 0 9 16,0 0 58-16,0 0-2 15,0-14-8-15,0 10 24 16,0 2-20-16,0 2-2 16,0-2 5-16,0 0 16 15,0 0 5-15,0 0 19 16,0 0-6-16,0 2-3 15,0-2 12-15,0 2-13 16,0-2-38-16,0 2-16 16,0-2-4-16,0 2-7 15,0 0 3-15,0 0-11 16,0 0 4-16,0 0-1 16,0-2-6-16,0 2 7 15,0 0-17-15,0-2 0 0,0 2-13 16,4-4 0-16,12 0 1 15,2-2 0-15,2-2-12 16,0 2-2-16,-4 0-3 16,-3 4 4-16,-7 0 17 15,-1 2-9-15,-3 0-5 16,-2 0-3-16,0 0 0 16,0 0-36-16,0 0 2 15,0 6 15-15,-2 10 0 16,-11 8 19-16,-10 6 30 15,-6 4-14-15,-4 1 0 0,0-4-16 16,4-3 1 0,4-3 8-16,8-5-7 0,3-4-2 15,5-2 6-15,3-4-6 16,3-2-2-16,3 0 2 16,0-2-18-16,0 0-8 15,16 0 26-15,10 0 37 16,10-4 18-16,6 0 3 15,1-2-23-15,-6 0 2 16,-8 0-22-16,-10 0 0 16,-8 0-1-16,-9 0-14 15,-2 0-94-15,-20 6-136 16,-14 10-393-16,-6 0 72 0</inkml:trace>
  <inkml:trace contextRef="#ctx0" brushRef="#br0" timeOffset="-173846.88">21339 9916 1207 0,'0'0'367'15,"0"0"-167"-15,0 0-52 16,0 0 11-16,0 0-26 16,0 0-44-16,0 0-33 0,0-12-22 15,0 12-26 1,0 0-8-16,0 0-96 0,0 0-101 16,-15 6-192-16,-1 8 47 15,3-4-167-15</inkml:trace>
  <inkml:trace contextRef="#ctx0" brushRef="#br0" timeOffset="-172817.92">22267 9669 939 0,'0'0'215'0,"0"0"-124"15,0 0-20-15,0 0 61 16,0 0-13-16,0 0-28 16,0 0-4-16,0-4 24 15,0 4-17-15,0 0-35 16,0 0-8-16,0 0-19 16,0-2 8-16,0 2-12 15,0 0-3-15,0 0 2 16,0 0-1-16,0 0-1 0,0 0-4 15,0 0-8 1,0 0-2-16,0 0-1 0,0 0 11 16,0 0 2-16,0 0-12 15,0 0 8-15,0 0 3 16,0 0-11-16,0 0 8 16,0 0-19-16,0 0 21 15,0 0-15-15,0 0-6 16,0 0 0-16,0 0-20 15,0 0-14-15,0 0 33 16,0 0 1-16,0 0 1 16,3-2 17-16,4 2-11 15,0-2 9-15,-1 0-1 16,2 0-13-16,0 0 13 0,-1 2-14 16,-1-2 0-16,-1 2 4 15,-1 0-5-15,0 0-1 16,2 0 1-16,-2 0 0 15,-2 0 3-15,2 0-3 16,-4 0-8-16,0 0-1 16,0 0-22-16,0 4-21 15,0 12 25-15,-13 6 21 16,-9 8 5-16,-9 3 1 16,-5 3 0-16,1-4 9 15,6-5-2-15,4-4-7 16,4-7 17-16,9-2-17 15,0-4-1-15,5-2 1 0,5 0 1 16,0-2-1 0,2 0-15-16,0 0 15 0,0 0 1 15,11 0 21-15,9 2 24 16,5-2-12-16,4 0 5 16,0-2-4-16,-2-2-18 15,-8 0-17-15,-1-2-101 16,0 0-123-16,-4-2-271 15,-4-14-251-15</inkml:trace>
  <inkml:trace contextRef="#ctx0" brushRef="#br0" timeOffset="-172428.08">22631 9679 97 0,'0'0'1106'0,"0"0"-865"16,0 0-147-16,0 0 34 15,0 0 45-15,0 0-74 16,0 0-68-16,-9-6-19 16,-4 14 0-16,0 8 4 15,0 6-7-15,3 4-9 16,8 3-6-16,2 3 6 15,2-2 1-15,16 2 5 0,5-4 47 16,-2-5-11-16,0-2 26 16,-6-7-34-16,-3-2-9 15,-6-4-10-15,-4-2-6 16,-2 2-4-16,0 0-4 16,0 0 7-16,0 4-1 15,-13 2 2-15,-9 2-8 16,-9 2-1-16,-9 0-71 15,-32-4-92-15,11-8-190 16,7-6-417-16</inkml:trace>
  <inkml:trace contextRef="#ctx0" brushRef="#br0" timeOffset="-172263">23237 9557 1343 0,'0'0'355'0,"0"0"-218"16,132-18-33-16,-85 16-39 16,-16 2-65-16,-27 0-90 15,-4 7-386-15,-11 6-214 0</inkml:trace>
  <inkml:trace contextRef="#ctx0" brushRef="#br0" timeOffset="-170084.91">21840 9763 413 0,'0'0'81'16,"0"0"-41"-16,0 0 26 15,0 0 38-15,0 0 110 16,0 0-22-16,0 0-22 16,-36 11-11-16,36-11-11 15,0 0 8-15,0 0-2 16,0 0-47-16,0 0-31 0,1 0-33 16,17 0-20-16,6 0 17 15,12 0 1-15,11 0 24 16,8 1-20-16,5 2-16 15,5-2-6-15,-1 1-1 16,1 0-21-16,-3 2 16 16,-8 1-15-16,-9-1 20 15,-16 0-22-15,-14-3-22 16,-15 1-56-16,0 2-29 16,-31 3-99-16,-25 3 163 15,-22 2 43-15,-11-1 17 16,-4 0-3-16,10-8-3 15,16 0 3-15,20-2-5 0,21-1 25 16,12 0 21-16,14 0-29 16,0 0-26-16,18 4-45 15,29 1 45-15,18-1 90 16,21 4-32-16,8-2-14 16,-1 0-21-16,-6 0-6 15,-13-2 6-15,-16 2-14 16,-15-4 8-16,-20 1 6 15,-9 0-23-15,-12-3-16 16,-2 2 6-16,-16 0-30 16,-41 2 24-16,-13 2 16 15,-19 0 11-15,-11 0 7 16,18-4-12-16,2-2 9 16,22 0-3-16,24 0-6 15,18 0 13-15,16 0-19 0,12 2-41 16,48 2 41-16,11 2 19 15,23 0 37-15,8 2-13 16,-15-2-42-16,0 2 22 16,-18-4-10-16,-22 0-7 15,-18-2-5-15,-14 0-1 16,-12 0-95-16,-3 2-32 16,-11 2-71-16,-23 4 86 15,-37 4-8-15,9-4-268 16,4-4-655-16</inkml:trace>
  <inkml:trace contextRef="#ctx0" brushRef="#br0" timeOffset="-169559.9">19803 11328 312 0,'0'0'0'0,"0"0"-26"0</inkml:trace>
  <inkml:trace contextRef="#ctx0" brushRef="#br0" timeOffset="-167765.57">20813 10824 884 0,'0'0'279'15,"0"0"-66"-15,0 0-4 16,0 0 1-16,0 0-31 16,0 0-40-16,0 0-8 15,-2-22-2-15,2 20-45 16,0 2-2-16,0-4-63 16,18 0-5-16,15-4-14 15,17-2 19-15,9-2 4 16,-1 4-7-16,-11 4-10 15,-13 4-6-15,-17 0-8 0,-13 4-24 16,-4 18 20-16,-11 12 12 16,-28 10 0-16,-13 6 38 15,-8 0-27-15,3-7 5 16,14-11-10-16,12-12 2 16,15-8-1-16,9-8-7 15,7-2-12-15,7-2-16 16,31 0-12-16,17 0 40 15,19 0 44-15,11 0-15 16,-1-4-10-16,-8-2-19 16,-15 2-33-16,-17 0-199 15,-20 2-235-15,-15-4-288 0</inkml:trace>
  <inkml:trace contextRef="#ctx0" brushRef="#br0" timeOffset="-167566.92">21715 10903 1957 0,'0'0'526'16,"0"0"-480"-16,0 0-22 15,0 0-24-15,0 0-129 16,0 0-174-16,0 0-215 15,-109 7-516-15</inkml:trace>
  <inkml:trace contextRef="#ctx0" brushRef="#br0" timeOffset="-167117.65">21742 10724 1328 0,'0'0'352'16,"0"0"-288"0,0 0-42-16,0 0 6 0,116-36 14 15,-69 28 8-15,0 0-18 16,-5 4 28-16,-6 0 2 15,-12 4-8-15,-8 0-36 16,-10 0-18-16,-6 0-52 16,0 18 52-16,-10 10 16 15,-22 12 15-15,-15 10 12 16,-4 0-21-16,0-4 6 16,9-10-17-16,13-10-10 15,13-8 6-15,12-9-7 16,4-4-14-16,0 2 14 15,26-3 31-15,18 2 57 16,15-1 4-16,7-2-26 0,4-1-32 16,-5-2-18-16,-11 0-10 15,-11 0-6-15,-9 0-96 16,-12 0-150-16,-9 0-364 0</inkml:trace>
  <inkml:trace contextRef="#ctx0" brushRef="#br0" timeOffset="-166511.56">22747 10732 1272 0,'0'0'401'0,"0"0"-252"15,0 0-83-15,0 0 20 16,0 0 52-16,0 0-57 16,0 0-46-16,2-4-18 15,3 4-17-15,-1-2-21 16,3 2 21-16,4-2 5 16,2-2 14-16,1 2 8 15,-3-2-1-15,-2 0 8 16,-7 2 17-16,1 0-4 15,-3-2 1-15,0 2-32 16,0-2 11-16,0 2-6 16,0-2 1-16,-3 2-13 15,-10 0-9-15,-10 2-2 16,-8 0-21-16,-5 0 18 16,3 6 4-16,2 10 1 0,11 0-2 15,11 2-14-15,5 0 2 16,4 2 2-16,0 4-2 15,18-2 14-15,8 2 4 16,1 0-3-16,2-2 17 16,0-1-5-16,-7-3 7 15,-5-3-13-15,-3 3-6 16,-7-1 23-16,-5-1-12 16,-2 2-11-16,0-2 4 15,0 0 18-15,0 0-23 0,-11-4 18 16,-2 2-17-16,-5-2 4 15,-7-2 24-15,-6 0-29 16,-7-4-24-16,-7-4-58 16,3-2-71-16,0-16-80 15,11-12-71-15,15-8-220 0</inkml:trace>
  <inkml:trace contextRef="#ctx0" brushRef="#br0" timeOffset="-166376.45">23144 10676 962 0,'0'0'623'16,"0"0"-470"-16,122-26-97 0,-75 20-30 15,-4 2-26-15,-12 1-64 16,-16 3-298-16</inkml:trace>
  <inkml:trace contextRef="#ctx0" brushRef="#br0" timeOffset="-165152.33">18465 11642 575 0,'0'0'322'0,"0"0"-118"15,0 0-58-15,0 0 57 16,0 0-19-16,0 0-11 15,0 0-24-15,-9-20-26 16,9 18 1-16,0 2-31 16,0-2-7-16,0 0-36 15,0 0-50-15,20-4 5 16,13-2-5-16,14-2 22 16,7 0-3-16,0 2-7 15,-4 2-3-15,-12 6-9 16,-9 0 0-16,-13 0-4 15,-9 0-37-15,-7 12 0 0,-3 8 22 16,-23 10 19-16,-14 4 7 16,-10 0 11-16,6-4-12 15,7-5 1-15,10-11-7 16,13-4 0-16,12-5-28 16,2 2-27-16,0 0 8 15,24 6 7-15,12 1 34 16,7 4 6-16,9 2 44 15,4 2-4-15,-2 0-9 16,-3 2 8-16,-11-2-5 16,-8 2-19-16,-11-2-15 15,-11-2 1-15,-10-2 0 16,0 0 0-16,-18 0 17 16,-14-1 16-16,-10-2-14 15,-5-2-7-15,-1-4 3 0,-2-6-5 16,3-3 5-16,7 0-7 15,9 0-10-15,10-3 1 16,11-2-60-16,12-5-42 16,23-1-166-16,12 0-908 0</inkml:trace>
  <inkml:trace contextRef="#ctx0" brushRef="#br0" timeOffset="-163682.25">21004 11977 103 0,'0'0'1315'0,"0"0"-955"16,0 0-221-16,0 0-19 15,0 0 42-15,0 0 18 16,0 0-18-16,3-4-28 16,-3 4-38-16,3 0-11 15,-3 0-12-15,0 0-25 16,2 0-18-16,-2 0-14 15,0 0 11-15,0 0-17 16,0 0 2-16,0-2 6 16,0 2-6-16,0 0 15 15,0-2 18-15,0 2 5 16,0-2 4-16,0 2-14 16,0 0-15-16,0 0-2 15,0 0-13-15,0 0 2 16,0-2-2-16,0 2-9 0,0-2 4 15,-2 0-5-15,-1 2 2 16,3-2-2-16,0 2 1 16,0 0 5-16,0 0-6 15,0 0 0-15,0 0 0 16,0 0-6-16,0 0-1 16,0 0 7-16,0 0-12 15,0 0 5-15,0 0-4 16,0 0-5-16,0 0 10 15,0 0 4-15,0 0-10 16,0 0 5-16,0 0 0 16,0 0 7-16,0 0-1 15,0 0-5-15,0 0 6 0,0 0 0 16,0 0-1 0,0 0 0-16,0 0 0 0,0 0 1 15,0 0 0-15,0 0-2 16,0 0 2-16,0 0-1 15,0 0 1-15,0 0 0 16,0 0 0-16,0 0 0 16,0 0 0-16,0 0-5 15,0 0 5-15,0 0 0 16,0 0 0-16,0 0 1 16,0 0-1-16,0 0 0 15,0 0 6-15,0 0-6 0,0 0 1 16,0 0-1-16,0 0 0 15,0 0 5-15,0 0-4 16,0 0-1-16,0 0 0 16,0 0-1-16,0 0 1 15,0 0 1-15,0 0-1 16,0 0 1-16,0 0-1 16,0 0 0-16,0 0 0 15,0 0 0-15,0 0 0 16,0 0-2-16,0 0 1 15,0 0 0-15,0 0-16 16,0 0 7-16,0 0 2 16,0 0-1-16,0 0 3 0,7 0-6 15,6-4-3-15,5-2 14 16,3 2-14-16,-2 4 7 16,-4 0-4-16,-7 0-13 15,-6 18 8-15,-2 10 1 16,-10 14 11-16,-21 7 5 15,-11 5 6-15,-4-4 6 16,1-10-12-16,11-12 1 16,12-12-1-16,11-10 1 15,9-4 5-15,2-2 3 16,0 0-9-16,0 0 0 16,0 0 0-16,17 0-12 15,10 0 5-15,11 4 7 16,9 2 0-16,4 4-66 15,18 6-203-15,-13 0-236 0,-12-4-229 16</inkml:trace>
  <inkml:trace contextRef="#ctx0" brushRef="#br0" timeOffset="-163493.86">21596 12057 1864 0,'0'0'643'0,"0"0"-461"16,0 0-89-16,0 0-9 16,0 0-38-16,0 0-46 15,0 0-91-15,0 0-159 0,0 22 49 16,0-1-132 0,0-6-402-16</inkml:trace>
  <inkml:trace contextRef="#ctx0" brushRef="#br0" timeOffset="-163060.46">22068 11853 1497 0,'0'0'568'16,"0"0"-389"-16,0 0-179 15,0 0-11-15,0 0 11 16,0 0 104-16,-81 106-18 0,48-55-31 15,4 0-23 1,9-2-2-16,11-8-30 0,7-6 0 16,2-11 0-16,0-6-15 15,18-6 15-15,4-4 2 16,12-6 41-16,3-2-3 16,11 0-7-16,0-16-3 15,4-6-1-15,-8-4-23 16,-7 4 14-16,-10 4-11 15,-13 5-2-15,-7 8 62 16,-7 3-17-16,0 2-35 16,0 0-17-16,0 0-29 15,-3 15 2-15,-10 12 27 0,-3 11 12 16,-2 8 6 0,3 2-16-16,1 2 13 0,3-4-15 15,3-6-5-15,-2-8-37 16,4-3-125-16,4-15-83 15,2-6-232-15,0-8-466 0</inkml:trace>
  <inkml:trace contextRef="#ctx0" brushRef="#br0" timeOffset="-162516.92">22816 11977 1187 0,'0'0'329'0,"0"0"-179"15,0 0-11-15,0 0 29 16,0 0 7-16,0 0-20 15,0 0-53-15,9-14-26 16,-9 14-20-16,0 0-26 16,0 0-30-16,0 0-6 15,-9 14-46-15,-10 16 52 16,-10 10 52-16,-3 9 12 16,-2 2-27-16,10 0-26 15,8-9-10-15,10-10-1 0,6-8-5 16,0-8 5-16,11-6 16 15,15-6-14-15,14-4 26 16,10 0-12-16,6-14 8 16,-1-6-10-16,-8-2-8 15,-10 2-6-15,-14 6 2 16,-11 6 27-16,-10 4-17 16,-2 4-12-16,0 0-1 15,0 0-29-15,-2 20-17 16,-14 10 47-16,-3 12 40 15,2 6-30-15,-1 6-1 16,3-1-9-16,1-5-9 16,1-6-85-16,2-10-136 0,4-10-299 15,5-14-370-15</inkml:trace>
  <inkml:trace contextRef="#ctx0" brushRef="#br0" timeOffset="-162285.08">23547 12039 1987 0,'0'0'346'0,"0"0"-330"15,0 0-10-15,0 0 128 0,-56 133-14 16,27-69-56-1,-4 6-28-15,-5 4-36 0,-9 0-12 16,-35 9-177-16,8-19-277 16,3-18-726-16</inkml:trace>
  <inkml:trace contextRef="#ctx0" brushRef="#br0" timeOffset="-160544.15">18872 12829 1005 0,'0'0'333'15,"0"0"-225"-15,0 0-70 16,0 0-12-16,0 0 48 16,0 0 44-16,0 0-2 15,0 0-11-15,0 0 5 16,0 0-19-16,0 0-11 16,0 0-20-16,0 0-9 15,0 0 6-15,0 0-9 0,0 0-1 16,0 0-13-16,0 0-5 15,0 0 11-15,0 0-16 16,0 0 13-16,0 0-9 16,0 0 1-16,0 0-3 15,0 0-6-15,0 0 2 16,0 0 6-16,0 0-14 16,0 0 2-16,0 0 1 15,0 0-4-15,0 0 4 16,0 0-8-16,0 0-8 15,0 0 18-15,0 0-8 16,0 0 5-16,0 0-2 16,0 0-13-16,0 0 13 0,0 0-13 15,0 0 0 1,0 0 19-16,0 0-20 0,0 0 6 16,0 0-5-16,0 0-1 15,0 0 4-15,0 0-3 16,0 0-1-16,0 0 0 15,0 0 11-15,0 0-10 16,0 0-1-16,0 0 1 16,0 0 2-16,0 0-2 15,0 0-1-15,0 0 0 16,0 0 1-16,0 0-1 16,0 0 0-16,0 0 0 15,0 0 1-15,0 0-1 16,0 0 0-16,0 0-1 15,0 0 1-15,0 0 0 0,0 0 0 16,0 0 1 0,0 0 2-16,0 0-2 0,0 0-1 15,0 0 0-15,0 0 1 16,0 0-1-16,0 0 0 16,0 0 1-16,0 0 7 15,0 0-8-15,0 0 0 16,0 0 1-16,0 0-1 15,0 0 1-15,0 0 0 16,0 0-1-16,0 0 9 16,0 0-9-16,0 0 0 15,0 0 0-15,0 0 0 16,0 0 1-16,0 0-1 16,0 0 0-16,0 0 6 15,0 0-5-15,0 0 6 0,0 0-6 16,0 0-1-16,0 0 1 15,0 0 6-15,0 0-5 16,0 0 3-16,0 0-5 16,0 0 0-16,0 0 0 15,0 0 1-15,0 0 0 16,0 0-1-16,0 0 1 16,0 0 4-16,0 0-4 15,0 0-1-15,0 0 1 16,0 0 0-16,0 0 8 0,0 0-9 15,0 0 0 1,0 0 9-16,0 0-7 0,0 0 4 16,0 0 3-16,0 0-8 15,0 0 4-15,0 0 1 16,0 0 2-16,0 0-7 16,0 0 5-16,0 0 0 15,0 0 0-15,0 0-5 16,0 0 11-16,0 0-6 15,0 0-5-15,0 0 17 16,0 0-12-16,-2 3-6 16,-4 4-1-16,-8 12-31 15,-6 9 22-15,-6 8 9 0,-3 8 2 16,-1 2-2 0,6 0 1-16,4-6-1 0,0-2 1 15,2-6 2-15,3-4-2 16,-1-2-12-16,0-1-73 15,0-1-77-15,-1-12-159 16,3-4-326-16,10-8-802 0</inkml:trace>
  <inkml:trace contextRef="#ctx0" brushRef="#br0" timeOffset="-160198.18">19062 12815 1639 0,'0'0'508'15,"0"0"-446"-15,0 0-61 0,0 0 31 16,0 0 7-16,0 0-11 16,0 0 34-16,53 113 21 15,-53-65 0-15,-6 6-37 16,-15 0-11-16,-5 0-10 15,-1-6-9-15,1-5-2 16,3-11 1-16,5-10-7 16,7-8 3-16,7-8-5 15,4-2-6-15,0-2-12 16,11-2-11-16,24 0 23 16,34 0 43-16,10 0-7 15,16 0-28-15,7 0-8 0,14-11-181 16,-12-3-293-16,-27-1-954 15</inkml:trace>
  <inkml:trace contextRef="#ctx0" brushRef="#br0" timeOffset="-159973.91">20403 13062 2154 0,'0'0'594'0,"0"0"-566"0,0 0-28 15,0 0 0-15,0 0 4 16,119 6-4-16,-73 4-35 16,1 12-218-16,-9 0-341 15,-20 0-212-15</inkml:trace>
  <inkml:trace contextRef="#ctx0" brushRef="#br0" timeOffset="-159824.18">20337 13405 651 0,'0'0'1511'0,"0"0"-1141"16,0 0-276-16,0 0-60 15,144-36-5-15,-93 32-29 0,20 4-26 16,-13 0-200-1,-10 4-464-15</inkml:trace>
  <inkml:trace contextRef="#ctx0" brushRef="#br0" timeOffset="-159306.56">21214 13190 453 0,'0'0'879'0,"0"0"-558"16,0 0-156-16,0 0-54 15,0 0 38-15,0 0-34 16,0 0-48-16,87-40 11 16,-54 34 19-16,-1 6 7 15,-8 0-39-15,-6 0-20 16,-11 9-45-16,-7 16 0 15,0 13 3-15,-14 12 22 0,-17 5 3 16,-7-1-3-16,3-10-24 16,4-10 15-16,12-14-3 15,9-8-12-15,7-8 11 16,3-2-12-16,0-2-9 16,17 0-28-16,22 0 37 15,14 0 64-15,12 0-16 16,4 0-48-16,-2 0-20 15,6 0-132-15,-19 0-222 16,-12-4-562-16</inkml:trace>
  <inkml:trace contextRef="#ctx0" brushRef="#br0" timeOffset="-159082.92">22032 13280 2061 0,'0'0'643'16,"0"0"-531"-16,0 0-85 15,0 0 10-15,0 0 6 16,0 0-20-16,0 0-23 16,0 0-31-16,0 0-76 15,-9 18-139-15,-11 3-114 16,0-7-578-16</inkml:trace>
  <inkml:trace contextRef="#ctx0" brushRef="#br0" timeOffset="-158074.15">22544 12937 1510 0,'0'0'496'16,"0"0"-352"-16,0 0-81 0,0 0 54 16,0 0 58-16,0 0-16 15,0 0-38-15,65-43-22 16,-65 43-13-16,0 0 2 15,0 0-23-15,0 0-8 16,0 0-12-16,0 0-5 16,0-3 10-16,0 3 9 15,0 0 7-15,0-1 11 16,-3 1-7-16,1 0 2 16,0 0-21-16,0 0-24 15,0-3-1-15,2 3-14 16,-2 0 4-16,-1 0 2 15,3 0-16-15,0 0 14 0,0 0-14 16,0 0-2-16,0 0 0 16,0 0-1-16,0 0-8 15,0 0 8-15,0 0-17 16,0 0 16-16,0 0-20 16,0 0-10-16,0 0 20 15,3 0-12-15,-3 0 9 16,0 0 6-16,2 0-3 15,-2 0 5-15,0 0-2 16,0 0-3-16,0 0 10 16,0 0-13-16,0 0 5 15,0 0 1-15,0 0-9 16,0 0 17-16,0 0-1 16,0 0-9-16,0 0 10 15,0 0 1-15,0 0-2 0,0 0 2 16,0 0-8-16,0 0 8 15,0 0-1-15,0 0-6 16,0 0 5-16,0 0-2 16,0 0 2-16,0 0-4 15,0 0-2-15,0 0 8 16,0 0 0-16,0 0-1 16,0 0 1-16,0 0-6 15,0 0 5-15,0 0-7 16,0 0-8-16,0 0-2 15,-2 4-20-15,-21 21-13 16,-10 11 33-16,-7 14 18 0,-8 12 0 16,9 6-6-16,8 0 6 15,10-3 1-15,13-11-1 16,8-8-17-16,0-8 17 16,6-10 1-16,21-6 1 15,8-6 8-15,8-8-1 16,4-8 3-16,2 0-11 15,-7-8-1-15,-9-12 14 16,-10-4-5-16,-14 0 9 16,-9 0-18-16,0-2-3 15,-29 2-21-15,-18 2-32 16,-13 6 6-16,-4 6 18 16,1 7-40-16,7 3-46 0,16 0-88 15,18 18-109-15,22 3-244 16,6-3-49-16,21-8-37 0</inkml:trace>
  <inkml:trace contextRef="#ctx0" brushRef="#br0" timeOffset="-157825.48">23106 12934 1577 0,'0'0'556'0,"0"0"-354"0,0 0-202 16,0 0 1-1,0 0 81-15,0 0 80 0,-56 144-65 16,38-82-62-16,3 6-3 16,1 4-32-16,-1-1 0 15,-5-5-112-15,-7-6-153 16,2-18-322-16,8-20-364 0</inkml:trace>
  <inkml:trace contextRef="#ctx0" brushRef="#br0" timeOffset="-157427.65">23551 13004 2104 0,'0'0'486'0,"0"0"-447"16,0 0-33-16,119 42 24 16,-86-14-12-16,-6 8-17 15,-12 4-1-15,-15 8 2 16,0 1-2-16,-15 1 16 16,-16-4-7-16,-3-8 13 15,3-10-11-15,6-8-4 16,11-8-7-16,10-6-16 15,4 0-10-15,10 2-54 16,21 6 80-16,9 2 24 16,6 2 31-16,1 0-13 0,-11-2-5 15,-11-4-4-15,-15-2 3 16,-10 2-17-16,-10 4-13 16,-57 14 27-16,-67 15 40 15,-56 5-29-15,-26-2-44 16,0-16-63-16,20-12-67 15,27-14-69-15,42-6-269 16,20 0-568-16</inkml:trace>
  <inkml:trace contextRef="#ctx0" brushRef="#br0" timeOffset="-156151">17817 14229 1053 0,'0'0'311'0,"0"0"-147"15,0 0-31 1,0 0-8-16,0 0-15 0,0 0 19 16,0 0-28-16,0-18-18 15,0 18 10-15,0 0 10 16,0-2 9-16,0 0-32 16,15-4-23-16,14-4-32 15,20-4-23-15,13 0 7 16,14-2-1-16,2 10-8 15,-7 0 9-15,-13 6-9 16,-16 0-1-16,-14 12-38 16,-13 6 8-16,-15 8 16 15,0 4 8-15,-22 6 7 16,-16-2 26-16,-7 2-26 0,1-6-4 16,8-8 4-16,9-6 0 15,14-11 4-15,10-4-4 16,3-1-40-16,10 0-51 15,23 0 19-15,11 0 72 16,10 0 17-16,-2 0-16 16,-6 0 14-16,-11 0-14 15,-8 4 16-15,-8 10-10 16,-9 4-6-16,-2 4 19 16,-8 7-3-16,0 1 1 15,-14 4 11-15,-13-2-2 16,-11-2-5-16,-8-4 5 15,-6-4-15-15,-3-4-12 0,-3-4-7 16,6-10-92 0,8-8-150-16,17-18-236 0,18-16-551 0</inkml:trace>
  <inkml:trace contextRef="#ctx0" brushRef="#br0" timeOffset="-155745.6">18917 14199 1536 0,'0'0'517'0,"0"0"-392"0,0 0-30 16,0 0-45-16,0 0-41 15,0 0 6-15,-140 80 14 16,111-34 2-16,14 8-16 16,11 3-6-16,4-7-1 15,19-2-8-15,8-12-1 16,4-12-15-16,2-8 16 16,-4-12 9-16,2-4 46 15,-4-4 9-15,-4-12 14 16,-6-2 6-16,-8-2-10 15,-9 2-12-15,0 2-9 16,-30 2-21-16,-16 6-32 16,-14 8-12-16,-7 0-8 0,7 6-36 15,15 16-44 1,36 16-139-16,9-6-107 0,14-8-432 16</inkml:trace>
  <inkml:trace contextRef="#ctx0" brushRef="#br0" timeOffset="-155371.22">19701 14243 1307 0,'0'0'377'0,"0"0"-182"16,0 0-62-16,0 0-49 15,0 0-14-15,0 0-30 16,0 0-34-16,-102 72-5 16,102-42-1-16,13 2 8 15,18-1-6-15,9-3 2 16,7-6 26-16,-3-4 16 16,-3-4 20-16,-10-2 4 15,-12-2-28-15,-6-6-2 16,-11 2-3-16,-2-2 14 15,0 4 8-15,-25 2-20 16,-10 6 12-16,-11 2-11 0,2 0-26 16,5-4-14-1,7-8-44-15,8-6-41 0,9-14-69 16,7-14-99-16,8-12-402 0</inkml:trace>
  <inkml:trace contextRef="#ctx0" brushRef="#br0" timeOffset="-155226.53">20192 14065 1530 0,'0'0'537'15,"0"0"-403"-15,126-28-44 16,-63 17-9-16,-3 6-81 16,0 5-13-16,-17 0-198 15,-17 0-404-15</inkml:trace>
  <inkml:trace contextRef="#ctx0" brushRef="#br0" timeOffset="-152134.66">18199 9232 385 0,'0'0'82'16,"0"0"-24"-16,0 0 8 0,0 0-5 15,0 0 12 1,0 0 17-16,0 0-29 0,70-36 31 16,-61 32-15-16,-1-2 5 15,2 2 38-15,-6 0-4 16,1 0-3-16,-1-1-14 16,-4 4 22-16,0-1-17 15,0 0-27-15,-2 0-38 16,-19 0-39-16,-5 2-25 15,-10 0-19-15,-4 0 16 16,-5 0 9-16,-1 0 13 16,-6 0-8-16,-1 0-10 15,-5 4 0-15,3 1 11 16,-1 2 11-16,4 1 4 16,6-4 23-16,7 0-11 0,11-4-8 15,6 2 28-15,6-2 1 16,5 0-10-16,2 0-9 15,2 2-10-15,0 0-6 16,3-2 7-16,0 2-3 16,-1-2 8-16,3 2-12 15,0-2 0-15,2 2 1 16,-2-2-1-16,0 2 7 16,-4 2-7-16,2 2 0 15,-5 0 0-15,1 4 8 16,-4-2-6-16,1 4 15 15,0-2-17-15,0 0 6 0,0 0-1 16,-1 0 3-16,6 0 10 16,-3 0-2-16,0 0-4 15,-5 0 3-15,-1 4-1 16,-3 3 11-16,-1 1 0 16,-2 0-13-16,1-3-2 15,3 2-3-15,1-4 2 16,3 0 16-16,1-2-7 15,1 0-8-15,0-1 1 16,2 0-10-16,-2 4 11 16,-2 2-5-16,-3 4-5 15,1 4 5-15,-3 6-5 16,-3 4 12-16,2 2 0 16,-4 6 0-16,5-1-13 15,1-4 5-15,1-2 9 0,5-5 1 16,2-5-7-16,3 4 6 15,-2-1 1-15,4 4-3 16,-3 4 12-16,1 4-8 16,-4 10 15-16,2 10-9 15,-8 13-9-15,-2 5 21 16,0 6-7-16,1-4-18 16,3-3-4-16,5-9 0 15,7-8 15-15,2-6-5 16,0-4-15-16,0-2 26 15,7 2-16-15,1 2 18 16,2 2 1-16,-4 7-21 16,3 3 4-16,-4 6 0 0,2 4 7 15,-3 7-13-15,0-1 5 16,3 0-11-16,4-2 17 16,0-8-18-16,2-7 1 15,-1-5 9-15,1-6-2 16,-2-2 1-16,1 0-2 15,-4-2 2-15,-1 4 27 16,-3 2-18-16,-1 4-7 16,-3 4 3-16,0 3-12 15,0-5 8-15,0-6-10 16,0-6 1-16,0-8 8 16,0-8-8-16,0-1-1 0,0-4 1 15,0 2-1-15,0 3 18 16,0 4-9-16,0 6-1 15,-4 6 5-15,-8 8-7 16,-1 7 5-16,-5 5 2 16,0 2-13-16,3-2 0 15,4-8-1-15,1-8 1 16,6-6 0-16,2-6 7 16,2 0-1-16,0-1 2 15,-2 3-7-15,-1 4 6 16,-1 2-6-16,-2 6 23 15,-4 5-11-15,-1 1-11 16,0 6 13-16,2-2-15 0,2 0 9 16,3 0-3-16,2-10-6 15,2-4 1-15,0-6 8 16,0-1-9-16,0-3 6 16,0-2 3-16,0 2 9 15,0 4-12-15,0-2 14 16,0 6-19-16,0 0 11 15,0 1 0-15,0 1-10 16,2-8 3-16,2 0-4 16,3-4 0-16,-1-2 6 15,2-2-5-15,-4-4-1 16,0-2 13-16,-1-2-8 16,-1-7-2-16,0-1-3 0,2-5-1 15,-1 0 0 1,2-5 0-16,-3 2 1 0,0-4-1 15,0 2 1-15,0-3 0 16,0 2 0-16,1 3 0 16,1-2-1-16,-2 2 1 15,0-2 6-15,3 2-7 16,-3-4 0-16,1-2 15 16,-1 0-15-16,0-2 1 15,-2 0-1-15,2 2 0 16,-2 0-1-16,2-2 6 15,-2 2-11-15,3 4 7 16,-1-8-1-16,2 4 11 16,-2-2-11-16,0 0-1 0,3 0 1 15,2 2-8 1,2 0 8-16,2 4 9 0,3-4-2 16,1 0 7-16,-1 2-13 15,-2-2 7-15,5 2 4 16,2 2-11-16,10 0 17 15,12 0 1-15,9 2-1 16,15-8 2-16,13-2-4 16,27 0-2-16,-5 0 4 15,5 0-11-15,-1 0 7 16,-21 0-1-16,0 0-12 0,-14 0 7 16,-18 0-8-1,-13 4 0-15,-13 0 1 0,-10 0-1 16,-11-4 6-1,-2 0-6-15,-2 0 23 0,0 0 32 16,0 0-8-16,0 0-13 16,0 0 7-16,0 0-22 15,0 0-2-15,0 0-10 16,0 0-6-16,0 0 0 16,0 0 7-16,0 0-8 15,0 0 0-15,0 0 2 16,0 0-2-16,0 0 16 15,0 0-15-15,0 0 5 16,0 0-6-16,0 0-15 16,0 0-85-16,0 0-112 15,2-6-75-15,8-10-249 16,3-16-358-16</inkml:trace>
  <inkml:trace contextRef="#ctx0" brushRef="#br0" timeOffset="-151242.29">20675 14377 1313 0,'0'0'484'16,"0"0"-316"-16,0 0 13 15,0 0 2-15,0 0 11 16,0 0-21-16,0 0-63 16,11 0-8-16,-7 0-44 0,5 0-5 15,9 2-6-15,11 2 15 16,7-1-16-16,7-2-7 15,5-1-27-15,4 0 3 16,-2 0-6-16,2 0-9 16,-5 0-13-16,-9 0-53 15,-9 0-78-15,-14 0-77 16,-15 0-154-16,0 8-262 16,-4-2-171-16</inkml:trace>
  <inkml:trace contextRef="#ctx0" brushRef="#br0" timeOffset="-151035.58">20933 14495 1617 0,'0'0'617'0,"0"0"-451"16,0 0-82-16,0 0 47 15,0 0 3-15,0 0-38 16,0 0-53-16,29 13-27 15,-8-5-16-15,6 0-79 16,17 4-136-16,-7-2-129 16,-1-4-459-16</inkml:trace>
  <inkml:trace contextRef="#ctx0" brushRef="#br0" timeOffset="-149612.31">22016 14077 932 0,'0'0'978'0,"0"0"-622"15,0 0-202-15,0 0-62 16,0 0 40-16,0 0 34 16,0 0-45-16,4-12-27 15,-4 12-12-15,3 0-22 16,-3 0-7-16,0 0-5 15,0 0 0-15,0 0 5 16,0 0-12-16,0 0 4 16,0 0-2-16,0 0-2 15,0 0-2-15,0 0-9 16,0 0 4-16,0 0 8 16,0 0-7-16,0 0 11 0,0-3 5 15,0 3-18-15,0 0-4 16,0 0-10-16,0 0-5 15,0 0-5-15,0 0-9 16,0 0 0-16,0 0 0 16,0 0-4-16,0 0 3 15,0 0 1 1,0 0-9-16,0 0 1 0,0 0-14 16,0 0 4-16,0 0 3 15,0 0-6-15,0 0 7 16,0 0-2-16,0 0 2 15,0 0 13-15,0 0-11 16,0 0 12-16,0 0 0 0,0 0-2 16,0 0 1-16,0 0-8 15,0 0 9-15,0 0 0 16,0 0-4-16,0 0 3 16,0 0 1-16,0 0-1 15,0 0 1-15,0 0 0 16,0 0 0-16,0 0 0 15,0 0-6-15,0 0 6 16,0 0 0-16,0 0 0 16,0 0 0-16,0 0-9 15,0 0 7-15,0 0 1 16,0 0-14-16,0 0 8 16,0 0-10-16,0 0-7 15,0 0 6-15,0 0 2 16,0 0-1-16,0 0 7 0,0 0-8 15,0 0 16-15,0 0 1 16,0 0-11-16,0 0 12 16,0 0 0-16,0 0 0 15,0 0-1-15,0 0-3 16,0 0 4-16,0 0 0 16,0 0 0-16,0 0 0 15,0 0-1-15,0 0-9 16,0 0 9-16,0 0-5 15,0 0 6-15,0 0-1 16,0 0 1-16,0 0 11 16,0 0-10-16,0 0-1 15,0 0 0-15,0 0 0 16,0 0 0-16,0 0 0 16,0 0 1-16,0 0 3 0,0 0-4 15,0 0-1-15,0 0 0 16,0 0-16-16,0 0 8 15,0 0 2-15,0 0 7 16,0 0 1-16,0 0-1 16,3 0 0-16,3 0-1 15,5-1 1-15,0-3 0 16,5-1 0-16,-2 4-6 16,-1 1 5-16,-3 0-12 15,2 0-1-15,-1 0 5 0,-2 11-10 16,-4 6 8-16,-5 6-4 15,0 10 2-15,-10 11 13 16,-21 6 6-16,-13 6 4 16,-10-4 7-16,1-3-10 15,4-12-7-15,8-6 8 16,12-9-8-16,10-14 9 16,7 2-8-16,8-10 0 15,4 0 1-15,0 1-2 16,0-1 0-16,0 0-8 15,0 0-13-15,6 0 20 16,10 5-14-16,9 1 15 16,8 0 14-16,5 4-14 15,2-2-45-15,1 0-138 16,-4-4-128-16,19-4-63 0,-12-8-159 16,-3-14-274-16</inkml:trace>
  <inkml:trace contextRef="#ctx0" brushRef="#br0" timeOffset="-149423.28">22440 14327 1525 0,'0'0'678'0,"0"0"-465"16,0 0-42-16,0 0 2 16,0 0-9-16,0 0-34 15,0 0-75-15,0 0-23 16,0 0-32-16,-9 5-130 15,-7 13-24-15,-7 9-148 0,4-7-368 16,5-3-503-16</inkml:trace>
  <inkml:trace contextRef="#ctx0" brushRef="#br0" timeOffset="-148657.91">22702 14089 937 0,'0'0'395'0,"0"0"-140"0,0 0-40 16,0 0-23-16,0 0-13 15,0 0-33-15,0 0-1 16,0-10-26-16,0 10-31 16,0 0-1-16,0 0-26 15,0 0-19-15,0 0 7 16,0 0-37-16,8 0-12 15,4 0 0-15,9 0 0 16,14 8 13-16,10 6 38 16,6-2-6-16,5 2-21 15,-4 0-11-15,-6-4 19 16,-11 0-22-16,-6-2 8 16,-10-4-3-16,-9 0-14 0,-5-2 0 15,-3-2-1-15,-2 2 2 16,0-2 10-16,0 0 4 15,0 0-10-15,0 0 6 16,0 0-12-16,0 2-1 16,0 6-16-16,-15 8-17 15,-12 10 34-15,-9 16 0 16,-11 4 10-16,1 6 13 16,-1 1-22-16,7-7 10 15,9-10-5-15,4-6-6 16,8-6 1-16,6-8-1 15,5-2-10-15,1-4-35 0,0 2-64 16,0 2-80 0,1 0-165-16,4-6-432 0</inkml:trace>
  <inkml:trace contextRef="#ctx0" brushRef="#br0" timeOffset="-148373.42">23549 14329 1410 0,'0'0'670'16,"0"0"-463"-1,0 0-136-15,0 0-52 0,0 0 33 16,0 0 60-16,0 0-25 15,-31 97-31-15,22-64-25 16,2 2-6-16,0 1-10 16,-1 0-15-16,-3-2-67 15,-5 0-103-15,-7-4-97 16,6-8-284-16,3-10-407 0</inkml:trace>
  <inkml:trace contextRef="#ctx0" brushRef="#br0" timeOffset="-147096.78">23979 14253 895 0,'0'0'595'15,"0"0"-352"-15,0 0-110 16,0 0-38-16,0 0 6 16,0 0 29-16,0 0-50 15,5-10 17-15,-3 8-33 16,0 2 15-16,-2-2-9 16,0 2-24-16,2 0 6 15,-2 0-1-15,0 0-2 0,0-4 3 16,0 4-11-1,0-2-16-15,0 2-9 0,0-2-7 16,2 2 8-16,-2 0-2 16,0 0-5-16,0 0 11 15,0 0-12-15,0 0 3 16,0 0 9-16,0 0-10 16,0 0 6-16,0 0-3 15,0 0-5-15,0-2 13 16,0 2-8-16,0 0-7 15,0 0 10-15,0 0-11 16,0 0 6-16,0 0-6 0,0 0-5 16,0 0 15-1,0 0-14-15,0 0-1 0,0 0 12 16,0 0-12-16,0 0 6 16,0 0 0-16,0 0-6 15,0 0 16-15,0 0-16 16,0 0-1-16,0 0 1 15,0 0 0-15,0 0 7 16,0 0-7-16,0 0 0 16,0-2 11-16,0 0-11 15,0 0-1-15,0 2 1 16,0 0 5-16,0 0-4 16,0 0 4-16,0 0-5 15,0 0 6-15,0 0-7 16,0 0 0-16,0 0-2 0,0 0 8 15,0 0-4-15,0 0-2 16,0 0 0-16,0 0-1 16,0-4 1-16,2 2-1 15,-2-4 1-15,4 2 0 16,-4 0 1-16,0 2-1 16,2 2 1-16,-2 0 0 15,0 0-1-15,2 0 1 16,-2 0-2-16,0 0 2 15,0 0-1-15,0 0 0 16,0 0 0-16,0-2-1 16,0 2 2-16,0 0-1 15,0 0 0-15,0 0-6 0,0 0 5 16,2 0 0 0,-2-4-4-16,2 0 4 0,0 0 1 15,0 2 0-15,1 0 8 16,-3 2-7-16,0 0 4 15,0 0-5-15,0 0-9 16,0 0 9-16,0 0-17 16,0 0-4-16,0 0 2 15,0 0-8-15,0 8 15 16,0 8 3-16,-7 8 2 16,-9 8 7-16,-3 8 1 15,-6 4 11-15,-2 4 3 0,2-6-9 16,6-2 2-16,5-5-8 15,5-11 1-15,7-6-2 16,2-2-4-16,0-12 2 16,0 2 3-16,2-4 0 15,16 0 15-15,4-2 0 16,9 0 3-16,9-4 3 16,3-14-11-16,-1-4 1 15,-6 2 2-15,-7 0-1 16,-11 8-11-16,-10 4 6 15,-5 5 3-15,-3 3-10 16,0 0-13-16,0 0 1 16,0 3-7-16,-15 15-7 15,-10 12 26-15,-8 8 13 16,-5 10-5-16,-9 6-8 0,0-2-81 16,-18 17-133-16,14-15-173 15,14-14-371-15</inkml:trace>
  <inkml:trace contextRef="#ctx0" brushRef="#br0" timeOffset="-146743.49">24708 14207 408 0,'0'0'1492'0,"0"0"-1147"0,0 0-267 16,0 0-58-16,0 0 21 16,-107 130-19-16,80-76 4 15,7 0-25-15,9-4 8 16,9-9-9-16,2-11-1 16,0-12-14-16,8-8-6 15,10-8 21-15,7-2 37 16,4-4 80-16,0-18 15 15,-4-6-28-15,-12 2 11 16,-13-4-39-16,-11 3-38 16,-59 12-28-16,-45 15-10 15,-44 11-13-15,-14 46-50 16,5 11-131-16,55-10-264 16,28-10-792-16</inkml:trace>
  <inkml:trace contextRef="#ctx0" brushRef="#br0" timeOffset="-144663.41">17803 15525 575 0,'0'0'549'0,"0"0"-394"16,0 0-107-16,0 0-48 16,0 0-25-16,0 0-31 15,0-3 56-15,0 3 53 16,0-2 24-16,0 2 41 0,0 0 3 15,0 0 42 1,0 0-43-16,0 0 3 0,0 0-9 16,0 0-16-16,0 0-23 15,0 0-5-15,-3 9-27 16,-1 6-19-16,0 11 45 16,-3 6 24-16,-1 7-38 15,0-3-23-15,0 0-15 16,1 0-8-16,-1-8-9 15,-2 2-54-15,1-4-101 16,1-4-141-16,2-8-398 16,4-14-698-16</inkml:trace>
  <inkml:trace contextRef="#ctx0" brushRef="#br0" timeOffset="-144233.45">18311 15490 1380 0,'0'0'339'0,"0"0"-225"16,0 0-66-16,0 0-16 15,0 0 1-15,0 0-20 0,0 0 13 16,-14 115 2-16,39-101 20 16,6-6 8-16,10-6 11 15,1-2-19-15,4-2 7 16,-1-14 3-16,-3-11-2 16,-7 4-3-16,-12-8-9 15,-11 5 8-15,-10 2-27 16,-2 2-4-16,-8 6 31 15,-17 2-31-15,-10 4-17 16,-2 10-4-16,-5 0-7 16,-1 0 6-16,7 4-44 15,7 14-62-15,10 4-64 16,12 0-49-16,7 6-93 16,13-10-185-16,10-5-397 0</inkml:trace>
  <inkml:trace contextRef="#ctx0" brushRef="#br0" timeOffset="-143836.9">18953 15480 426 0,'0'0'906'16,"0"0"-587"-16,0 0-139 0,0 0-86 15,0 0 3 1,0 0-14-16,0 0-26 0,-70 86-34 16,70-59-6-16,10-5-6 15,14 0 8-15,12-8 7 16,10-6-5-16,10-8-3 16,9 0 22-16,9-4 25 15,-1-14-22-15,-4-4-13 16,-13 0-23-16,-19 4 16 15,-16 0-23-15,-15-1 0 16,-6 10 7-16,-6 0 10 16,-19 1-16-16,-6 0-1 15,0 4-2-15,-1 2 2 16,8 2 1-16,9 0-1 16,5 0-50-16,4 0-121 0,6 4-138 15,0 10 0-15,0-4-227 0</inkml:trace>
  <inkml:trace contextRef="#ctx0" brushRef="#br0" timeOffset="-143455.08">19772 15488 1425 0,'0'0'505'0,"0"0"-366"16,0 0-61-16,0 0-7 15,0 0-28-15,0 0-22 16,-66 105 2-16,77-83-22 16,21-4 18-16,7-4 11 15,7-6-5-15,11-8 20 16,1 0-4-16,-5-10-1 15,-5-10 20-15,-9 0 2 16,-15 2 1-16,-12 1 26 16,-12 4 3-16,0-1-22 15,-12 0-22-15,-17 1-33 16,-9 1-3-16,-1 2-12 16,-1 6-32-16,9 4-26 15,8 0-84-15,23 10-153 0,0 10-189 16,11-6-265-16</inkml:trace>
  <inkml:trace contextRef="#ctx0" brushRef="#br0" timeOffset="-143102.55">21004 15587 120 0,'0'0'1072'0,"0"0"-778"15,0 0-153-15,0 0 31 16,0 0 25-16,0 0-1 16,0 0-26-16,0-8-9 15,0 8-38-15,0 0-39 16,6 0-42-16,4 0-32 15,8 0 17-15,4 0 16 16,5 0-17-16,2 0-3 16,2 0-6-16,-2 0-10 15,0 0 5-15,-6 0-12 16,-4 0-37-16,-3 1-102 16,-11 12-142-16,-3-5-239 15,-2 2-259-15</inkml:trace>
  <inkml:trace contextRef="#ctx0" brushRef="#br0" timeOffset="-142929.5">21097 15737 494 0,'0'0'1335'0,"0"0"-980"16,0 0-229-16,0 0-57 15,0 0 34-15,0 0-10 16,0 0-35-16,123-6-58 15,-98 6-65-15,-7 0-247 16,-5 0-465-16</inkml:trace>
  <inkml:trace contextRef="#ctx0" brushRef="#br0" timeOffset="-141833.43">22261 15292 1517 0,'0'0'776'16,"0"0"-458"-16,0 0-144 16,0 0-76-16,0 0 18 15,0 0 34-15,0 0-32 16,0-16-30-16,5 16-28 0,-4 0-4 15,2 0 16-15,-3 0-5 16,3 0 11-16,-3 0-10 16,0 0-23-16,0 0 0 15,0 0 1-15,0 0-16 16,0 0-9-16,0 0-1 16,0 0 13-16,0 0 0 15,-6 0 6-15,5-4-11 16,1 4-28-16,0-2 0 15,0 0 0-15,0-3 0 16,0 4 0-16,0-3 0 16,-3 0 0-16,3 2 0 15,0 0 0-15,0 0 0 0,0 2-11 16,0 0-10 0,0 0 6-16,0 0-3 0,0 0 9 15,0 0-4-15,0 0 11 16,0 0-19-16,0 0 14 15,0 0 6-15,0 0-1 16,0 0-5-16,0 0 7 16,0 0 2-16,0 0-2 15,0 0-15-15,0 0 9 16,0 0 4-16,0 0-10 16,0 0 11-16,0 0-20 15,0 0 10-15,-2 0 1 16,0-3-8-16,-2 3 7 0,2-1-22 15,-1 1 15 1,1-4 17-16,0 4-7 0,2 0 7 16,0 0 1-16,0 0-6 15,-2 0 5-15,2 0 2 16,0 0-1-16,-2-4 1 16,2 4-1-16,0 0 1 15,-3-2-1-15,3 0 0 16,-3 0 0-16,3-1-1 15,-2 3 0-15,2-1 0 16,0 1 0-16,0 0 0 16,0 0 1-16,0 0-1 0,0 0 0 15,0 0 0-15,0 0 0 16,0-4 0-16,0 4-13 16,0 0 13-16,0 0-11 15,0-4-2-15,0-1 14 16,10 0-8-16,3-3-2 15,5-1-5-15,4 0 4 16,5 3 5-16,-1-1-10 16,-1 7 7-16,-2 0 0 15,-4 0-12-15,-1 3 4 16,-7 11 1-16,-7 5-7 16,-4 10 13-16,-8 7 9 15,-26 10 1-15,-13 2 10 16,-3-2-10-16,0-2-27 15,10-18 1-15,14-6 5 0,9-8 20 16,11-8-6-16,6-4-10 16,0 0 1-16,0 0-17 15,2 0-5-15,12 4-2 16,11-4 35-16,4 5 5 16,6-1 0-16,5 1-12 15,10-1-146-15,-11-2-299 16,-5-2-337-16</inkml:trace>
  <inkml:trace contextRef="#ctx0" brushRef="#br0" timeOffset="-141631.93">22805 15310 2041 0,'0'0'668'15,"0"0"-456"-15,0 0-82 16,0 0-55-16,0 0-27 16,0 0-48-16,0 0-108 15,-49 18-187-15,26 6-86 16,6-2-543-16</inkml:trace>
  <inkml:trace contextRef="#ctx0" brushRef="#br0" timeOffset="-140729.72">23190 15176 15 0,'0'0'825'0,"0"0"-559"16,0 0-109-16,0 0 11 0,0 0 30 15,0 0 54-15,0 0-47 16,0-4-48-16,0 4-21 15,0-3-35-15,0 2 9 16,0-2-24-16,0 1-5 16,0 2-1-16,0-4-19 15,0 0-2-15,0 3-14 16,0 1 2-16,0-3-8 16,0 3-18-16,0 0-4 15,0 0-4-15,0 0-7 16,0 0 5-16,0 0-10 15,0 0 0-15,0 0 7 16,0 0 1-16,0 0 0 0,0 0 4 16,0 0-7-16,0 0-5 15,0 0 12-15,0-1-11 16,0 1 11-16,0 0-12 16,0 0 1-16,0 0 8 15,0 0-9-15,0 0 0 16,0 0 0-16,0 0-1 15,0 0 7-15,0 0-7 16,0 0 0-16,0 0 8 16,0 0-8-16,0 0 7 15,0 0 0-15,0 0-6 16,0 0 20-16,0 0-3 16,0 0 0-16,0 0-11 15,0 0-5-15,0 0-2 16,1 0-5-16,10 0-6 0,8 0 5 15,15 0 6-15,11 0 1 16,6 0 12-16,4 0-7 16,-1 0 9-16,-7 0-15 15,-9 0 0-15,-9 0 6 16,-12 0-6-16,-5 0 0 16,-8 0 2-16,-4 0-2 15,0 0 0-15,0 0-20 16,-6 4-8-16,-15 14 9 15,-8 10 19-15,-6 8 12 0,-5 8 1 16,-1 2-3 0,6-2-4-16,4 0-5 0,4-4-1 15,1 0-25-15,-1-4-67 16,-2 0-89-16,-9 5-122 16,10-10-255-16,9-8-330 0</inkml:trace>
  <inkml:trace contextRef="#ctx0" brushRef="#br0" timeOffset="-140450.25">24008 15168 1793 0,'0'0'571'16,"0"0"-471"-16,0 0-99 16,0 0 31-16,0 0 50 15,0 0-18-15,0 0-16 16,-95 134-29-16,81-98-10 16,-1 4 2-16,1-4-11 15,-4-2-64-15,-6 12-91 16,1-10-110-16,6-5-307 0</inkml:trace>
  <inkml:trace contextRef="#ctx0" brushRef="#br0" timeOffset="-140047.05">24590 15173 1627 0,'0'0'605'0,"0"0"-449"16,0 0-122-16,0 0 0 16,-123 61 28-16,88-29-16 15,8 4-25-15,11 0-10 16,9 0-11-16,7-4 0 0,0-2-15 15,21-8 7-15,3-4 1 16,2-8 7-16,3-6 15 16,0-4-8-16,-2 0 14 15,-2-4 4-15,-11-10-7 16,-5 0 2-16,-9 2-4 16,-9 2 12-16,-25 0-28 15,-15 8-5-15,-7 2 5 16,0 0 0-16,7 12-33 15,16 10-96-15,33 2-140 16,0-4-252-16,27-6-275 0</inkml:trace>
  <inkml:trace contextRef="#ctx0" brushRef="#br0" timeOffset="-139658.08">25035 15186 1377 0,'0'0'567'0,"0"0"-405"15,0 0-95-15,0 0 8 16,0 0-7-16,0 0-25 16,0 0 6-16,-119 44-27 15,100-26-10-15,10 0-12 16,4-4-20-16,5-2-18 0,0-2-11 15,12-8 22 1,12-2 27-16,3 0 27 0,6 0 2 16,2-16-8-16,-4 0-4 15,-10 2 34-15,-5 0 71 16,-9 10 57-16,-7 4-43 16,0 0-70-16,0 0-59 15,-7 18-7-15,-15 18 0 16,-9 14 81-16,-7 14-35 15,-5 10-34-15,-8 9-12 16,-21 21-133-16,-45 34-221 16,10-18-326-16,5-17 186 0</inkml:trace>
  <inkml:trace contextRef="#ctx0" brushRef="#br0" timeOffset="-137644.1">17919 16347 599 0,'0'0'276'0,"0"0"-97"16,0 0-34-16,0 0-45 0,0 0-23 16,0 0-3-16,0 0 9 15,-21-13-6-15,19 12-16 16,0 1 23-16,2-3 14 16,-2 3 2-16,2-1-18 15,0 1-15-15,-2 0 6 16,2 0-13-16,0 0-11 15,0 0 3-15,0 0-5 16,0 0-5-16,0-4 1 16,0 4-8-16,0 0-2 15,0 0 0-15,0 0-11 16,0 0 8-16,0 0-12 16,0 0 6-16,0 0-8 15,0 0 2-15,0 0 3 16,0 0-11-16,0 0 1 0,0 0-1 15,0 0-8-15,0 0 8 16,0 0 1-16,0 0-11 16,0 0 9-16,0 0-8 15,0 0 6-15,0 0-1 16,0 0-6-16,0 0 12 16,0 0-6-16,0 0 4 15,0 0-8-15,0 0 10 16,0 0 1-16,0 0-2 15,0 0-4-15,0 0 2 16,0 0-3-16,0 0 1 16,0 0-1-16,0 0-5 0,0 0-1 15,0 0 0 1,0 0 1-16,0 0 6 0,0 0-6 16,0 0 1-16,0 0 5 15,0 0-6-15,0 0 5 16,0 0 5-16,0 0-11 15,0 0 8-15,0 0-2 16,0 0-5-16,0 0 8 16,0 0-8-16,0 0 0 15,0 0-1-15,0 0 0 16,0 0 2-16,0 0 4 16,0 0-6-16,0 0 5 15,0 0-4-15,0 0-1 0,0 0 12 16,0 0-12-1,0 0 9-15,0 0 0 0,0 0-8 16,0 0 8-16,0 0-9 16,0 0 0-16,0 0 1 15,0 0 0-15,0 0-1 16,0 0 2-16,0 0-2 16,0 0 11-16,0 0-11 15,0 0 2-15,0-5 7 16,0 5-8-16,0 0 13 15,0 0-13-15,0 0 7 16,0 0-7-16,0 0 5 16,0 0-6-16,0 0 9 0,0 0-7 15,0 0 2 1,0 0-2-16,0 0-2 0,0 0 8 16,0 0-8-16,0 0 1 15,0 0 7-15,0 0-8 16,0 0 6-16,0 0 0 15,0 0-5-15,0 0 0 16,0 0 0-16,0 0-1 16,0 0 0-16,0 0 1 15,0 0-1-15,0 0 1 16,0 0-1-16,0 0 5 16,0 0-4-16,0 0-1 15,0 0 0-15,0 0 0 16,0 0 0-16,0 0 0 15,0 0-1-15,0 0-29 0,0 0-74 16,0 0-103-16,0 0-123 16,-5 27-199-16,-3-4 281 15,1 0-337-15</inkml:trace>
  <inkml:trace contextRef="#ctx0" brushRef="#br0" timeOffset="-135378.09">18363 16651 1177 0,'0'0'382'16,"0"0"-124"-16,0 0-78 16,0 0-48-16,0 0-29 15,0 0-55-15,0 0-10 0,-3-4-10 16,3 4-17-16,0 0 6 15,0 0-9-15,0 0 1 16,0 0-3-16,0 0-6 16,0 0 0-16,0 0 0 15,0 0-6-15,0 0 0 16,0 0 4-16,0 0-11 16,0 0 12-16,0 0-5 15,0 0 6-15,0 0 12 16,0 0-6-16,0 0 3 15,0 0-1-15,0-2-8 16,0 2 0-16,0 0-36 16,0 0-17-16,0 0-24 15,0 0-64-15,11 0-124 16,2 0 2-16,1 0-78 0</inkml:trace>
  <inkml:trace contextRef="#ctx0" brushRef="#br0" timeOffset="-134901.41">18296 16164 889 0,'0'0'343'0,"0"0"-140"15,0 0-78-15,0 0 0 16,0 0 12-16,0 0 26 16,0 0-42-16,0-4-38 15,0 4-37-15,0 0-46 0,0 14 1 16,0 12 80 0,0 6-4-16,0 8 0 0,0 0-15 15,1 0-25-15,2-4-14 16,-3-1-8-16,2-3-6 15,-2-6-9-15,0 0-6 16,0 6-88-16,-2 8-101 16,-7-4-143-16,0-14-318 0</inkml:trace>
  <inkml:trace contextRef="#ctx0" brushRef="#br0" timeOffset="-134311.93">18750 16168 1363 0,'0'0'575'15,"0"0"-388"-15,0 0-123 16,0 0-64-16,0 0-1 15,0 0 1-15,0 0 62 16,-9 86-37-16,9-52-10 16,0-10-15-16,0-3 2 15,2-7-2-15,3-5-20 16,-1-9-5-16,6 0-8 16,0 0 33-16,13-13 18 0,6-18 17 15,9-5-11-15,4 0-15 16,-5 4-5-16,-6 6-4 15,-8 16-1-15,-7 6-18 16,-5 4 10-16,-3 4 9 16,4 16 1-16,-1 10 33 15,-5-2-10-15,1 6-11 16,-2-6 8-16,-3-2-14 16,1-8 1-16,-1-5-8 15,0-7-15-15,-2-6 5 16,2 0 10-16,4 0-8 15,3-6-2-15,7-12 8 0,7-4 1 16,-1-5-11-16,2 9 12 16,-4 4 19-16,-2 10-4 15,2 4 10-15,0 0 2 16,2 4 4-16,3 10 0 16,-3 4-8-16,1 5-12 15,-6-1-11-15,-3 0-38 16,-1 0-65-16,3 2-90 15,-1-10-280-15,1-2-515 0</inkml:trace>
  <inkml:trace contextRef="#ctx0" brushRef="#br0" timeOffset="-134017.12">20545 16110 1352 0,'0'0'715'16,"0"0"-413"-16,0 0-135 16,0 0-105-16,0 0 7 15,0 0-14-15,0 0-24 16,54-12 14-16,-5 12 21 15,7 0-32-15,1 0-34 16,-5 0-87-16,-12 12-109 16,-18 6-122-16,-22 14-172 0,-4-2 118 15,-25-2-380-15</inkml:trace>
  <inkml:trace contextRef="#ctx0" brushRef="#br0" timeOffset="-133876.29">20557 16347 1642 0,'0'0'581'0,"0"0"-453"16,0 0-78-16,0 0-3 16,0 0 23-16,0 0-31 15,136-36-39-15,-81 31-77 16,-9 1-393-16,-9 0-631 0</inkml:trace>
  <inkml:trace contextRef="#ctx0" brushRef="#br0" timeOffset="-132727.86">21598 16102 1258 0,'0'0'529'0,"0"0"-355"16,0 0-53-16,0 0-1 15,0 0 28-15,0 0-13 16,0 0-19-16,2 0-23 16,-2 0-5-16,0 0-10 15,0 0 9-15,0 0 20 16,0 0-6-16,0 0-22 16,0 0 1-16,0 0-13 15,0 0-9-15,0 0-16 16,0 0-21-16,0 0-12 0,0 0-9 15,0 0-13-15,0 0 13 16,0 0 7-16,0 0 2 16,0 0 12-16,0 0-9 15,0-4 20-15,0 4 4 16,0 0-9-16,0-2 1 16,0 2-13-16,-4-2-6 15,0 0 0-15,3 2-9 16,-2 0 1-16,3 0-1 15,0 0 0-15,0 0 0 16,0 0-12-16,0 0-4 16,0 0 7-16,0 0-8 15,0 0 7-15,0 0-2 0,0 0-14 16,0 0 2 0,0 0 2-16,0 0 8 0,0 0 14 15,0 0-9-15,0 0 8 16,0 0 1-16,0 0 0 15,0 0 1-15,0 0 0 16,0 0 5-16,0 0-6 16,0 0-5-16,0 0 4 15,0 0-14-15,0 0 0 16,0 0 7-16,0 0-10 16,0 0-1-16,0 0-1 15,0-4-1-15,0 4 21 0,0 0-1 16,0-4-11-16,0 4 12 15,0 0-1-15,3 0-7 16,2-6-1-16,3 2-10 16,7-4 10-16,1-4 9 15,2 2-12-15,-2 2 11 16,-5 6-8-16,-2-2 1 16,-2 4-1-16,-3 0-9 15,-2 0 1-15,-2 4-11 16,0 14 8-16,0 18 20 15,-6 14 3-15,-21 12 17 16,-11 10-19-16,-9 3 6 16,-5-7 4-16,4-6-11 0,3-14-6 15,9-16-11 1,9-6-5-16,14-16 1 0,7-2 19 16,4-8-7-16,2 0 8 15,0 0 1-15,0 0-16 16,4 0-16-16,9 0 2 15,7-4 30-15,7 0 31 16,5 0-2-16,1 2-1 16,2 2-10-16,-1 0-12 15,-5 0-6-15,0 0-15 16,-2 6-63-16,-5 2-121 16,7 2-142-16,-5-6-168 15,-6 0-213-15</inkml:trace>
  <inkml:trace contextRef="#ctx0" brushRef="#br0" timeOffset="-132516.15">21972 16240 1493 0,'0'0'845'15,"0"0"-478"-15,0 0-176 16,0 0-74-16,0 0-17 15,0 0-23-15,0 0-56 16,0-8-21-16,0 8-74 16,0 0-98-16,0 22-156 15,-2 0-51-15,-3-4-404 0</inkml:trace>
  <inkml:trace contextRef="#ctx0" brushRef="#br0" timeOffset="-130991.95">22335 16112 476 0,'0'0'381'16,"0"0"-131"-16,0 0-104 16,0 0 8-16,0 0-32 0,0 0 10 15,0 0 11-15,0-6-7 16,0 6-22-16,0 0-2 15,0 0-25-15,0 0-7 16,0 0 3-16,0 0-11 16,0 0-7-16,0 0-10 15,0 0-15-15,0 0-1 16,0 0 9-16,0-4-5 16,0 4 9-16,0 0-10 15,0 0-6-15,0 0 6 16,0 0-18-16,0 0 1 15,0 0-1-15,0 0 9 16,0 0-3-16,0 0 0 0,0 0-5 16,0-4-7-16,0 2-12 15,0-2 8-15,0 4-4 16,0 0-2-16,0 0 4 16,0 0-3-16,0 0 0 15,0 0 9-15,0 0-3 16,0 0-3-16,0 0-2 15,0 0 5-15,0 0-3 16,0 0-11-16,0 0 8 16,0 0-3-16,0 0-6 15,0 0 8-15,0 0-6 16,0 0 4-16,0 0 4 0,0 0-4 16,0 0 6-16,0 0-11 15,0 0 1-15,0 0 5 16,0 0-6-16,0 0 5 15,0 0 2-15,0 0-8 16,0 0 1-16,0 0 5 16,0 0-5-16,0 0 0 15,0 0 0-15,0 0-1 16,0 0 1-16,0 0 0 16,0 0-1-16,0 0 1 15,0 0 0-15,0 0-1 16,0 0 0-16,0 0 0 15,0 0 1-15,0 0 0 16,0 0-1-16,0 0 0 16,0 0 0-16,0 0 0 0,0 0 1 15,0 0 0 1,0 0 0-16,0 0-1 0,0 0 2 16,0 0-2-16,0 0 0 15,0 0 1-15,0 0-1 16,0 0 0-16,0 0-1 15,0 0 1-15,0 0 0 16,0 0-1-16,0 0 0 16,0 0 1-16,0 0-1 15,0 0 0-15,0 0 1 16,0 0-2-16,0 0 2 16,0 0-1-16,0 0 0 15,0 0 0-15,0 0-8 0,0 0 8 16,0 0 1-16,0 0-1 15,0 0-1-15,0 0 1 16,0 0-3-16,0 0 2 16,0 0-2-16,0 0-11 15,7-4 1-15,10 0 4 16,12-4 10-16,12 2 15 16,3-2-3-16,0-2-1 15,-1 6-11-15,-10 0 0 16,-6-2 0-16,-7 6 1 15,-4 0 0-15,-8 0-1 16,-5 0-6-16,-1 0 6 0,-2 0-1 16,0 0-10-1,0 0 5-15,0 10-15 0,-7 12 17 16,-6 10 4-16,-5 8 15 16,-1 4-8-16,-4 0 8 15,1-2-15-15,1-3 6 16,6-12-2-16,-1-4-4 15,5-1 0-15,0-8-1 16,2 4 0-16,-2-2-19 16,-2 2-12-16,-3 6-30 15,-1-2-55-15,-2 8-76 16,1 6-96-16,3-10-197 16,9-8-223-16</inkml:trace>
  <inkml:trace contextRef="#ctx0" brushRef="#br0" timeOffset="-130707.3">23159 15994 1542 0,'0'0'605'15,"0"0"-387"-15,0 0-99 16,0 0-50-16,0 0-16 16,0 0-25-16,0 0-27 15,-38 68 100-15,17-24-28 16,-6 14-37-16,-2 0-27 0,0 4-9 16,4-3-64-16,0-5-130 15,12-6-112-15,7-12-278 16,6-18-342-16</inkml:trace>
  <inkml:trace contextRef="#ctx0" brushRef="#br0" timeOffset="-130150.46">23530 16040 209 0,'0'0'1361'0,"0"0"-861"16,0 0-345-16,0 0-90 16,0 0-12-16,0 0-10 15,0 0-4-15,-39 12-2 16,24 6-18-16,1 0-17 16,10 8-1-16,4 2-1 15,0 4 12-15,6 2-4 16,15-2-7-16,-1-2 4 15,2-2 18-15,-2-6 9 16,-5-4 9-16,-5-4-1 16,-6-5-16-16,-4-5-17 0,0 0 2 15,0 2 10 1,-16 2-19-16,-11 2 22 0,-7 6-22 16,6-6-18-16,4-10-1 15,12 0 19-15,12-4-1 16,0-28-64-16,25-13-131 15,20-9 97-15,10-8 66 16,5 4 33-16,-4 6 0 16,-9 10 38-16,-13 12 90 15,-15 8 16-15,-7 12 26 16,-12-3-19-16,0 12-37 16,0-7-46-16,-8 3-35 15,-11 0-33-15,-4 1-9 16,-3 0 8-16,-6 4-16 15,1 0-35-15,-2 0-44 0,0 18-58 16,-3 8-86-16,-6 10-52 16,7-6-260-16,8-6-410 0</inkml:trace>
  <inkml:trace contextRef="#ctx0" brushRef="#br0" timeOffset="-129534.45">23855 16565 447 0,'0'0'998'16,"0"0"-616"-16,0 0-182 15,0 0-79-15,0 0-39 0,0 0-45 16,0 0-29 0,26-8-2-16,-4 4 23 0,9 0-11 15,8-2-5-15,3-2-13 16,0-2-34-16,-1 6-40 15,-6-4-64-15,-2 8-66 16,-4-4-53-16,-6 4-135 16,-8 0-283-16</inkml:trace>
  <inkml:trace contextRef="#ctx0" brushRef="#br0" timeOffset="-129415.75">24363 16473 362 0,'0'0'723'15,"0"0"-487"-15,0 0-162 16,0 0-74-16,0 0-144 0,0 0-479 16</inkml:trace>
  <inkml:trace contextRef="#ctx0" brushRef="#br0" timeOffset="-129183.23">24638 16459 1152 0,'0'0'834'16,"0"0"-491"-16,0 0-137 16,0 0-67-16,0 0 1 15,0 0-22-15,0 0-67 16,10-4-32-16,-8 4-19 16,-2 0-3-16,2 0-43 15,0 0-81-15,1 0-18 0,-1 0-23 16,0 0-37-16,-2 0-145 15,0 8-322-15,0-4-42 0</inkml:trace>
  <inkml:trace contextRef="#ctx0" brushRef="#br0" timeOffset="-125351.65">16876 10335 747 0,'0'0'121'0,"0"0"-92"15,0 0-18-15,0 0-11 16,0 0 13-16,0 0 23 16,0 0 52-16,-11 114 19 15,29-90-10-15,6 4 35 16,7-1-16-16,12-2-29 15,10-3 20-15,12-5-17 16,13-12-21-16,9-5 41 16,11 0-59-16,2-10 0 15,1-12-30-15,-10-6 17 16,-11 1-10-16,-16-2 18 16,-19 3-36-16,-16 2 26 0,-13-2-1 15,-14 0-11-15,-2-2 1 16,-13-2-25-16,-21 6-17 15,-17 3-20-15,-18 14-3 16,-12 7 13-16,-12 0 18 16,-5 25 18-16,0 14-13 15,0 9 4-15,3 8 0 16,0 8 7-16,9 9 2 16,8 3 4-16,15 6-1 15,17 0-11-15,19-2 7 16,18-3-7-16,9-5-1 0,13-6 11 15,25-6-2 1,14-6 13-16,8-10 5 0,9-10 21 16,2-10 1-16,7-13-3 15,3-11 15-15,0 0-3 16,2-11-18-16,-5-13-5 16,-2 1 8-16,-12-6 2 15,-6 3-15-15,-13 2-8 16,-14 6 9-16,-9 4 10 15,-13 6 6-15,-5 4-2 16,-4 2-6-16,0 2-15 16,0 0 5-16,0 0-29 0,0 0 0 15,0 0-1 1,0 0-84-16,0 0-81 0,0-12-108 16,0 0-274-16,5-12-518 0</inkml:trace>
  <inkml:trace contextRef="#ctx0" brushRef="#br0" timeOffset="-120351.68">23262 9440 1051 0,'0'0'150'16,"0"0"-93"-16,0 0-34 15,0 0 99-15,0 0 42 16,0 0-50-16,-31-88-18 16,21 72-20-16,2-2-19 15,-3 0 6-15,-1 2 10 0,-1-2-2 16,-1 0-18-16,-1 2-7 16,-5-2-2-16,0 0-23 15,0 0-5-15,-3 0-1 16,2 2 11-16,-6-2-10 15,-4 2-15-15,-8-2-1 16,-5 0 0-16,-10-3-6 16,-8 1 6-16,-7 0 1 15,-4 0 0-15,-5 0 12 16,0 4-13-16,-3 0 1 16,5 2 0-16,3 2 0 15,4 0-1-15,9 4 1 16,4-2-1-16,8 4 8 0,3-2-2 15,3 2 11-15,2 2-17 16,-1 0-1-16,-1 2 1 16,-5 0 0-16,-7 2 2 15,-3 0-2-15,-10 0 1 16,-5 0-1-16,1 0 7 16,-1 0-7-16,8 0 0 15,3 0 9-15,7 2-8 16,4-2 6-16,0 2-7 15,9 2 7-15,5-2-7 16,3 4 0-16,2 0 0 16,0 2-3-16,0 0 3 15,-1 2 5-15,3 0 4 0,0 0-15 16,0 0 6 0,2 2 0-16,1 2 0 0,-1 0 14 15,0 0-13-15,1 2 0 16,1 0 0-16,1 2-2 15,1 0 1-15,4 0-23 16,0 3 22-16,1-2-5 16,-1 3 6-16,0 1 7 15,0 1-6-15,-1 2 8 16,-1 4 0-16,4 2-8 16,-3 2 8-16,-1 4-9 15,2 3 0-15,3 0 15 16,1 5-14-16,3 1 9 0,3 3 9 15,3 4 4 1,-3 6 1-16,0 4 1 0,-2 11 2 16,0 5-10-16,1 20-5 15,2 22 11-15,6-9-2 16,2-13-11-16,0-18 23 16,0-22-27-16,15 8 10 15,5 7 13-15,3-5-12 16,1 0 6-16,0 0 1 15,1 1 1-15,-3-2-2 16,-1 6-22-16,-6 5 7 16,3 2 0-16,-1 6-8 15,8 5 8-15,4-1-8 16,4 0 0-16,3-2 18 16,2 3-17-16,-4-5-1 0,-6-4 14 15,-3-2-14-15,-5-2 6 16,-3 1-1-16,-5 19-4 15,-6 22 6-15,-6 29-7 16,0 3 9-16,0-12 6 16,0-31-15-16,0-35 3 15,3-16-3-15,1-6 0 16,-1 4 1-16,6 7-1 16,-3 3-1-16,-2-8 1 15,1-2 0-15,-1 0 14 16,-2 1-12-16,-1 3-2 15,-1 6 6-15,0 4-6 0,0 8 2 16,0 2-1-16,-5 2 0 16,-2-3 0-16,5-9 0 15,0-4-1-15,2-10 7 16,0-8-6-16,0-4 0 16,0-6-1-16,0-3 1 15,0 3-1-15,-4 2 0 16,-4 10 1-16,4 8 0 15,-2 8-1-15,-1 4 0 16,5 0-9-16,0-3 21 16,0-5-13-16,2-14 1 15,-2-6 0-15,2-8 1 16,0-4-1-16,0-2 0 16,0 1 2-16,0 5-2 15,0-4 6-15,0 6-4 0,2 4-2 16,8 2 7-16,0 2-7 15,5 2 0-15,-2-3 2 16,1-4 7-16,-3-2-2 16,-3-3-7-16,2-6 0 15,-1-2 7-15,-3 2-7 16,3-2 0-16,0 0 1 16,2 2-1-16,0-2 1 15,3 2 7-15,-1 2-8 16,3 3 6-16,-1-3-6 15,3 4-6-15,-3 0 6 16,4 0 5-16,-1 2-5 16,-1-2 0-16,1 0 1 0,4-4 10 15,0 2-10 1,5-2 14-16,0 4-9 0,4-4-6 16,1 3 1-16,-3-3 8 15,2 0-7-15,-2-2 5 16,0 0-5-16,2-2 7 15,0-2-8-15,3 0 0 16,1 2 6-16,3-2 1 16,5 2-7-16,-1-1 12 15,2-1-11-15,3-4 4 16,-3 6 4-16,3-6-9 16,0 4 14-16,0-4-9 0,-3 2-5 15,1-2 11-15,-1 4-10 16,-1-8 4-16,1 4 0 15,-1-4-6-15,-3 0 9 16,-2 0-8-16,-3-4 5 16,-1 3 5-16,-3-3-11 15,0-1 11-15,0 1-2 16,0 3-8-16,0-3 0 16,0 0 0-16,1-2 1 15,1 2 4-15,1-4 1 16,0 2 1-16,-1-2-1 15,3-2 9-15,-3-2-5 16,0-2-10-16,1 0 16 0,-3 0-4 16,0 0-4-16,-2 0 0 15,0-4 0-15,0 0-9 16,7 0 15-16,3 0-14 16,9-12 17-16,8-6-4 15,2-4-13-15,0-6 0 16,-2 6 5-16,-6-4 6 15,-6 3 9-15,-1-3-9 16,-3 2-1-16,-1-6 4 16,-2-2-5-16,5-4 1 15,2-4-11-15,6 0 6 16,1 0-6-16,-4 4 1 16,-4 2-1-16,-6 6 6 0,-6 1-5 15,-4 1-1 1,-5 2 9-16,0-2-8 0,-1 0 0 15,-2-2 0-15,-1-2 5 16,3-2-4-16,1-4-2 16,0-2 11-16,5-4-11 15,2-7 1-15,0 4 0 16,2 0 0-16,-4 5 6 16,0 4-7-16,-6 2 1 15,2 6 8-15,-5-2-9 16,2 2 1-16,0-8 6 15,3-3-6-15,3-6 7 0,6-10-7 16,3-7-1 0,1-4 0-16,-1-2 1 0,-2-2-1 15,-4 6 1-15,-2-1 0 16,-4 7 1 0,-4 0 3-16,2 0-4 0,-3 0-1 15,-1-6 1-15,6-27-1 16,6-27 1-16,6-30-1 15,3-15 1-15,-9 27-1 16,-9 33-1-16,-11 37 0 16,-5 8 0-16,0-6-12 15,-4-12 13-15,2-4 0 16,-2 8-5-16,3 1 4 16,0 5-10-16,3 0 11 15,3-2 1-15,4-6-1 0,-1-5 0 16,1-7 0-1,-2-4 0-15,-2-6-1 0,-2 2-3 16,-3 5 3-16,-2 5 1 16,-2 10 0-16,2 5 1 15,0 10-1-15,4 2 0 16,-2 3 0-16,0-2 0 16,3 2 0-16,-3-4 0 15,0-5-12-15,0 2 11 16,-4-6 1-16,0-1-6 15,0-2 6-15,0 0-6 16,0-5 6-16,0-3-7 16,-8 0-4-16,-1-4 4 0,-1 3-13 15,-6 6 19 1,0 6 0-16,-4 7-11 0,0 6 6 16,0 2 5-16,2 4 0 15,-2 2 1-15,2 2-15 16,0 1 14-16,1 3 1 15,1 2-11-15,-1 0 11 16,0 2-1-16,0-4-20 16,-1 0 9-16,-2 0 0 15,-2-2 6-15,2-2 0 16,-3-2-9-16,4-3 2 16,0 1 11-16,0-2 1 15,3 4-8-15,-4 0 3 16,-3 4 4-16,-3 6-7 15,-5 0 0-15,-7 1 2 0,0 1-2 16,-6-2 2-16,-2-2 6 16,0-6-4-16,-1-4 5 15,3 0 1-15,-1-2 0 16,1 0 0-16,-1 1-1 16,0 3 4-16,5 4-4 15,2 2 0-15,7 6 1 16,2 4-2-16,5 2 1 15,4 4 0-15,1 1 6 16,4 1-5-16,-1-1-2 16,3 0 1-16,-3 0 0 15,3 0 1-15,0 1 0 16,-1 2 0-16,-1 2-1 16,-1 2-1-16,1 0 1 0,-3 0-2 15,3-2 2-15,-4 2 0 16,3 0-1-16,1-2 1 15,-1 0-1-15,1 0 1 16,-4 1-6-16,3 2 4 16,-3 1 1-16,2 0-8 15,-1 2 7-15,3 2-4 16,1 2 6-16,5 4 1 16,3-2 0-16,0 3 0 15,2 2 1-15,4-2 5 16,-2 3-7-16,2 0 1 0,0 0 0 15,0 0 0 1,0 0 8-16,0 0-8 0,0 0 5 16,0 0-1-16,0 0-4 15,0 0 7-15,0 0-7 16,0 0-1-16,0 0 12 16,0 0-5-16,0 0 4 15,0 0-2-15,0 0-9 16,0 0 6-16,0 0-5 15,0 0-1-15,0 0 6 16,0 0-5-16,0 0 0 16,0 0 6-16,0 0-7 15,0 0-1-15,0 0-50 16,-2 0-90-16,-13 0-130 16,-62 31-271-16,2 5 180 0,-16-8-292 0</inkml:trace>
  <inkml:trace contextRef="#ctx0" brushRef="#br0" timeOffset="-115248.88">15114 6192 35 0,'0'0'0'0,"0"0"-7"0</inkml:trace>
  <inkml:trace contextRef="#ctx0" brushRef="#br0" timeOffset="-114577.36">15114 6192 114 0,'131'58'616'0,"-131"-62"-458"16,0-2-20-16,0 2-32 15,0 0-5-15,0 0 6 0,0 2-8 16,0 2-23-16,0 0-52 15,0 0 0-15,0 0-5 16,0 0 7-16,0 0 28 16,0 0-9-16,0 0-4 15,0 0 14-15,0 0 4 16,0 0 7-16,0 0 4 16,0 0 16-16,0 0-19 15,0 0-20-15,0 0-19 16,0 0-14-16,0 0-14 15,0 2-1-15,0 10 1 16,0 10 1-16,-2 10 42 16,0 8 80-16,-5 7-28 0,3 3-55 15,-3 2 8 1,-2 2 17-16,4-2 1 0,-1 0-21 16,-1-2-17-16,1 1-4 15,0-5 12-15,2-5-2 16,2-5-12-16,0-5-1 15,2-11-1-15,0-10-10 16,0-4 2-16,0-6-10 16,0 0 29-16,0 0-13 15,0 0-6-15,0 0 19 0,0 0-7 16,0-4 3 0,0-10-27-16,0-6-88 0,0-6-100 15,25-10-133-15,-3 4-169 16,2 3-423-16</inkml:trace>
  <inkml:trace contextRef="#ctx0" brushRef="#br0" timeOffset="-113477.45">15978 4650 836 0,'0'0'136'0,"0"0"-80"15,0 0-50-15,0 0-6 0,0 0-14 16,0 0 14 0,0 0 14-16,85-102 3 0,-56 88-14 15,-4 4-3-15,-8 2-36 16,-3 3-42-16,-10 4 26 15,-2 1 51-15,-2 0-11 16,0 0 12-16,0 0 49 16,0 0 29-16,0 0-7 15,0 0-3-15,0 0 2 16,0 0 8-16,0 0-9 16,0 0-11-16,0 0 5 15,0 0-2-15,0 0 10 0,0 0-1 16,0 0 4-16,0 0 8 15,0 0-25-15,0 0-1 16,0 0-2-16,0 0 3 16,0 0 1-16,0 0-13 15,0 0-15-15,0 0-29 16,0 0 10-16,0 0-11 16,0 14 0-16,-2 5 13 15,-6 12 23-15,-6 9 36 16,-1 6 1-16,-6 6 13 15,-1 4-38-15,2 0-19 16,0-2 13-16,2-3-20 16,5-5 11-16,4-8-12 15,3-6-19-15,0-10 8 16,2-8-3-16,4-4 4 0,0-8-4 16,0 0 8-16,0-2 15 15,0 0 21-15,0 0 7 16,0 0 18-16,0-16-26 15,10-8-13-15,5-10-37 16,5-10-10-16,2-2-22 16,-2 0-23-16,-7 7-21 15,-1 9 11-15,-8 8-23 16,0 8-10-16,-4 8-45 16,0 6-107-16,0 0-386 15,-6 0-524-15</inkml:trace>
  <inkml:trace contextRef="#ctx0" brushRef="#br0" timeOffset="-111471.1">16375 4864 889 0,'0'0'194'16,"0"0"-32"-16,0 0-27 0,0 0-2 16,0 0 5-16,0 0-15 15,0 0-2-15,4-15-33 16,-4 15-19-16,0 0-18 15,0 0-37-15,0 0-14 16,0 0-1-16,0 0 0 16,0 0-18-16,0 0 17 15,0 0-12-15,0 0 14 16,0 0 0-16,0 0 1 16,2 0 8-16,-2 0 5 15,0 0-13-15,2 0 21 16,-2-3-7-16,2 3 7 15,1-1 7-15,0-3-11 0,-3 1-2 16,0 1-8-16,0 0 2 16,0 2 2-16,0 0-12 15,0 0 3-15,0 0-3 16,0 0 0-16,0 0 0 16,0 0 0-16,0 0 0 15,0 0 0-15,0 0 0 16,0 0 9-16,0 0 0 15,0 0 4-15,0 0 27 16,0 0-39-16,0 0 16 16,0 0 8-16,0 0-24 15,0 0 8-15,0 0-3 16,0 0 0-16,0 0-12 16,0 0 12-16,0 0-3 15,0 0 9-15,0 0-6 0,0 0 10 16,0 0-1-16,0 0 4 15,0 0 7-15,0 0-9 16,0 0 15-16,0 0 8 16,0 0-27-16,0 0 18 15,0 0-5-15,0 0-4 16,0 0 12-16,0 0-5 16,0 0-10-16,0 0-4 15,0 0-2-15,0 0 8 16,0 0-12-16,0 0-1 15,0 0-7-15,0 0 1 16,0 0 8-16,0 0-9 16,0 0-1-16,0 0 11 0,0 0-10 15,0 0 0-15,0 0 16 16,0 0-17-16,0 0 8 16,0 0-3-16,0 0-4 15,0 0 0-15,0 0 0 16,0 0-1-16,0 0 0 15,0 0 0-15,0 0 0 16,0 0 2-16,0 0-2 16,0 0 11-16,0 0-11 15,0 0 2-15,0 0 6 16,0 0-8-16,0 0 0 16,0 0 1-16,0 0-1 15,0 0 1-15,0 0 0 0,0 0 0 16,0 0-1-16,0 0 1 15,0 0-1-15,0 0 1 16,0 0-1-16,0 0 2 16,0 0-2-16,0 0 2 15,0 0-2-15,0 0 0 16,0 0 6-16,0 0-6 16,0 0 0-16,0 0 1 15,0 0 5-15,0 0-6 16,0 0 4-16,0 0-2 15,0 0 1-15,0 0-3 16,0 0 0-16,0 0-1 0,0 0 2 16,0 0-1-16,0 0 1 15,0 0-1-15,0 0 9 16,0 0-8-16,0 0 0 16,0 0-1-16,0 0 0 15,0 0 0-15,0 0 2 16,0 0-2-16,0 0 5 15,0 0-4-15,0 0-1 16,0 0 5-16,0 0-5 16,0 0 0-16,0 0-1 15,0 0 1-15,0 0-1 16,0 0-4-16,0 0 5 16,0 0 5-16,0 0-5 15,0 0 6-15,0 0-5 16,0 0 0-16,0 0 8 0,0 0-8 15,0 0 7-15,0 0 0 16,0 0-7-16,0 0-1 16,0 0 9-16,0 0-8 15,0 0 0-15,0 0 8 16,0 0-9-16,0 0 9 16,0 0-9-16,0 0 8 15,0 0-8-15,0 0 0 16,0 0-1-16,0 0 0 15,0 0 1-15,0 0 6 16,0 0-5-16,0 0-2 16,0 0 1-16,0 0-6 15,0 0 6-15,0 0-7 0,0 0-50 16,0 0-73 0,0 0-124-16,0 7-242 0,0 7-106 15,0-10-27-15</inkml:trace>
  <inkml:trace contextRef="#ctx0" brushRef="#br0" timeOffset="-110916.58">17576 2865 1467 0,'0'0'203'0,"0"0"-48"15,0 0 3 1,0 0-11-16,0 0-29 0,0 0-51 16,0 0-47-16,-38-42-8 15,38 42-12-15,0 0-21 16,0 6-4-16,0 12 24 15,0 8 1-15,0 8 47 16,0 8-7-16,0 5 2 16,0 3-11-16,0 0 10 15,-4 0 7-15,-2 0-20 16,2-2 7-16,0-4 0 16,-3-5-20-16,3-6 0 15,0-4-9-15,2-5 7 16,-4-2-13-16,4 0-47 15,-2-2-62-15,2 0-85 0,2-6-94 16,0-6-234 0,0-8-274-16</inkml:trace>
  <inkml:trace contextRef="#ctx0" brushRef="#br0" timeOffset="-110271.95">18052 2988 1277 0,'0'0'161'0,"0"0"28"16,0 0 31-16,0 0-69 16,0 0-29-16,0 0-15 15,0 0-5-15,-33-17-16 16,33 17-28-16,0 0-21 16,0 0-7-16,0 0-24 15,5 0 6-15,14-1-2 16,10-3-1-16,11 0-9 15,10-2 6-15,-3-1 7 16,-3 3-7-16,-6 3 13 0,-11 1-19 16,-7 0-7-16,-7 0 7 15,-4 0 0-15,-4 0 6 16,-1 0-6-16,-2 0-11 16,0 0 4-16,1 8 6 15,-1 6-13-15,2 8 3 16,-2 7 11-16,3 11 0 15,-2 7 6-15,-3 3-4 16,0-2 10-16,0-2-3 16,0-3-9-16,0-6 13 15,0-2-3-15,-6-7-4 16,0-6 3-16,2-4-8 16,1-4 8-16,-1-6-9 0,2-4 1 15,2-2 7-15,-2 0 0 16,2-2-8-16,0 0-1 15,-2 0-17-15,2 0-23 16,-3 0-12-16,-4 4-76 16,-8 12-72-16,-3-2-71 15,5-6-355-15</inkml:trace>
  <inkml:trace contextRef="#ctx0" brushRef="#br0" timeOffset="-109887.63">19113 2967 1483 0,'0'0'245'0,"0"0"-118"15,0 0-16-15,0 0-20 16,0 0-81-16,0 0-10 16,0 0 0-16,-6 61 2 15,-6-23 59-15,1 8 15 16,0 4-29-16,2-2-19 16,2-2 0-16,1-4 6 15,-1-6 12-15,0-1-19 0,-2-9 3 16,3-2-16-16,-3-6 0 15,0 0-13-15,0-2 15 16,-2 2-16-16,-3 0-66 16,1 0-52-16,-16-2-92 15,2-6-162-15,3-10-419 0</inkml:trace>
  <inkml:trace contextRef="#ctx0" brushRef="#br0" timeOffset="-109355.88">19599 3553 1386 0,'0'0'265'15,"0"0"-68"-15,0 0 31 16,0 0-56-16,0 0-39 16,0 0-56-16,0 0-7 15,0 2-17-15,0-2-24 0,0 0-6 16,0 0-9-1,0 0-13-15,0 0 14 0,0 0-7 16,0 0 8-16,0 0-15 16,0 0 6-16,4 0 8 15,-1-4-15-15,-1 0 0 16,-2 0 6-16,0 2-6 16,0 2 0-16,0 0 0 15,0 0 0-15,0 0 0 16,0 0 6-16,0 0-5 15,0 0 12-15,0 0-2 16,0 0 4-16,0 0 7 0,0 0-13 16,0 0 9-16,0 0-3 15,2 0-15-15,-2 0-1 16,0-2-85-16,0 2-103 16,0 0-146-16,0-4-549 0</inkml:trace>
  <inkml:trace contextRef="#ctx0" brushRef="#br0" timeOffset="-108808.68">20416 2945 821 0,'0'0'307'16,"0"0"-228"-16,0 0 34 15,0 0 3-15,0 0-45 16,-137-51 6-16,85 48-7 16,-6 3 35-16,-2 0 11 15,0 3-30-15,9 12-20 16,10 7-50-16,12 6-16 15,14 7-24-15,13 3 13 16,2 8 10-16,15 2 1 16,22 6 33-16,7-2 25 15,5 3 6-15,-1-4-21 0,-6-2-37 16,-5-5 13 0,-8-6-2-16,-12-2-6 0,-8-4-3 15,-9-4 1-15,0-2 8 16,-2-2-17-16,-18-2 28 15,-4-4-15-15,-1-4 7 16,4-6 27-16,8-5 11 16,7-3 19-16,4 0-2 15,2-14-4-15,0-15-42 16,11-11-29-16,11-12-37 16,7-4 9-16,5 2 0 15,-5 4-19-15,-5 10 13 0,-6 11-22 16,-7 9-57-1,-2 4-84-15,-3 6-125 0,1-2-350 0</inkml:trace>
  <inkml:trace contextRef="#ctx0" brushRef="#br0" timeOffset="-108513.97">21058 2970 1234 0,'0'0'514'15,"0"0"-397"1,0 0-38-16,0 0-19 0,0 0-60 16,0 0 8-16,0 0 18 15,-29 124 41-15,14-60 3 16,-1 12 11-16,1 3 2 15,-1-1-30-15,3-4-20 16,-3-2-18-16,-2-2-15 16,2-2-103-16,3 19-92 15,5-21-145-15,5-18-338 0</inkml:trace>
  <inkml:trace contextRef="#ctx0" brushRef="#br0" timeOffset="-108011.43">22121 3168 1438 0,'0'0'218'0,"0"0"-47"15,0 0-4-15,0 0 23 0,0 0-46 16,0 0-47-16,0 0-59 15,-16-40-38-15,8 46-7 16,-8 18-21-16,-8 10 28 16,-7 14 22-16,-6 8 2 15,0 8 17-15,-1 7-17 16,0 1-2-16,0 4-2 16,4 0-7-16,1-1 2 15,2-3-2-15,2-8 2 16,4-6-9-16,3-10 6 0,2-8 0 15,5-6-6 1,1-6-6-16,-1-6 0 0,-1-1-45 16,-4-3-74-16,-18-8-101 15,2-9-318-15,7-1-303 0</inkml:trace>
  <inkml:trace contextRef="#ctx0" brushRef="#br0" timeOffset="-107776.79">22144 3948 1759 0,'0'0'254'0,"0"0"-146"0,0 0 40 15,0 0 7-15,0 0-52 16,0 0-56-16,0 0-21 15,-23-70-26-15,7 64-38 16,-8 4-273-16,-39-10-256 16,3 2 163-16,2-6-769 0</inkml:trace>
  <inkml:trace contextRef="#ctx0" brushRef="#br0" timeOffset="-107565.35">21725 3453 1670 0,'0'0'299'15,"0"0"-72"-15,0 0-30 0,0 0-60 16,0 0-57-16,0 0-34 16,0 0-46-16,0-12 0 15,0 12-155-15,-7 10-204 16,-36 24-41-16,1-4 48 15,-3-8-650-15</inkml:trace>
  <inkml:trace contextRef="#ctx0" brushRef="#br0" timeOffset="-107250.18">21426 4859 827 0,'0'0'165'0,"0"0"-90"0,0 0-10 16,0 0-65-16,0 0-62 15,-129-28-7 1,91 21-73-16,5 3-149 0</inkml:trace>
  <inkml:trace contextRef="#ctx0" brushRef="#br0" timeOffset="-105580.09">17316 4459 453 0,'0'0'78'15,"0"0"-6"-15,0 0 53 16,-119-20 34-16,82 15-17 0,-4-4 4 16,1 3 9-16,0 0-38 15,4 2-16-15,10 4-20 16,5-2 20-16,13 2-5 16,8 0-83-16,0 0-13 15,13 0 0-15,27 10 6 16,38 8 107-16,45 6 33 15,43 2-32-15,27-1-50 16,4-5-20-16,-3-4 2 16,-4-1-19-16,4 4 16 15,2 5-30-15,-5 2 17 16,-6 0-8-16,-7 4 3 16,-8-2-19-16,-7 2-5 15,-3-2 7-15,-7 0-8 16,-1 0 6-16,-7-1 4 0,-7 0-8 15,-5 0 4-15,-5-4 0 16,-5-2-6-16,-23-7 1 16,-15-4 8-16,12-4 0 15,16 2 6-15,-1-2-9 16,2 0 1-16,-35-2 16 16,-14-2-22-16,9 2 10 15,9-4-11-15,8 0 0 16,-4 0 9-16,-5 0-3 15,-3-12 9-15,-6-10 4 16,-2-4-7-16,-1-9 28 16,-4-6-16-16,1-9 0 15,-5-9-3-15,-4-5-20 0,-5-4 17 16,-10 0 5-16,-10-1-8 16,-6 4 5-16,-10-4-11 15,-5-1 3-15,-7-2 2 16,-5-6-8-16,0-8-5 15,0-5 8-15,-5 1 0 16,-9-2-6-16,-3 4-3 16,-5 1 0-16,-3 3-6 15,-8 2 6-15,-5 1-9 16,-10 1-15-16,-6 0-15 16,-15 2 8-16,-3 0-8 15,-10 4 22-15,-3-1-17 16,-6 3 21-16,0 4 13 0,-5 0 0 15,-1 0 0-15,-1 1 0 16,3 1 3-16,-1 0-2 16,0 0-1-16,3 4 0 15,-1 0-11-15,-4 4 2 16,-20-5-22-16,-29-3 4 16,-32-2 12-16,-16 8 14 15,-4 12 1-15,3 10 0 16,13 11 16-16,-2-1-15 15,3 2-1-15,1 4-24 16,-2 2 6-16,-6 2 18 16,2 6 15-16,6 2-14 15,8 2 10-15,5 2-5 0,10 6 13 16,7 0-19-16,9 0 7 16,10 10 4-16,5 8-11 15,2 8 10-15,2 4 8 16,19 0-16-16,15-2 10 15,18-2-11-15,4 5-1 16,-9 9 2-16,-11 12 7 16,-7 10 0-16,5 8-14 15,9 6 5-15,9 7-1 16,8 3-1-16,15 6-17 16,7 2 19-16,11 15 2 15,20 17 9-15,10-12-10 16,2-10-1-16,34-15 6 15,11-15-5-15,11 10 6 0,11 8 3 16,6-2-10-16,6-3-6 16,6-5 4-16,6-2 2 15,26 9 0-15,25 5 13 16,23 6-12-16,-13-16-1 16,-31-24 11-16,-36-23-11 15,-20-21 19-15,8 0-19 16,10-4 1-16,2 2 23 15,-14-6-13-15,-15-4-1 16,-18-2 7-16,-15-2-6 16,-15 0 18-16,-7 0 10 15,-3 0 16-15,0 2 2 16,0-2-18-16,0 0-2 16,0 0 13-16,0 0-26 15,0 0 16-15,0 0-26 0,0 0 4 16,0 0 9-1,0 0-26-15,0 0 18 0,0 0 5 16,0 0-15-16,0 0 1 16,0 0 16-16,0 0-11 15,0 0-6-15,0 0-3 16,0 0 1-16,0 0-7 16,0 0-10-16,-3-2-73 15,-10 2-87-15,-51 0-287 16,-1 0-466-16,-11 0-785 0</inkml:trace>
  <inkml:trace contextRef="#ctx0" brushRef="#br0" timeOffset="-87830.21">5197 13006 1048 0,'0'0'134'16,"0"0"-95"-16,0 0-27 15,0 0 27-15,0 0 9 16,0 0 26-16,22 10-21 16,-13-10 11-16,1 2-7 15,4 0-3-15,-1 0-5 16,3 0-6-16,-5 0-8 15,3 0 29-15,-3 0 15 16,-5-2-25-16,1 0-29 16,0 0 19-16,-2 0 23 0,-1 0 16 15,0 0-12-15,-2 0-9 16,-2 0-18-16,3 0-10 16,-3 0-33-16,0 0 7 15,0 0-7-15,0 0-2 16,0 0 2-16,2 0-1 15,-2 0 0-15,2 0 1 16,2 0 0-16,-1 0 0 16,2 0 0-16,-1 0 11 15,0 0 7-15,1 0-13 16,-1 0 7-16,-2 2 20 16,2 0-11-16,2-2-12 15,-2 2 29-15,5-2 1 16,1 0 2-16,6 0 9 0,7 0-2 15,4 0-9-15,4-2-6 16,7-12-5-16,-3-2 8 16,3-2-13-16,-5-4-9 15,-6-1 12-15,-4 0-26 16,-10-8 8-16,-7 2 19 16,-6-6-17-16,0 3-1 15,-15 2-10-15,-14 6-1 16,-9 4-1-16,-9 8-13 15,-6 6-9-15,-7 4 6 16,-2 2-10-16,-1 0 6 16,5 10 8-16,5 10 2 15,3 10 12-15,0 10-12 0,0 13 12 16,4 9 1 0,3 6 1-16,10 4 5 0,8-4 10 15,14-6-8-15,9-4-2 16,2-7 2-16,4-5-8 15,19-4 9-15,4-8-9 16,8-4 14-16,3-6 6 16,6-8 3-16,3-4 12 15,-3-6-5-15,1-6-1 16,-5 0-6-16,-4 0-12 16,-5-2-11-16,0-12-1 15,-2-6-73-15,14-28-114 16,-12 4-359-16,-4-4-799 0</inkml:trace>
  <inkml:trace contextRef="#ctx0" brushRef="#br0" timeOffset="-87521.69">6148 12932 1579 0,'0'0'542'0,"0"0"-416"16,0 0-47-16,0 0-21 15,0 0-16-15,0 0 41 16,114 0-9-16,-66 0-19 15,4 0-28-15,0 0-24 16,-10 0-3-16,-11 0-109 16,-25 16-175-16,-6 2-376 15,0 2-235-15</inkml:trace>
  <inkml:trace contextRef="#ctx0" brushRef="#br0" timeOffset="-87363.15">6371 13261 1579 0,'0'0'401'0,"0"0"-222"15,143-49-80-15,-81 31-28 16,0 0-71-16,-16 4-29 16,-16 0-361-16</inkml:trace>
  <inkml:trace contextRef="#ctx0" brushRef="#br0" timeOffset="-85862.3">7902 12508 770 0,'0'0'1162'16,"0"0"-898"-16,0 0-156 15,0 0-61-15,0 0 9 16,0 0 25-16,0 0 3 15,-3-5-9-15,3 5-13 0,0 0-9 16,0 0-1-16,0 0 9 16,-2 0 0-16,-2 0 8 15,-4 0-6-15,2 4-18 16,-3 1 16-16,3 2-20 16,-2-1-2-16,2-5-11 15,4 2-11-15,0-2 2 16,2-1-8-16,0 0-9 15,0 0 4-15,0 0-6 16,0 0 8-16,0 0-8 16,0 0 0-16,0 0 1 15,0 0-1-15,0 0 0 16,0 0 1-16,0 0 0 16,0 0 0-16,0 0-1 0,0 0 0 15,0 0 0-15,0 0-1 16,0 0-10-16,0 0 10 15,0 0-6-15,0 0 7 16,0 0-1-16,0 0-7 16,0 0 8-16,0 0 0 15,0 0 0-15,0 0 0 16,0 0-1-16,0 0 0 16,0 0 1-16,0 0 0 15,0 0 0-15,0 0 0 16,0 0-8-16,0 0 7 15,0 0 0-15,0 0-8 16,0 0 8-16,0 0 0 0,0 0 1 16,0 0 0-16,0 0-2 15,0 0 2-15,0 0 0 16,0 0 0-16,0 0 0 16,0 0 0-16,0 0 7 15,0 0-7-15,0 0 0 16,0 0 1-16,0 0-1 15,0 0 2-15,0 0-1 16,0 0-1-16,0 0 1 16,0 0 0-16,0 0 0 15,0-1-1-15,0-3-5 16,0 0 5-16,0-1 0 16,0 1-8-16,0 0 8 15,0 3-2-15,0 1-3 16,0 0 4-16,0 0 1 0,0 0 0 15,0 0-1-15,0 0-1 16,0 0 2-16,0 0 0 16,0 0 0-16,0 0-1 15,0 0 2-15,0 0-1 16,0 0 0-16,0 0 0 16,0 0 0-16,0 0 0 15,0 0 0-15,0 0 5 16,0 0-5-16,0 0 0 15,0 0 1-15,0 0-1 16,0 0 8-16,0 0-7 16,0 0-1-16,0 0 1 0,0 0 0 15,0 0 5 1,0 0-5-16,0-4 0 0,0-2 6 16,0-2-7-16,2 2 0 15,-2-1 1-15,2 3 5 16,-2 3 1-16,0-2 0 15,0 3-5-15,0-2 7 16,2 0-9-16,2-1 1 16,2-1-1-16,2-3-6 15,1 3 6-15,5 1 0 16,3 3 0-16,4 0-6 16,3 0 6-16,5 10 0 15,3 12 6-15,1 10 0 0,-4 8-6 16,-10 8 6-16,-9 8-5 15,-10 6 11-15,-16 4-12 16,-28 5-21-16,-14-3-23 16,-7-4-19-16,-3-12-9 15,8-10 13-15,8-16 23 16,8-12 21-16,13-14 11 16,14 0 4-16,13-24 7 15,4-12-6-15,15-6-1 16,20 4 9-16,8 3 21 15,4 12 12-15,2 10 0 16,-3 13-9-16,-1 0-8 16,-3 11-5-16,-6 10-11 0,-5 8-9 15,-6 1-3 1,-7 0-80-16,-5 8-80 0,-7-8-173 16,-1-10-396-16</inkml:trace>
  <inkml:trace contextRef="#ctx0" brushRef="#br0" timeOffset="-85433.05">8527 12855 1793 0,'0'0'671'0,"0"0"-536"0,0 0-77 15,0 0-9-15,0 0-11 16,0 0-8-16,0 0-11 16,0 13-19-16,2-12-6 15,2-1-13-15,-4 0 3 16,1 0 15-16,2 0-6 16,-1 0 7-16,-2 0-10 15,0 0 10-15,0 0-1 16,0 4-18-16,-5 10 14 15,-6 4 5-15,2 0 15 16,1 0-13-16,5-3 4 16,3-5 0-16,0-4 7 15,0-2 10-15,0-4 8 16,0 0 3-16,0 0 4 16,7 0 9-16,0 0-9 0,-3 0-16 15,-2-2-1-15,-2-2-21 16,0 0-22-16,-4-4-65 15,-15 2-147-15,2-2-436 0</inkml:trace>
  <inkml:trace contextRef="#ctx0" brushRef="#br0" timeOffset="-84516.63">8837 12525 1023 0,'0'0'285'16,"0"0"-150"-16,0 0-17 16,0 0 5-16,0 0 29 15,0 0-20-15,0 0-37 16,0 0-18-16,0 0-17 15,0 0-7-15,0 0-1 16,0 0 2-16,0 0-1 16,6 0-25-16,13 0 12 15,8 0 42-15,8-3 12 16,4-4-18-16,7-4-15 0,0 1-12 16,2 1-17-1,-2 0-1-15,-3 1-3 0,-6 2-8 16,-5 1-4-16,-6 2-5 15,-8 3 8-15,-7 0-7 16,-2 0-4-16,-2 0-7 16,0 17 5-16,-3 16 6 15,-4 16 42-15,0 15-15 16,0 12 7-16,0 4-11 16,-4 1-29-16,-6-3 3 15,2-8-2-15,-1-6-1 16,5-12 2-16,-4-12-8 15,6-8 0-15,-2-14 0 16,2-5-25-16,0-8-56 16,-1-5-64-16,-3-14-48 15,2-14-137-15,-2-10-949 0</inkml:trace>
  <inkml:trace contextRef="#ctx0" brushRef="#br0" timeOffset="-84256.31">9892 12472 1739 0,'0'0'601'15,"0"0"-521"-15,0 0 6 16,-6 115 60-16,0-59-22 15,4 4-28-15,2-2-40 16,0-1-33-16,0-3-14 16,0-8-9-16,4-8-42 15,-4-8-119-15,0-10-195 16,0-12-449-16</inkml:trace>
  <inkml:trace contextRef="#ctx0" brushRef="#br0" timeOffset="-83753.95">10352 12354 1780 0,'0'0'343'0,"0"0"-246"16,0 0-16-16,-140 92 26 15,91-45 33-15,7 1-20 16,13-2-45-16,16-2-44 16,13-2-22-16,13-4 0 15,28-4-9-15,15-1-2 16,7-6 2-16,-1-3 0 16,-2 1 6-16,-12-1-5 15,-17-2 0-15,-16 1 14 16,-15 4 18-16,0 3 19 0,-27 0 13 15,-15 0-32 1,-9-4-11-16,-2-8-2 0,1-10-6 16,7-8 3-16,19-6 2 15,12-24-13-15,14-12-6 16,12-16-10-16,28-8 2 16,10-9 2-16,8 3-3 15,-2 4-7-15,-4 8 15 16,-12 11 1-16,-13 13 10 15,-14 10 6-15,-10 8 4 0,-3 11-10 16,-21 4-10 0,-16 3-58-16,-13 4-17 0,-1 17-67 15,-9 11-107-15,15-3-323 16,12-4-730-16</inkml:trace>
  <inkml:trace contextRef="#ctx0" brushRef="#br0" timeOffset="-83264.86">7659 13836 1039 0,'0'0'897'0,"0"0"-746"16,0 0-53-16,158 0 40 0,-31-12-29 16,38-2-44-16,13-4-19 15,-11 2-19-15,-36 6-14 16,-44 0-7-16,-20 6 0 15,-9 0-6-15,-2 4-15 16,-2 0-58-16,-14 0-68 16,-25 0-52-16,-37 28-172 15,-27-2 35-15,-11 2-168 0</inkml:trace>
  <inkml:trace contextRef="#ctx0" brushRef="#br0" timeOffset="-83076.19">8145 13989 316 0,'0'0'1076'0,"0"0"-545"15,0 0-401-15,0 0-105 16,195-39 20-16,-14 5 55 16,26-6-7-16,5 4 2 15,-16 6-30-15,-27 6-4 16,-12 6-12-16,-35 6-15 16,-31 4-34-16,-31 6-46 15,-24 2-144-15,-23 0-135 16,-9 10-211-16,-4 4-211 0</inkml:trace>
  <inkml:trace contextRef="#ctx0" brushRef="#br0" timeOffset="-82601.7">8371 14143 1324 0,'0'0'671'16,"137"-10"-534"-16,10-14-72 15,68-10-9-15,22 2-16 16,-10-3 6-16,-35 9-10 16,-63 10 1-16,-33 4-24 15,-30 4 12-15,-18 4-7 16,-6 2-18-16,-9 2-8 16,-17 0-62-16,-16 0-38 15,-37 8-15-15,-57 15 106 16,-40 8-11-16,-49-4 28 0,-6-5 10 15,37-11 6 1,50-7 54-16,59-4 46 0,30 0 67 16,13 0 13-1,17 0-109-15,55-5-58 0,55-13-28 16,58-13 13-16,22 1-11 16,-7 5-2-16,-44 7-1 15,-52 7 0-15,-36 7 0 16,-19 4 15-16,-6 0 17 15,-12 0-15-15,-12 0-17 16,-19 6-31-16,-17 8 31 16,-34 4 15-16,-18-4-3 15,-12 3 4-15,-6-6-16 16,3 0 0-16,8-5-37 16,19-6-145-16,20 0-321 0,22-6-1237 15</inkml:trace>
  <inkml:trace contextRef="#ctx0" brushRef="#br0" timeOffset="-71979.33">8080 13722 1243 0,'0'0'315'16,"0"0"-128"-16,0 0-79 16,0 0-32-16,0 0 0 15,9 0 2-15,1 0-28 16,13 0-6-16,12-8 14 15,15-6 4-15,14-4 3 16,14-2-13-16,27-2-15 16,31-4 8-16,36-2 4 15,10-1-29-15,-6 7-6 0,-19 2 1 16,-47 6 9-16,-22 6-24 16,-28 2-5-16,-14 4 5 15,-1 2 1-15,-7 0-1 16,-9 0-6-16,-18 0-36 15,-11 10-37-15,-13 8 48 16,-27 8 7-16,-18 4 12 16,-16 5-117-16,-10-3 64 15,-8 0-3-15,-3-6 40 16,-21 2 28-16,-21 0-10 16,-19 0 10-16,14-4-29 15,28-8 27-15,39-6-8 16,23-8 2-16,3 0 8 15,7 0 72-15,9-2 23 0,24 0 13 16,9 0-67-16,26 0-35 16,32-8-6-16,35-12 15 15,40-4-9-15,31-4 38 16,10 1-18-16,-16 8 3 16,-33 2-8-16,-40 8-3 15,-20 0-3-15,-11 4 1 16,12-1-1-16,-2-1-14 15,1 2-1-15,-17 2 9 16,-14 2 4-16,-16 1-12 16,-9 0 5-16,-6 0 2 15,-3 0 57-15,0 0-8 16,-3 0-57-16,-10 0 0 0,-10 18-146 16,6 2-157-16,5-6-483 15</inkml:trace>
  <inkml:trace contextRef="#ctx0" brushRef="#br0" timeOffset="-69743.23">10798 13311 939 0,'0'0'489'0,"0"0"-362"15,0 0-40-15,0 0 15 16,0 0-24-16,0 0 37 0,0 0-27 16,147-8-22-16,-87-1-16 15,9 2-25-15,8-1-11 16,2 1-2-16,4 1-11 15,-3 5 4-15,-4-2-5 16,-7 3 0-16,-9 0 7 16,-9 0-7-16,-11 0 0 15,-11 0-1-15,-11 0 0 16,-7 0 1-16,-6 0 6 16,-5 0 7-16,0 0 80 15,0 0-13-15,0 0-3 16,0 0-46-16,0 0-22 0,0 0-9 15,0 0-19 1,6 0-40-16,5 0-30 0,7 0 22 16,7 0 1-16,4 0-7 15,4 0-33-15,5 0-98 16,0-4 17-16,0-6-1 16,-4 2 39-16,-5 0 97 15,-10 2 44-15,-3 2 8 16,-10 0 83-16,-3 2 130 15,-3 2 69-15,0 0-54 16,0-2-81-16,0 2-30 16,0 0-13-16,2 0-48 15,4-2-56-15,4 2 0 16,5-1 0-16,8-3-12 16,8 0-10-16,4 1-21 0,6-1-71 15,10 1-44-15,4-1-64 16,14-1 58-16,8 3 112 15,2 2 36-15,-8 0 16 16,-13 0-11-16,-17 0-5 16,-19 0 15-16,-13 0 1 15,-4 0 65-15,-3 0 47 16,-2 0-24-16,2 0-22 16,0 0-12-16,0 0-31 15,5 0-23-15,7 0-3 16,5 0 3-16,10 0 11 15,12-4-11-15,12 2 19 16,16-2-2-16,11 3 34 0,7 1-9 16,4 0-41-1,-1 0-2-15,-5 0 1 0,-10 0-1 16,-13 0 1-16,-17 0 0 16,-17 0 1-16,-12 0 6 15,-9 0-7-15,-7 0 26 16,0 0 42-16,0 0 14 15,0 0-12-15,0 0-8 16,0 0-16-16,0 0-4 16,2 0-21-16,2 0-1 15,4 0-20-15,5-3 10 16,12-1-9-16,6 0 10 0,8 0-5 16,11-4 4-1,6 0-4-15,6-2 2 0,5 0-11 16,2-2 3-16,-1 0 0 15,-1 0 1-15,-1 2 13 16,-2 0-12-16,1 2-2 16,6 2 9-16,1 0 12 15,-1 2-14-15,-5 0-6 16,-5 0 12-16,-14 0-1 16,-10 0-4-16,-9 0-2 15,-7 2 10-15,-7-2 2 16,-3 2-2-16,-5 2-2 15,2-2 4-15,2-2 14 16,12 0 9-16,12-2-23 16,12 0 4-16,10 2-1 0,9 0-12 15,2 4 0-15,1 0-1 16,4 0 1-16,4 0 4 16,2 0-12-16,0 2 0 15,0 2 9-15,-5 0-9 16,-3-2 6-16,-11-2-7 15,-3 0 1-15,-9 0 7 16,-13 0-8-16,-10 0 0 16,-11 0 0-16,-6 0 1 15,-3 0 4-15,-4 0-4 16,0 0 0-16,0 0 16 16,0 0-4-16,0 0 1 15,4 0 4-15,4 0-12 0,5 0 4 16,7 0-4-16,7 0 0 15,0 0 6-15,-2 0-12 16,1 0 0-16,-4 0 1 16,1 0 0-16,-4 0 4 15,-1 0-4-15,0 0-1 16,-2 0 3-16,-6 0 3 16,-2 0-6-16,-6 0 2 15,-2 0-2-15,0 0 12 16,0 0-5-16,0 0 5 15,0 0 2-15,0 0-5 16,0 0-2-16,0 0 2 16,0 0-9-16,0 0 1 15,0 0 0-15,0 0 7 16,0 0-7-16,0-2-1 0,-5-8-9 16,-8-4-26-16,-5-8-8 15,-4-6 19-15,-3-7-3 16,1-2 8-16,-1 2 18 15,3 3 1-15,2 4 0 16,4 6 0-16,1 6 0 16,4 4 0-16,-1 4-7 15,6 2 7-15,4 4 0 16,-1 0 0-16,3 2 0 16,0 0-1-16,0 0-13 15,0 0 7-15,0 0-8 16,0 4 6-16,11 8 9 0,7 4 1 15,2 2 8-15,7 2 2 16,4 2-10-16,4-1 11 16,6-2-11-16,-1-1 6 15,-2-4-6-15,2 0 7 16,-4-3-7-16,-1-4 0 16,-1 0 0-16,-5-3 5 15,-5-3 0-15,-11 2-6 16,-4-1 6-16,-9-2-6 15,0 1 17-15,0 6 7 16,-15 5-23-16,-16 8 14 16,-11 12 7-16,-12 8-2 15,-2 6-13-15,2 4-1 0,6-4-5 16,3-2 0-16,9-6 0 16,7-8 8-16,7-5-9 15,7-9 0-15,6-7 2 16,5-2-1-16,1-5 9 15,3 0-10-15,0-2 0 16,0 0 11-16,0 0-11 16,0 0 11-16,0 0-1 15,0 0-10-15,0 0-15 16,0-12-66-16,0-6-124 16,0-4-537-16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47:31.377"/>
    </inkml:context>
    <inkml:brush xml:id="br0">
      <inkml:brushProperty name="width" value="0.05292" units="cm"/>
      <inkml:brushProperty name="height" value="0.05292" units="cm"/>
      <inkml:brushProperty name="color" value="#FF0000"/>
    </inkml:brush>
  </inkml:definitions>
  <inkml:trace contextRef="#ctx0" brushRef="#br0">10085 8919 22 0,'0'0'128'0,"0"0"-108"0,0 0-20 15,0 0 6 1,0 0 46-16,0 0 61 0,-116-64 18 16,103 50-56-16,-1 0 1 15,1 2 2-15,-1 2-27 16,4 0-31-16,-3 2 3 15,-1 0-3-15,1 2 12 16,-3 2 33-16,1-2 3 16,1 1 9-16,1 2 30 15,2-1-22-15,-1 0-28 16,4 0 14-16,1 0-16 16,0 1-6-16,2 0 1 15,1 1 12-15,0 0-1 16,-3-2-8-16,0 0-1 0,-2 0-15 15,0-2 23 1,5 2 4-16,0 1-8 0,-1 2-1 16,5-2-8-16,0 2-8 15,0 1-14-15,0 0-3 16,0 0-6-16,0 0 2 16,0 0-12-16,0 0-6 15,0 0 1-15,0 0-1 16,0 0 0-16,0 0-4 15,0 0 4-15,0 0 2 16,2 0-1-16,9 0 1 16,7 1 4-16,4 10-5 15,3-1 5-15,2 2-5 0,2 0 7 16,0 1-7-16,4 2 1 16,1-1-2-16,1 0 1 15,5-2 5-15,1 0 2 16,-2-4 3-16,3 0-3 15,4 0 1-15,-2 0-3 16,3 0 2-16,1 0-6 16,2 2 13-16,4 0-14 15,-2 0 5-15,4-2-5 16,0 2-1-16,2-2 9 16,0 2-3-16,2-2 3 15,1 2-3-15,1 0-6 16,-2-2 1-16,0 2 7 15,-3 0-8-15,-1 1 1 16,-6-2-7-16,-5 0 6 0,1-4 0 16,-8 1 6-16,-1 1-5 15,-5-2-1-15,-1-1 1 16,-4 1 1-16,-1-1 15 16,-1 0-11-16,-2-3 0 15,0 2-4-15,0-2-2 16,2 1 17-16,2-2 3 15,-1 0-13-15,6 0 18 16,1 0-5-16,9 0-7 16,7 0 4-16,6 0-16 15,5-2 15-15,8 1-15 16,1 1 9-16,6 0-8 0,4 0-2 16,3-3 1-16,2 3 2 15,1-4 3-15,-4 0-5 16,-6 0 1-16,-4 1-1 15,-11-4 6-15,-8 3-6 16,-12-2-1-16,-5 2 0 16,-4-1-8-16,2-4 16 15,-5 1-5-15,3 0-1 16,0-2 8-16,-2-2-10 16,0 0 0-16,-4 0 11 15,-3-2 5-15,-1 0 5 16,-2 0-3-16,2-2-8 15,-4 2 4-15,-1 0 2 16,-1-2-3-16,1-2-1 16,-2-6-4-16,1-2 9 0,1-2-16 15,-1-2 10-15,-2 1 6 16,1 1-17-16,-3-2 12 16,-2 2 1-16,2-4 4 15,-2 2-10-15,2 2-7 16,-2 0-7-16,0 6 7 15,-3 2 10-15,1 2-10 16,0-2-5-16,0 2 5 16,-1-2 0-16,4 0 6 15,-4-1-5-15,1 3 4 16,-1 0-5-16,1 0 2 16,-4 0-1-16,3 0 0 15,-1-2-1-15,-3 0 0 16,-2 0 1-16,0-2-1 0,0-2 0 15,0 0-1-15,0 0 1 16,0 0 0-16,0 0 0 16,-7 2-12-16,-2 2 12 15,-2-2-1-15,2-1 1 16,-2 1 0-16,-2 0 1 16,0-2 0-16,-1-2 4 15,-2 2-5-15,1 0-10 16,-1-2 10-16,3 4 9 15,-3-2-9-15,3 4 0 16,-3 0 0-16,3 2-8 0,-3 0 8 16,-2 2 1-16,3 0-1 15,-3-1-1-15,0 2 0 16,3 1 1-16,-2 0 0 16,5 2 0-1,1 2 0-15,1-1 0 0,-1 1 0 16,3 1 0-16,-6-1-1 15,3-1 0-15,-5 1-5 16,3 0 6-16,-5 1-6 16,0-2-5-16,0 1 10 15,-4 0-7-15,0 0-6 16,-5 0 13-16,-2 0 0 16,-2-2-1-16,-7 0 1 0,-2-2-8 15,-7-2 0 1,0 0 8-16,1-2 0 0,-1 2-15 15,0 2 15-15,0-2 1 16,1-1 0-16,-4 2 1 16,2-3 0-16,-6 0-1 15,-2 0 0-15,-2 0 0 16,-2-3-11-16,2 2 11 16,0 1 2-16,-2-3-1 15,-1 3-1-15,1 0 1 16,-6-2-1-16,-1 0 0 15,-2 0 0-15,0 0 0 16,-1 2-1-16,6 4 1 0,-1 0-1 16,3 2 1-1,2 2 0-15,-3 0 1 0,1 2 0 16,-2-2-1-16,-1 2 1 16,1-2-1-16,1 4 0 15,3-3-10-15,4 4 10 16,3 1 1-16,6 0-1 15,4 2 0-15,6 2 0 16,1 0 0-16,3 0-1 16,-3 0 0-16,-1 0-1 15,-4 0 1-15,-1 2 0 16,-2 4 0-16,-6 0 0 16,-1 2 0-16,-5 0 1 15,-3 0 0-15,-5 2 0 16,1 0-1-16,-3-2 1 0,6 0 0 15,1-2 0 1,0 0 0-16,2 0 0 0,1 2-3 16,2 0 3-16,0 2 0 15,4 0-1-15,-2 0-5 16,3 0 5-16,5 0 1 16,4 0-1-16,6-2 1 15,5 0 0-15,5 2-5 16,3-2 5-16,2 2 0 15,1 0 0-15,-3 6-1 16,2 2-5-16,-2 4 0 16,-3 3 6-16,-1 3-1 15,6-5-5-15,-2 2 5 0,6-5 1 16,-1-2 0-16,3 0 1 16,-3-2 5-16,3-2-6 15,-1 2-1-15,1-2 1 16,1 0 1-16,0 0-1 15,-1 2 0-15,-1 0 1 16,1 2-1-16,-3 0 0 16,3 2 0-16,-2 2 0 15,5 1-1-15,1-1 0 16,0-3-7-16,4 2 7 16,3 1-7-16,0-2 7 15,2-2 1-15,0 2-1 16,0 0-4-16,0-2 5 15,0 2-1-15,0 0 1 0,0 2 1 16,0 4-1-16,0 0 0 16,0 6 10-16,2 0-10 15,5 0-8-15,0 3 8 16,2-1 3-16,-1-2-3 16,4-3 0-16,-5 2-1 15,1-5 1-15,-1-4 0 16,0 0-1-16,-2-4 1 15,1 0 3-15,-2 0-3 16,3-2-1-16,-1 0 0 16,2 2 1-16,0 0 0 15,1 2-1-15,1 0 1 16,0 2 2-16,3 5-1 0,1 0 0 16,-1 2-1-16,1-1 1 15,-1 0-1-15,3-2 1 16,-1-2-1-16,3 2 0 15,-2-2 0-15,2 2 0 16,-1 0-1-16,3 4 0 16,1-2 1-16,-2 2 0 15,6 1-1-15,4-5 0 16,0 0-1-16,2-2 2 16,3-2 0-16,-1 0 1 15,-2-4-1-15,5 0 6 16,-3-2-6-16,3 0 2 0,-2-2-2 15,1 0 6 1,1-2-6-16,-1-2 1 0,1 0 0 16,2-4 5-16,0-2-5 15,-3 0 0-15,1-2 0 16,-5-2 0-16,-8 2 1 16,-8-2-1-16,-3 0 1 15,-8 0 5-15,-4 0-1 16,2 0 6-16,-2 0 0 15,0 0 13-15,0 0-11 16,2 0 7-16,-2 0-10 16,0 0 3-16,0 0-2 15,0 0-3-15,0 0 0 0,0 0 0 16,0 0-2 0,0 0 9-16,0 0-15 0,0 0-1 15,0 0 10-15,0 0-9 16,0 0 8-16,0 0-9 15,0 0 0-15,0 0 0 16,0 0-6-16,0 0-14 16,0 0-105-16,0 12-176 15,0 2-561-15,-13-2 101 0</inkml:trace>
  <inkml:trace contextRef="#ctx0" brushRef="#br0" timeOffset="2080.73">10729 11953 666 0,'0'0'176'0,"0"0"-65"0,0 0-47 15,0 0-4 1,0 0 3-16,0 0-1 0,0 0-6 16,2 0-12-1,-2 0 12-15,0 0-24 0,2 0-9 16,-2 0-2-16,0 0-2 15,3 0 8-15,-3 0-1 16,0 0 5-16,0 0 4 16,2 0 13-16,0 0-13 15,4 0 14-15,4 0-14 16,3 0 12-16,0 0 1 16,-1 0-11-16,-2 0-15 0,-2 0-16 15,-2 0 0-15,-1 0 0 16,-1 0 8-16,5 0 5 15,5 0 8-15,3 0 2 16,3 0 9-16,5 0-12 16,2 0-13-16,0 0 17 15,-1 0-18-15,5 0-11 16,2 0 10-16,4 0 23 16,2 0-19-16,5 0-14 15,4 0 25-15,2 0-25 16,4 0 15-16,2 2 4 15,0 0 9-15,-2 0-13 16,-4 0-4-16,0 0-12 0,-6 0 9 16,-3 2 16-1,-4 0-14-15,-3 0-10 0,-5-2 9 16,0 2 1-16,-6-2-3 16,-2 0-8-16,-5 0 1 15,-1-2 4-15,-1 2 1 16,3 0 6-16,3-2-2 15,0 2-9-15,5-2 34 16,-3 0-9-16,-1 0-26 16,-2 0 11-16,1 2-10 15,3-2 5-15,4 0-6 16,6 2 6-16,3 0-3 16,3 2-1-16,3-2 4 15,3 2-5-15,1 0 0 16,0-2 0-16,-2 2 5 0,3 0-6 15,-1 0 1-15,2 2 1 16,-2-2 4-16,1 3-6 16,-3-4 0-16,-1-1 0 15,-3 2-6-15,0 1 12 16,3-4-11-16,-1 2 5 16,5-3 0-16,2 0 14 15,2 1-7-15,1-1 1 16,0 3-8-16,2-2 7 15,-2 1-1-15,-4 0-5 16,2-2 8-16,-3 2 1 16,-1-2-9-16,-1 0 5 0,2 0 3 15,-3 0 9-15,-4 0-9 16,2 0-8-16,-2 3 17 16,5-3-9-1,-1 1-3-15,2 3 2 0,0-1-7 16,-1 0 1-16,-5 1 5 15,-5-1-1-15,-6-2-5 16,-8-1-1-16,-8 0-7 16,-5 3 7-16,-2-3 11 15,-2 0-10-15,-2 0 14 16,0 0 1-16,0 0-4 16,-2 0-10-16,0 0 31 15,0 0-23-15,0 0 18 16,0 0-8-16,0 0-19 15,0 0 11-15,0 0 4 0,0 0-5 16,0 0-10-16,0 0 5 16,0 0-6-16,0 0 1 15,0 0 5-15,0 0 0 16,0 0-4-16,0 0-2 16,0 0 0-16,0 0 0 15,0 0 0-15,0 0 6 16,0 0 0-16,0 0 0 15,0 0-6-15,0 0 1 16,0 0-1-16,0 0 2 16,0 0-10-16,0 0 17 15,0 0-15-15,0 0 6 16,0 0 0-16,0 0-1 0,0 0 1 16,0 0 0-16,0 0 10 15,0 0-10-15,0 0-13 16,0 0-25-16,-31 0-116 15,-9 0-166-15,-9 0-600 0</inkml:trace>
  <inkml:trace contextRef="#ctx0" brushRef="#br0" timeOffset="6058.25">16493 11514 137 0,'0'0'276'0,"0"0"-172"15,0 0-52-15,0 0-26 16,0 0 37-16,0 0 14 16,0 0-10-16,0 0-29 15,0-2-6-15,4-2-3 16,1 0-21-16,-1 2-8 16,0-2-23-16,-2 2-74 15,4 2-27-15,-2-2-20 16,0 0-31-16,1 0-171 0</inkml:trace>
  <inkml:trace contextRef="#ctx0" brushRef="#br0" timeOffset="9030.65">12660 15168 107 0,'0'0'136'0,"0"0"-112"0,0 0-24 16,0 0-26-16,0 0 26 15,0 0 9-15,0 0 13 16,106-27-3-16,-98 19-19 16,-4 2-39-16,1 2-188 0</inkml:trace>
  <inkml:trace contextRef="#ctx0" brushRef="#br0" timeOffset="11319.21">22508 15087 201 0,'0'0'337'0,"0"0"-214"15,0 0-39-15,0 0 11 16,0 0-52-16,0 0-14 16,0 0-21-16,-64-72-7 15,58 70-1-15,-1 0 1 0,3 2-1 16,-4 0-7-16,4 0 5 15,0 0-12-15,1 0 12 16,3 0-5-16,0 0 7 16,0 0 0-16,0 0 0 15,0 2 11-15,0-2 45 16,0 2 14-16,0 0-15 16,0 2 45-16,11 0-18 15,3 0-17-15,5 2 5 16,4 2-11-16,4-4-11 15,0 0 5-15,2-2-4 16,-2 2-11-16,-6 0-3 16,-2-4-9-16,-9 4-2 0,-5-4 2 15,-5 0 15-15,0 0 16 16,0 0 19-16,-11 0 32 16,-22 0-61-16,-23 0-29 15,-17 2-8-15,-12 0-8 16,-7 0 5-16,5-2 2 15,10 0-9-15,5 0 11 16,15 0-10-16,12-6 12 16,18 2 2-16,12 4 8 15,15 0-18-15,0 0-5 16,15 0-4-16,25 0 4 16,15 4 9-16,17 4 5 15,6-2-8-15,5-2-4 16,-10 0 7-16,-7-4-9 15,-14 0 1-15,-12 0 0 0,-13 0-1 16,-9 0 1-16,-9 0 0 16,-7 0 0-16,-2 0 5 15,0 0-6-15,-11 0 9 16,-20 0-8-16,-15 0 5 16,-6 0-5-16,0 0 0 15,10 0 0-15,15 0 7 16,14 0 1-16,8 0-8 15,5 0 5-15,0 0-6 16,0 0-9-16,16 0 9 0,13 0 1 16,13 0 9-1,8 0 5-15,-2 4-9 0,-5-2 1 16,-15 0-4-16,-10 0-2 16,-13-2 0-16,-5 0 22 15,0 0 6-15,0 0-11 16,-49 0-18-16,0 0-179 15,-7 0-674-15</inkml:trace>
  <inkml:trace contextRef="#ctx0" brushRef="#br0" timeOffset="13734.14">10194 16455 467 0,'0'0'70'0,"0"0"-13"16,0 0 2-16,0 0-13 0,0 0 23 16,0 0-1-16,29-18-6 15,-27 18 21-15,-2 0 0 16,0 0-2-16,0 0-18 16,0 0 0-16,0-4 17 15,2 4 10-15,-2 0 3 16,0 0 10-16,0 0 5 15,0 0 2-15,0 0-24 16,0 0-24-16,0 0 2 16,0 0-9-16,0 0-16 15,0 0-3-15,0 0-4 16,2 0-11-16,4-2-2 16,0 2 0-16,1 0-2 0,5 0 18 15,7 0-1-15,5 0 3 16,8 0-13-16,5 0 25 15,5 0-24-15,10 0-7 16,6 2 0-16,6 2-2 16,7-4-4-16,10 4 12 15,6-4-13-15,4 4 2 16,9 0-3-16,3 2-7 16,2 2 3-16,1 2-6 15,2 2 8-15,-6 2-7 16,-4 4-1-16,-7 0 2 15,-4 4-2-15,-6-4 6 16,-4 0-5-16,-2 0 0 16,-4-4-1-16,-3 2 1 15,0 2-1-15,-4-8 0 0,-3 2 1 16,-6 2-1-16,-8-5 0 16,-7 0 12-16,-9-4-12 15,-6-1 1-15,-10 0-1 16,-6-3 0-16,-4-1 0 15,-3 0 0-15,-2 0 0 16,0 0 0-16,0 0 6 16,0 0 3-16,0 0 1 15,0 0-9-15,0 0 5 16,0 0 15-16,0 0-10 16,0 4 5-16,0-4 1 15,-2 0 8-15,-11 0 6 0,-1 0 1 16,-13 0-23-16,-11-5-9 15,-13-3-9 1,-16-6 1-16,-29 1-7 0,-40-9-12 16,-42-6 12-16,-23-2-13 15,3-6 12-15,14 4-2 16,30 6 17-16,33 0 1 16,30 8 0-16,29 8 16 15,10-2 10-15,-3 6-10 16,6-6-9-16,1 6-7 15,15-2 2-15,13 4 17 16,9 4 4-16,7-4-13 16,4 4 1-16,0 0-11 0,0 0 0 15,0 0-7-15,0 0-8 16,10 0 4-16,13 0 10 16,10 0 1-1,12 8 1-15,12 2-1 0,13-2 2 16,8 0-2-16,9 2 9 15,9-6-9-15,1 4 1 16,2-6 0-16,-5 6 0 16,-8 0 0-16,-12-2-1 15,-14 2 0-15,-18 0-7 16,-13-2 7-16,-11-2 6 16,-11 0-6-16,-5-4 0 15,-2 0 12-15,0 0-4 16,0 0-1-16,0 0 1 15,0 0 2-15,0 0-1 0,0 0-2 16,0 0 1-16,0 0-2 16,0 0-5-16,0 0 7 15,0 0-7-15,0 0 0 16,0 0 1-16,0 4-2 16,0-4 1-16,0 0-1 15,0 0 0-15,0 0-2 16,0 0-8-16,0 0-16 15,0 0-35-15,-4 2-37 16,-12 6-54-16,-18 6-74 16,5-2-96-16,0-2-357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11:35.189"/>
    </inkml:context>
    <inkml:brush xml:id="br0">
      <inkml:brushProperty name="width" value="0.05292" units="cm"/>
      <inkml:brushProperty name="height" value="0.05292" units="cm"/>
      <inkml:brushProperty name="color" value="#FF0000"/>
    </inkml:brush>
  </inkml:definitions>
  <inkml:trace contextRef="#ctx0" brushRef="#br0">9254 3948 998 0,'0'0'0'0,"98"-134"0"16,-34 37-46-16,-74 53-602 0</inkml:trace>
  <inkml:trace contextRef="#ctx0" brushRef="#br0" timeOffset="3366.84">16441 6097 320 0,'0'0'139'0,"0"0"-55"16,0 0-11-16,0 0 14 15,0 0-21-15,0 0 5 16,5-7 0-16,-5 5 17 16,0 2-30-16,0 0-25 15,0 0-1-15,0 0 0 16,0 0-5-16,0 0-7 15,0 0-19-15,0 0 1 16,0 0 18-16,0 0-17 16,0 0 23-16,0 0 7 15,0 0 1-15,0 0-1 0,0 0-1 16,0 0 7 0,0 0-17-16,0 0 0 15,0 0 2-15,0 0 14 0,0 0-9 16,0 0-3-16,0 0 31 15,0 0-26-15,0 0 5 16,0 0-11-16,0 0-3 16,0 0-12-16,0 0 14 15,0 0-24-15,0 0 9 16,0 0-8-16,0 0 1 16,0 0 15-16,0 0-1 15,0 0-4-15,0 0 0 16,0 0 1-16,0 0-12 0,0 0 7 15,0 0-8 1,0 0-26-16,2 0-34 0,8 0 60 16,5 0 6-16,9 0 26 15,8 4 9-15,5 1-5 16,8 0-1-16,4-1-6 16,0-2 2-16,-2-2-7 15,-2 0-10-15,-8 2-4 16,-1-2-9-16,-3 2 0 15,-4-2 0-15,-6 2 9 16,-5 0-9-16,-10-2 4 16,-1 2-4-16,-5-2 0 15,0 0 2-15,0 0-3 16,3 0 0-16,0 0 0 16,1 0 1-16,3 0-1 0,1 0 10 15,-4 0-1-15,1 0 0 16,-3 0-8-16,-2 0 0 15,-2 0 5-15,0 0-6 16,0 0-6-16,0 0-29 16,0 0-11-16,-2 0 46 15,-14 0 11-15,-8 0 5 16,-12 0-15-16,-11-6 9 16,-8 2-1-16,-12 2 4 15,-8-2-11-15,-10 4-2 16,-5 0 9-16,1 0-4 15,6 0-5-15,10 0-5 16,15 6 4-16,16-2 2 0,15 0 0 16,11-2-1-1,10 0-6-15,4-2 6 0,2 0 0 16,0 0 1-16,-2 0 0 16,2 2-1-16,-3-2 0 15,-3 2 0-15,-4 2 0 16,-3 0 0-16,-4 0 1 15,5 0 0-15,-1 0 10 16,4-2-9-16,0 0-1 16,-2-2 0-16,0 2 6 15,-2 0-5-15,-3 0-4 16,3 0 4-16,4-2 1 16,3 2 4-16,2-2 0 15,4 0-5-15,0 0 4 0,0 0-6 16,10 0-70-16,19 0 55 15,19 0 15-15,19 0 18 16,18 0 1-16,11 0-4 16,2 0 8-16,-3 0-10 15,-1 0-12-15,-5 0 9 16,-6 0 16-16,-7 0-10 16,-7 0-16-16,-11 0 0 15,-14 0 14-15,-15 0-6 16,-11 0-8-16,-9 0-1 15,-9 0-3-15,0 0 4 16,0 0 18-16,0 0 4 16,0 0 12-16,0 0 3 0,0 0-25 15,0 0 14-15,0 0-15 16,0 0-1-16,0 0-4 16,0 0-5-16,0 0 11 15,0 0-11-15,0 0 7 16,0 0 2-16,0 0-8 15,0 0-2-15,0 0 0 16,0 0 8-16,0 0 1 16,0 0-7-16,0 0 4 15,0 0 3-15,0 0-8 16,0 0 0-16,0 0 1 16,0 0-1-16,0 0 13 15,0 0-13-15,0 0 11 0,0 0-5 16,0 0 2-1,0 0 6-15,0 0 0 0,0 0 1 16,0 0-4-16,0 0 2 16,0 0-4-16,0 0 2 15,0 0-1-15,0 0-4 16,0 0-7-16,0 0-6 16,-2 0-35-16,-23 12-162 15,-68 22-309-15,1 0 36 16,-10-4-420-16</inkml:trace>
  <inkml:trace contextRef="#ctx0" brushRef="#br0" timeOffset="4904.05">11905 9093 15 0,'0'0'232'15,"0"0"-115"-15,0 0-64 16,0 0-34-16,0 0-18 15,0 0 13-15,0 0-12 16,0 0-2-16,0 0 0 0,0 0 1 16,0 0 0-16,0 0 13 15,0 0-5-15,0 0-8 16,0 0 25-16,0 0 3 16,0 0-23-16,0 0-6 15,0 0-25-15,0 0 25 16,0 0 0-16,0 0 0 15,0 0-1-15,-8 0-12 16,-2 0-95-16,2 0-125 0</inkml:trace>
  <inkml:trace contextRef="#ctx0" brushRef="#br0" timeOffset="9334.54">11957 9314 377 0,'0'0'186'0,"0"0"-101"0,0 0-27 16,0 0 7-16,0 0-2 15,0 0 1-15,0-6-28 16,0 4 16-16,0 2-9 15,0-2 14-15,0 2-15 16,0 0-11-16,0-2-13 16,-3 2 5-16,3 0-3 15,-2-2 3-15,0 2-2 16,-1-2-5-16,-1 2-3 16,0-2-2-16,-1 0-2 15,-1 0 1-15,-1 0 12 16,0-2-22-16,1 2 13 15,-3-2 1-15,1 0 8 0,2 2 17 16,0 0-7-16,1 0-6 16,-1 0 11-16,1 0-2 15,0 0-2-15,1 2-32 16,2-2 12-16,0 2-1 16,2 0-5-16,0 0 5 15,0 0 1-15,0 0 1 16,0 0-12-16,0 0 5 15,0 0 30-15,8-2-21 16,13 2-9-16,10-2 16 16,11-2 17-16,9 0 5 15,5-2-23-15,7 0 0 16,1 0-15-16,7 0 2 0,3 2 1 16,1-2 4-1,2 4 3-15,-11 0-4 0,-8 2-11 16,-13 0 8-16,-14 0-10 15,-11 0-1-15,-9 0 0 16,-7 0 1-16,-2 0 0 16,-2 0 2-16,0 0-1 15,0 0-1-15,0 0 0 16,0 0 1-16,0 0 0 16,0 0 6-16,0 0-1 15,0 0-4-15,0 0-2 16,0 0-1-16,0 0 1 0,0 0 0 15,0 0 1 1,0 0-1-16,0 0 2 0,0 0 5 16,0 0-7-16,0 0-1 15,0 0-6-15,0 0-62 16,-19 0 50-16,-16 0 19 16,-15 2 9-16,-14 6-7 15,-13 0 10-15,-7 2-2 16,-5-2-10-16,2 0 0 15,4-4 0-15,12 0 0 16,15-4 16-16,21 2-4 16,15-2-11-16,9 0 17 15,9 2-17-15,2-2 0 16,0 0 0-16,0 0 0 16,0 0 0-16,0 0-1 0,0 0 0 15,0 0 0-15,0 0 0 16,0 0-2-16,0 0 2 15,0 0-1-15,-3 0-7 16,-3 0 7-16,-4 2 1 16,-3 2 9-16,-2-2-8 15,-3 2 7-15,0-2-2 16,1 0-5-16,3-2 1 16,1 2 12-16,1-2 6 15,3 0-1-15,1 0-3 16,1 0-3-16,5 0 2 15,2 0-5-15,0 0-10 16,0 0-57-16,11 0 56 0,18 0 1 16,15 0 19-1,16 0 3-15,19-2-7 0,10-2 3 16,25 4 15-16,21 0-22 16,23 0-4-16,5 0-1 15,-32 6 3-15,-30 0-8 16,-32 0-1-16,-5 0 8 15,9 2-8-15,12 2 0 16,11 2 6-16,-7 0-6 16,-2 0 1-16,-6 0 0 15,-6-1 5-15,-6-2 7 16,-1 0-11-16,-6-2 7 16,-5 0-2-16,-1-3 3 15,-2-3 8-15,-3 2-2 16,2-2-15-16,1 2 9 0,-3-2-1 15,0 1-7 1,-2 1-1-16,-1-2 6 0,-4-1 2 16,-4 0-9-16,0 3 2 15,-4-3 7-15,-3 1-9 16,-2 2 1-16,-2-3-1 16,-2 1 1-16,-4-1 0 15,-2 0 0-15,2 0 0 16,4 0 0-16,2 0 3 15,4 0 2-15,7 0-9 16,1 0 3-16,3-1 0 16,-2-3 0-16,1 1 0 0,-8 2 0 15,-3-4 1-15,-3 4-1 16,0-2 12-16,0 2-11 16,2-3-1-16,4 1 7 15,1-1-6-15,6 0 0 16,1 1 11-16,-1 0-10 15,2-1 5-15,-3 2-6 16,-4 0 0-16,-3-2 8 16,-3 2-9-16,-4 1 0 15,-3-2-1-15,5 2-6 16,2 1 7-16,7-3 0 16,6 1 1-16,6 0 0 15,3 0 7-15,2 2-7 0,-3-2 0 16,-3 2 0-1,-7-2 0-15,-8 1 0 0,-8-2 1 16,-5 3 7-16,-6-1-3 16,-1-2-5-16,-5 3 0 15,1-2 9-15,0 2-10 16,-1-2 0-16,-1 2 7 16,1 0-7-16,-2-2 1 15,2 0 0-15,-5 2 10 16,1-2-5-16,-3 2 0 15,-2 0 4-15,0 0-2 16,0 0 0-16,1 0-7 16,-1 0 0-16,0 0 1 15,0 0-2-15,0 0 7 16,0 0-6-16,0 0 7 0,0 0 1 16,0 0 1-1,0 0-1-15,0 0 7 0,0 0 2 16,0 0 0-16,0 0-1 15,0-2-7-15,-6 0 8 16,-7-2 6-16,-7-4-1 16,-7-2-21-16,-8 2-1 15,-7-2-1-15,-10 0-11 16,-2 2 11-16,-8-2-1 16,-2 2-4-16,-5-2 4 15,-8 0-5-15,2 0-8 16,0 2-2-16,-2-2 4 0,4 2 11 15,4 0 1-15,0 2 0 16,0 0 0-16,-2 2 0 16,1 2-13-16,1 2 0 15,5-2-5-15,1 0 16 16,5 0 2-16,2 0 0 16,2 0 0-16,-5-2 0 15,1-1 0-15,-2 4 1 16,0-3 0-16,0-2-1 15,0-1 0-15,-3 2 6 16,1-1-6-16,-5-1-1 16,3 4-12-16,-4-1 7 15,3 0 5-15,5 0-5 0,3 0 4 16,4 0-3-16,-1 0 4 16,1-2-6-16,4-1-1 15,-7 2 8-15,0-1 8 16,-4 2-8-16,-3 0 1 15,-1 1-1-15,-3 1-1 16,0 1 0-16,1-2-10 16,0 2 11-16,4-2-1 15,2 3 1-15,-1-1-1 16,7 1 1-16,0-3 6 16,4 3-6-16,8 0 0 15,7-1 0-15,8-2 0 16,11 3 6-16,5-2-6 0,7 2 1 15,-3 0 6 1,3 0-6-16,-5 0-1 0,-2 0 0 16,-2 0 0-16,-5 0 0 15,-3 0-7-15,0 0 2 16,-4 0 5-16,-2 0 1 16,0 5-1-16,0-1 2 15,0 0-1-15,4-3-1 16,2 2 0-16,3-2 1 15,3 1-1-15,-1 1 0 16,1-2 2-16,-6 3-2 16,1-1 0-16,3 1 0 15,1-2 0-15,7 0 6 16,5-2-6-16,4 2 0 0,0-2 0 16,0 0 1-16,0 0-1 15,0 0 1-15,0 0-1 16,0 0 0-16,0 0 0 15,0 0 1-15,0 0-1 16,0 0 0-16,0 0 0 16,0 0 0-16,0 0 0 15,0 0-12-15,0 8-104 16,33 14-225-16,11 0-138 16,14-4-217-16</inkml:trace>
  <inkml:trace contextRef="#ctx0" brushRef="#br0" timeOffset="14083.83">15685 6086 159 0,'0'0'0'16,"0"0"-35"-16</inkml:trace>
  <inkml:trace contextRef="#ctx0" brushRef="#br0" timeOffset="18120.93">12148 8983 230 0,'0'0'248'16,"0"0"-101"-16,0 0-63 15,0 0-47-15,0 0-30 16,0 0 9-16,-33 0 3 16,26 0 34-16,0 0 37 15,3 0-44-15,-1 0 19 16,3 0-23-16,0 0-19 15,2 0 2-15,0 0 18 0,0 0-28 16,0 0-14-16,0 0-2 16,0 0-9-16,0 0-12 15,0 2-19-15,0 6 23 16,0 0-3-16,0 4-9 16,0-1-6-16,0-2-23 15,0 4-14-15,0-6-93 16,-2 0-362-16</inkml:trace>
  <inkml:trace contextRef="#ctx0" brushRef="#br0" timeOffset="19891.45">12001 9148 59 0,'0'0'26'0,"0"0"-26"16,0 0-46-16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47:54.081"/>
    </inkml:context>
    <inkml:brush xml:id="br0">
      <inkml:brushProperty name="width" value="0.05292" units="cm"/>
      <inkml:brushProperty name="height" value="0.05292" units="cm"/>
      <inkml:brushProperty name="color" value="#FF0000"/>
    </inkml:brush>
  </inkml:definitions>
  <inkml:trace contextRef="#ctx0" brushRef="#br0">16489 6038 173 0,'0'0'106'15,"0"0"-21"-15,0 0-22 16,0 0-14-16,0 0-8 16,0 0-17-16,0 0 12 15,-12-28-36-15,8 28 0 16,-1 0 0-16,1 0 0 15,0 0-31-15,2 0 31 16,-1 0 1-16,1 4-1 16,-1-2 0-16,1 2 0 0,0-3 0 15,-3 2 1-15,3-2 32 16,-2 2-23-16,0-3 73 16,2 0 24-16,2 0 19 15,-3 0-41-15,3 0-4 16,0 0 0-16,-2 0-26 15,0 0 9-15,-4 0-34 16,5 0 12-16,-2 0-20 16,1 0 6-16,0 0 2 15,0 0-23-15,2 0 11 16,-2 0 21-16,0-3-30 16,0 3 4-16,-1-1-12 15,3 1 21-15,0 0 6 0,-2 0-20 16,2 0-8-1,0 0-1-15,-2 0-24 0,-3 0 8 16,-2 0 17-16,-4 0 14 16,-2 0 12-16,0 0-26 15,0 0 0-15,-1 0 1 16,3 0 9-16,1-3 4 16,4 3-13-16,-1 0 12 15,5-1-11-15,-2 1 12 16,2 0 7-16,2 0 5 15,0 0-3-15,0 0-7 16,0 0-7-16,0 0-5 0,0 0-4 16,0 0-6-1,0 0 5-15,0 0-7 0,0 0 8 16,0 0-1-16,0 0 0 16,0 0 1-16,0 0 4 15,0 0-4-15,0 0-1 16,0 0 1-16,0 0 12 15,0 0 3-15,0 0 9 16,0 0 6-16,0 0-4 16,0 0-14-16,0 0-1 15,0 0-3-15,0 0-7 16,0 0 6-16,0 0-7 16,0 0 0-16,0 0 0 15,2 0 1-15,2 0 10 16,3 0-10-16,-1 0 7 0,2 0 0 15,0 0-8 1,-1 0 1-16,-1 0 0 0,2 0 14 16,-2 0-15-16,-2 0 1 15,3 0 9-15,-5-3-7 16,2 3 16-16,2 0-9 16,-4 0-1-16,2 0 0 15,0 0 4-15,1 0-4 16,1-1-8-16,1 1 5 15,2-2 2-15,0 2-7 16,-3-3 9-16,1 3-9 16,0-1 11-16,-2 1 2 15,1-3 6-15,1 2-6 0,2-2 8 16,2-1-9-16,2 2-3 16,3-2-4-16,1 0-5 15,2 0 0-15,1 3 1 16,-3-2 5-16,1 1 2 15,0 2-9-15,0-2-5 16,0 2 5-16,2-2 0 16,2 2 0-16,3 0 7 15,-4-1-7-15,6 1-1 16,-2-3 1-16,-2 3 0 16,1-1 0-16,0 1 0 15,3-3 0-15,2 2 13 16,0-2-12-16,2 1-1 15,-2 0 0-15,0 0 4 0,-2 2-4 16,-2 0-1-16,-1 0 1 16,0 0 0-16,3 0 1 15,0 0-1-15,2-2 7 16,-2 2-7-16,2 0 1 16,-2 0-1-16,2 0-3 15,-2 0 3-15,-2 0 0 16,0 0-1-16,-2 0 1 15,-3 0 0-15,2 2 0 16,0 0 0-16,3 0 1 16,2 0 5-16,2-2 5 0,2 0-10 15,2 0 6 1,-2 0-7-16,5 0 2 0,-1 0-11 16,7 0 11-1,4 0-3-15,2 0 1 0,4 0 0 16,1 0 1-16,-2 0-1 15,0 0 0-15,-1 0 0 16,-4 0 0-16,1 0 7 16,4 0-7-16,1 0 1 15,3 0 0-15,-1 0-1 16,-2 0 0-16,1 0 0 16,-4 0 0-16,-1 0 3 15,0 0-3-15,-4 0 0 16,1-2 0-16,-3 2 1 15,-2-2-1-15,0 0 1 0,-2 2-1 16,0-2 6 0,2 0-6-16,0 1 1 0,2-2-1 15,6 1-1-15,2 2 0 16,2-2 1-16,1 2 1 16,2-2-1-16,-1 2 6 15,-2 0 2-15,-4 0-16 16,-5 0 14-16,-5 0-12 15,-5 0 6-15,-4 0-1 16,-4 0 1-16,-3 0 0 16,-2 2 0-16,2-2 0 15,1 0 0-15,2 0 1 0,3 0 2 16,6 0-3 0,-1 0-1-16,3 0 1 15,-1 0-1-15,3 0 1 0,2 0-1 16,1 0 0-16,-4 0 1 15,3 2 0-15,-5 0-2 16,4 2 2-16,-3 0 0 16,-1 0 1-16,1 2-1 15,-1-2 0-15,1 0 0 16,0 0 1-16,-3-2-1 16,1 1 1-16,-5-2 0 15,-8-1 0-15,0 3 5 16,-5-3 1-16,-5 0-5 0,-3 0-2 15,-3 0-9 1,0 0 7-16,-3 0 2 0,0 0 4 16,5 0-4-16,-3 0 0 15,5 0 1-15,0 0-1 16,2 0 0 0,2 0 2-16,-1 0-2 0,1 0 8 15,1 0-8-15,-2 0 0 16,7 0 0-16,0 0 3 15,1 0 6-15,5 0-7 16,2 0-2-16,2 0-7 16,7 0 6-16,-1 0 0 15,3 0 1-15,-3 0 1 16,-6 0-1-16,-4 0 6 16,-9 0-6-16,-5 0 10 0,-5 0-8 15,-1 0 6-15,-2 0-7 16,-3 0 13-16,3 0 7 15,-3 0 4-15,0 0 13 16,0 0-12-16,3 0-13 16,-1 0-12-16,3 0 1 15,-1 0 9-15,5-3-10 16,2 2 0-16,0-2 1 16,0-1-1-16,1 2 5 15,-4 1-5-15,1 1 0 16,-5-3-1-16,-2 3 1 15,2 0-1-15,-4 0 1 16,2 0-1-16,0 0 6 16,0 0-6-16,0 0 1 15,-2 0 0-15,0 0-1 0,0 0 0 16,0 0 1-16,0 0 6 16,0 0 8-16,0 0-15 15,0 0 1-15,0 0 9 16,0 0 7-16,0-1-16 15,0 1 6-15,0 0 3 16,0 0-2-16,0 0-2 16,0 0 0-16,0 0 1 15,0 0-6-15,0 0-1 16,0 0 9-16,0 0-8 0,0 0 0 16,0 0 5-1,0 0-6-15,0 0 7 0,0 0-7 16,0 0 3-16,0 0-2 15,0 0-1-15,0 0 0 16,0 0 2-16,0-3 10 16,0 2 4-16,0-2 27 15,-12-3 14-15,-9-4-24 16,-12 0-33-16,-10-4-9 16,-10 0 8-16,-3 2 0 15,-4 2 1-15,0 4-1 16,-5 2 0-16,-5 2-6 15,-3 2 7-15,-9 0 0 16,-3 0 0-16,-2 0 1 16,0 0 1-16,2 0-1 0,4 0 8 15,-2 0-8 1,-2 0 0-16,-2 0 5 0,-2 0 3 16,-9 0-7-16,-2 0-4 15,-2 0-2-15,-4-2 2 16,2 0 2-16,-1 0 0 15,7 0 0-15,2 2 0 16,3 0-1-16,3 0 1 16,1 0 0-16,0 0 0 15,1 0-1-15,-2 0 2 16,1 2 0-16,0 4-1 16,-2 0 0-16,-5 2 1 15,0 0-1-15,3-2 0 0,1 0-4 16,12-2 3-1,11-1 1-15,11-2 0 0,10-1 1 16,7 0-1-16,3 0 0 16,2 0 11-16,1 0-11 15,-4 0-10-15,-1 0 10 16,-2 0 0-16,-5 2-1 16,-4 2 0-16,-6 0 0 15,-9 4-5-15,-7 2 6 16,-8 2 0-16,-3 1 0 15,2 1 0-15,3-5 1 16,10 0-1-16,9-4 6 0,7-1-6 16,6 1 0-1,7-5 1-15,7 1-1 0,8-1 0 16,7 0 1-16,7 0 10 16,5 0-10-16,1 0 1 15,2 0 7-15,3 0-3 16,0 0-6-16,0 0 0 15,0 0 0-15,0 0 0 16,0 0 0-16,0 0 0 16,0 0-1-16,0 0-5 15,0 0 6-15,0 0 0 16,0 0 1-16,0 0-1 16,0 0 1-16,0 0 0 15,-4 0 0-15,-2 0-1 16,-3 0-4-16,-7 0 4 0,-1 0 0 15,-6 0-1-15,-2 0-1 16,-4 0 2-16,0 0 0 16,6 0-1-16,0 0 1 15,7 0 0-15,5 0 0 16,5 0 0-16,4 0 1 16,-1 0 0-16,3 0-1 15,0 0-1-15,0-1 0 16,0 1 1-16,0 0 0 15,0 0 1-15,0 0-1 16,0 0 0-16,0 0 0 16,0 0 1-16,0 0 6 15,0 0-6-15,0 0 10 0,0 0-10 16,0 0 0 0,0 0 7-16,0 0-8 0,0-2 0 15,0 2-47-15,5 0-126 16,26 0-109-16,73-3 20 15,-2-1-87-15,14-6-251 0</inkml:trace>
  <inkml:trace contextRef="#ctx0" brushRef="#br0" timeOffset="1980.79">11293 7182 165 0,'-154'33'98'0,"-25"1"-77"16,11-4-13-16,18-8 22 16,32-6-17-16,29-4-3 15,28-6 25-15,17-4-2 16,1 0 16-16,4 0 10 16,1 2-32-16,13 2-27 15,10 0-10-15,8 4-111 16,7 0-33-16</inkml:trace>
  <inkml:trace contextRef="#ctx0" brushRef="#br0" timeOffset="2445.13">10345 7391 773 0,'0'0'217'16,"0"0"-90"-16,0 0-26 15,0 0-59-15,0 0 28 16,0 0-1-16,0 0-3 16,-24-26-8-16,24 26-32 15,0 0-17-15,0 0-9 16,0 0-2-16,0 0-10 16,0 0 12-16,0-2 1 0,9 2 1 15,11-4-2 1,7 0 8-16,6-4 5 0,6 0-7 15,0-2 16-15,-3 2-10 16,-3 2-12-16,-6 0 1 16,-7 2 10-16,-9 2 4 15,-6 0-5-15,-3 2 16 16,-2 0 17-16,0 0 31 16,0 0-8-16,0 0-5 15,0 0-5-15,0-2 2 16,0 2-15-16,0 0-11 15,0 0-12-15,0 0-6 16,0 0-14-16,0 0-1 16,0 0-25-16,4 2-149 15,12 16 7-15,28 18-29 0,1-6-109 16,4-6-531-16</inkml:trace>
  <inkml:trace contextRef="#ctx0" brushRef="#br0" timeOffset="4296.02">11596 9190 54 0,'0'0'556'0,"0"0"-389"0,0 0-90 15,0 0-24-15,0 0 4 16,0 0-21-16,0 0-7 16,-56-34 11-16,49 29 15 15,1 2 9-15,1-1 27 16,0 2-26-16,1 0-39 15,2 2-1-15,0-2-9 16,0 2-1-16,-1 0-1 16,3 0 14-16,-2 0 9 15,2 0 6-15,0 0-1 16,0 0-9-16,0 0-14 0,0 0-1 16,0 0-5-1,0 0 6-15,0 0-13 0,0 0-6 16,0 0 16-16,0 0 31 15,0 0 7-15,0 0 6 16,0 0-12-16,0 0-13 16,0 0-14-16,0 0-5 15,0 0 2-15,0-2-4 16,0 2 2-16,0 0 5 16,0-3-1-16,0 3 8 15,0 0 9-15,5-1-13 16,3-3-4-16,4 0-3 15,3-2-4-15,3-2 8 16,2 2-21-16,0-1 0 0,0 2 0 16,4-1 2-16,5-2 5 15,5-1-1-15,4 0-5 16,4-1 5-16,2 2 0 16,4-2 0-16,1-1-4 15,-1 3-1-15,2 1 6 16,-1-2-7-16,4 4 6 15,1 1 2-15,2-3-8 16,4 3 6-16,4-2-5 16,5-2 5-16,4-2 12 15,6 0-6-15,4-4-3 16,0 2-2-16,4-4 2 16,-2 2-8-16,2 2 5 0,1 0 1 15,0 2 5-15,-1-2-12 16,0 0 2-16,-2 2 8 15,-7 0-9-15,0 0 0 16,-9 0 0-16,-1 2 8 16,2-4-3-16,-1 1-5 15,2 0 10-15,3-1-10 16,-1-1 8-16,0 4-8 16,2 3 5-16,-7-1-5 15,-1 6 0-15,-5-2 0 16,-3 3 0-16,-6 0 0 15,-2 0 1-15,-4 0 4 16,-5-1-6-16,-1 1 0 16,-6-2 5-16,1-2-5 15,-5 1 0-15,0 2-1 0,-4-2 1 16,2 2 0-16,0-4 2 16,2 1 4-16,3 0 0 15,3-1-5-15,3-1 5 16,5-1-5-16,-3 3 0 15,3 0 0-15,-1 2 0 16,-2 2 0-16,-1 0 6 16,-5 0-7-16,-3 0 1 15,-2 0 0-15,-4 0 5 16,-2 0-4-16,-6 0-2 16,-3 0 0-16,-5 0 0 15,-4 0 1-15,-5 0-1 16,1 0 9-16,-3 0-1 0,0 0 2 15,0 0 5-15,0 0-2 16,0 0 7-16,0 0 4 16,0 0-10-16,0 0 0 15,0 0 1-15,0 0-3 16,0 0-5-16,0 0 5 16,0 0-11-16,0 0 15 15,0 0-16-15,0 0 1 16,0 0 0-16,0 0 8 15,0 0-3-15,0 0 1 16,0 0 7-16,0 0-5 16,0 0 0-16,0 0 1 0,0 0-10 15,0 0 1 1,0 0 0-16,0 0 0 0,0 0 11 16,0 0-12-16,0 0 0 15,0 0 0-15,0 0 2 16,0 0-1-16,0 0 0 15,0 0-1-15,0 0-5 16,0 0-85-16,8 13-176 16,-3 51-389-16,1 0 252 15,-6 2-615-15</inkml:trace>
  <inkml:trace contextRef="#ctx0" brushRef="#br0" timeOffset="6145.84">16402 12432 624 0,'0'0'159'15,"0"0"-17"-15,0 0-24 16,0 0-12-16,0 0 4 16,0 0-32-16,0 0-10 15,-92-20-1-15,86 20 103 16,4 0-34-16,2 0-50 16,0 0-20-16,0 0-18 15,0 0-9-15,0 0 9 16,0 0 9-16,0 0-2 15,0 0-8-15,0 0-4 16,0 0-12-16,0 0 0 0,0 0-6 16,0 0-6-16,0 0 12 15,0 0-4-15,0 0 1 16,0 0-7-16,0 0 0 16,0 0-6-16,0 0-5 15,0 0 10-15,0 0 2 16,0 0-1-16,13 0-2 15,7 0 12-15,7 0-22 16,8 0 0-16,7-2-1 16,8 0-1-16,-2 2-5 0,6-2 4 15,-3 2-5 1,2-2 7-16,1-2-1 0,2 0-1 16,0 0-5-16,2-4 5 15,2 2-6-15,0-4 6 16,-3 2-6-16,-1 0 0 15,0 0 6-15,-4 2-5 16,-3 0 1-16,4 0 5 16,-4 0-5-16,0 0 8 15,0 2-9-15,-3 0 8 16,2 0-8-16,-6 2-1 16,1 0 1-16,-4 0 8 15,-1 0-9-15,0 2 0 16,-2-2 0-16,-3 0 0 15,3 0 0-15,2 0 8 0,1 0-7 16,6 2 6-16,2-2-2 16,2 2-5-16,0 0 0 15,2 0 1-15,1 0-1 16,-2 0 0-16,0 0 0 16,1 0 12-16,-1 0-12 15,5 0-1-15,1 2 1 16,-1 2 2-16,1-2-1 15,1 0 5-15,-1-2-6 16,0 2 1-16,-2-2 0 16,2 0 0-16,-3 2 1 15,2 0 11-15,4 0-11 16,-4 0-2-16,1 0 0 16,-2 0 6-16,-3 0-6 15,0 0 0-15,-5-2 0 0,0 0 0 16,-2 0 1-16,1 0 0 15,-3 0-1-15,0 0 2 16,1 0-2-16,-1 2-1 16,3-2 1-16,-1 2 2 15,-1 0-1-15,-1 0 1 16,-2-2-2-16,-3 0-5 16,4 2 5-16,-1-2 0 15,2 0 0-15,3 0 9 16,-3 0-8-16,0 0-2 15,3 0 1-15,-3 0 0 16,1 0 0-16,-3 0 0 16,-3 0 1-16,1 0-1 0,-2 0 1 15,0 0 7 1,-3 0-16-16,-2 0 14 0,-4 0-6 16,-3 0 0-16,-6 0 1 15,-2 0 0-15,-7 0 0 16,0 0 0-16,-3 0-1 15,2 0 0-15,0 0 2 16,-1 0-1-16,1 0-1 16,0 0 5-16,-2 0-5 15,-1 0 0-15,-3 0 1 16,-2 0 6-16,0 0 4 16,0 0-1-16,0 0-1 0,0 0-2 15,0 0-6-15,0 0 1 16,0 0-2-16,-15 0-119 15,-99 36-52-15,2 4-184 16,-35 3-383-16</inkml:trace>
  <inkml:trace contextRef="#ctx0" brushRef="#br0" timeOffset="6726.81">8677 13351 487 0,'0'0'214'15,"0"0"-139"-15,0 0-55 16,0 0-20-16,0 0-48 16,0 0-69-16,0 0 20 0,-112 84 37 15,111-68 44 1,-4 0 10-16,0 2 5 0,-6 4 1 16,2-4-93-16,2-4-156 15</inkml:trace>
  <inkml:trace contextRef="#ctx0" brushRef="#br0" timeOffset="7381.41">8519 13529 443 0,'0'0'222'0,"0"0"0"16,0 0-4-16,0 0-45 15,0 0-28-15,0 0-76 16,0 0-35-16,0-22-5 16,0 22-9-16,14 0 69 15,9 0 7-15,9 0 21 16,10 2-13-16,9 0-3 15,9 0 0-15,8 0-29 0,12 2 3 16,4-2-14-16,25 0 21 16,22-2-39-16,31 0-6 15,11 0-3-15,1-18-5 16,-2-8 9-16,-14-2-11 16,0 2-21-16,-7 6 9 15,-6 2 4-15,-9 4-10 16,-22 4-2-16,-26 2-6 15,-22 2-1-15,-9 0 6 16,1-3 0-16,2 2 1 16,-2-4 2-16,-13 4-8 15,-14 1 7-15,-9 1 6 16,-10 1-6-16,-8 4 2 0,-2 0 1 16,-2 0 5-16,0 0 4 15,0 0-4-15,0 0-1 16,0 0-14-16,0 0 14 15,0 0 10-15,0-1 1 16,0 1-1-16,0 0-7 16,0-2-1-16,0 2-16 15,0 0 5-15,0 0-5 16,0 0 9-16,0 0-9 16,0 0 5-16,0 0-5 15,0 0 5-15,0 0-4 16,0 0-2-16,0 0 7 0,0 0-1 15,0 0 3-15,0 0-8 16,0 0 5-16,0 0-5 16,0 0 5-16,0 0-4 15,0 0-1-15,0 0 10 16,0 0-10-16,0 0 5 16,0 0-5-16,0 0-1 15,0 0 0-15,0 0 0 16,0 0-43-16,0 0-111 15,0 43-202-15,9 6-268 16,5-9 21-16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48:38.170"/>
    </inkml:context>
    <inkml:brush xml:id="br0">
      <inkml:brushProperty name="width" value="0.05292" units="cm"/>
      <inkml:brushProperty name="height" value="0.05292" units="cm"/>
      <inkml:brushProperty name="color" value="#FF0000"/>
    </inkml:brush>
  </inkml:definitions>
  <inkml:trace contextRef="#ctx0" brushRef="#br0">6324 10283 370 0,'0'0'97'0,"-133"116"-37"16,67-54-18-16,0 5-3 15,12-2-14-15,10 4-17 16,2 5 8-16,5 8-16 16,4 6 0-16,-4 39-4 0,7-23-45 15,6-12-204-15</inkml:trace>
  <inkml:trace contextRef="#ctx0" brushRef="#br0" timeOffset="2372.57">3653 14528 485 0,'0'0'166'16,"0"0"-95"-16,0 0-13 15,0 0-22-15,0 0-3 16,0 0 2-16,0 0-1 0,-38-22-8 16,34 20 35-16,-4 0-26 15,4 0 2-15,-3-3-6 16,-3 4-4-16,-2-3-6 16,-5 2 28-16,-2-2-13 15,-2 2-6-15,-2 0-14 16,-4 2 28-16,1 0-15 15,-1 0-7-15,-5 0 24 16,1 0-24-16,-4 0 7 16,-3 0-13-16,-3 0 6 15,2 0-12-15,-6 4-4 16,0 6 24-16,1 0-21 0,-3 6 5 16,3 2-3-16,1 2 13 15,3 4-12-15,2 4-3 16,5-2 2-16,4 2-11 15,0 0 23-15,6 2-17 16,0 0 3-16,7-2 2 16,0 3-5-16,3 1 0 15,2 4 3-15,1 2 1 16,4 2-9-16,1-2 6 16,5-2-7-16,0-2-7 15,0-4-18-15,9 0 24 16,7 0-8-16,-1 2 9 15,3-1 8-15,4 1-2 16,1-2-6-16,3-2 0 0,3-2-1 16,7 0-21-16,4-2 22 15,5 0 2-15,3-2-1 16,4-2 21-16,2-2-20 16,-1-4 11-16,-4-2-12 15,-2-4 0-15,-3-3 6 16,-4-5 2-16,3 0 1 15,-1-13 5-15,3-17-3 16,1-10 7-16,4-6-6 16,-4-2 3-16,-3 2-10 15,-5-2 5-15,-7 2-10 16,-2 1 0-16,-7-5 10 16,0-6-4-16,-2-6-7 15,-1-2 0-15,-4 3 11 0,-5 10-10 16,-2 11-1-16,-8 9 9 15,0 9 1-15,0 6-2 16,0 2-8-16,-12 0 13 16,-1 2-4-16,-3-2-6 15,-1 0-3-15,-6 0-10 16,-1 0 10-16,-1 0 5 16,1-2 3-16,-1 2 6 15,3-4-14-15,1 0 10 16,2 2-8-16,3 2 7 15,1 4-8-15,2 0 1 16,1 2 4-16,1 4-6 16,3 4-18-16,0-4-20 0,4 4 21 15,0 0 11 1,2 0-15-16,-1 0-69 0,3 22-173 16,0 0-46-16,-2 0-270 0</inkml:trace>
  <inkml:trace contextRef="#ctx0" brushRef="#br0" timeOffset="4739.46">2973 8049 421 0,'0'0'173'0,"0"0"-105"0,0 0-31 16,0 0-21-16,0 0-16 16,0 0 10-16,0 0 30 15,0 2 15-15,0-2 7 16,0 0-5-16,0 0-34 16,0 0 9-16,0 0 2 15,0 0 1-15,0 0-19 16,0 0-15-16,0 0 3 15,2 2-3-15,3 4-1 16,-1 2 1-16,6 4 39 16,-2 0-24-16,5 2 17 15,5-2-33-15,5 0 8 16,3 0-1-16,5-4 9 0,5 0-6 16,6-4-10-16,5-4 1 15,6 0 2-15,1 0 8 16,0-4-3-16,-1-10 0 15,0-2-8-15,1-4 1 16,0-6 7-16,4-2-8 16,0-6 13-16,-1-4-13 15,1 0 8-15,0-2-8 16,-4-3 11-16,-6 3-10 16,-3 2 9-16,-7 0-10 15,-5 4-8-15,-4 2 8 16,-4 2 18-16,-6-3-11 0,-2 4-6 15,-5-4 0-15,-2 4-1 16,-3 0 2 0,-5 4 12-16,0-2-1 0,2 3-7 15,-2-2-6-15,0 2 2 16,-2-2-2-16,0 0 0 16,0 0 3-16,0 0-2 15,-4-2-1-15,-9-2-12 16,-3 0 6-16,-1 2 12 15,-6 1 12-15,-1 1 22 16,-3 2-24-16,-4 0 13 16,-1 0-17-16,-1 2-12 15,0 2 1-15,-3 0 10 0,3 2-5 16,-3 4-6 0,3 0 1-16,-2 2 13 0,-2 4-1 15,-3 0-13-15,0 0 1 16,-1 2 4-16,-2 2-4 15,-2-1 0-15,3 5 0 16,0 0-1-16,-1 0 1 16,5 0-1-16,0 0 0 15,3 0 0-15,1 9 2 16,-1-1-2-16,1 2 0 16,-2 2 0-16,1 4 0 15,-5 2 0-15,0 4 0 16,-3 2-4-16,3 0 4 15,3 4 0-15,0-2-10 16,3 2 10-16,6-1 10 0,2-4-8 16,-1 1-2-16,4 1 2 15,-1-3-2-15,1 2 0 16,2-2-2-16,-2 2 1 16,2 0 0-16,4 0 0 15,1 2 0-15,3 0 0 16,0 4-5-16,0 2 6 15,2 2 1-15,-1 2-1 16,3-2-2-16,3 1-6 16,2-3 8-16,-2-2 0 15,6 0-1-15,0-2 1 16,0 2 1-16,0 2 7 16,0 0-7-16,3 0-1 0,6 0 0 15,2-2 0-15,3-2 6 16,-3 3-5-16,2-3-1 15,0 0 8-15,0 2 0 16,3-2-8-16,0-2 0 16,2-2-38-16,2-4 14 15,0-2 18-15,2-4 6 16,1-4-7-16,0 0 6 16,2-2 1-16,4-2-1 15,5-2 1-15,-1 0-1 16,5-4-6-16,-2 0 7 15,2 0 8-15,-3 0-7 0,-2 0 10 16,-4-2 5-16,-4-6-16 16,-8 2 1-16,0 0 9 15,-9 2 7-15,-4 2-5 16,0 2 7-16,-4 0 20 16,0 0 3-16,0 0-20 15,0-2-7-15,2 2-5 16,-2 0 18-16,0 0-12 15,0 0-15-15,0 0 33 16,0 0-11-16,0 0 17 16,0 0 6-16,0 0-11 15,0 0-7-15,0 0 9 16,0 0-21-16,0 0-13 16,0 0 6-16,0 0-2 15,0 0-7-15,0 0 1 0,0 0-1 16,0 0 23-16,0 0-1 15,0 0-3-15,0 0 18 16,0 0-21-16,0 0-4 16,0 0-6-16,0 0 10 15,0 0-16-15,0 0-14 16,0 0-72-16,8-4-179 16,3 2-291-16,-1-10-73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48:48.760"/>
    </inkml:context>
    <inkml:brush xml:id="br0">
      <inkml:brushProperty name="width" value="0.05292" units="cm"/>
      <inkml:brushProperty name="height" value="0.05292" units="cm"/>
      <inkml:brushProperty name="color" value="#FF0000"/>
    </inkml:brush>
  </inkml:definitions>
  <inkml:trace contextRef="#ctx0" brushRef="#br0">2433 7696 15 0,'0'0'0'0</inkml:trace>
  <inkml:trace contextRef="#ctx0" brushRef="#br0" timeOffset="1466.37">2204 7744 464 0,'0'0'214'15,"0"0"-100"-15,0 0-43 16,0 0-21-16,0 0 1 16,0 0 4-16,0 0-11 15,0-8-36-15,0 8-8 16,0 0 2-16,0 0-1 15,0 0 2-15,0 0 1 0,0 0-4 16,0 0-7 0,0 0 7-16,0 0 0 0,0 0 11 15,0 0 9-15,0 0 12 16,0 0 3-16,0 0 3 16,0 0 9-16,0 0 11 15,0 0-3-15,0 0-11 16,0 0-9-16,0 0-3 15,0 0-12-15,0 0-10 16,0 0-9-16,0 0 10 16,0 0-11-16,0 0-1 15,0 0 0-15,0 0 1 0,0 0 1 16,0 0-1 0,0 0 1-16,0 0 0 0,0 0 0 15,0 0 5-15,0 0-6 16,0 0 0-16,0 0 1 15,0 0-1-15,0 0 9 16,0 0-9-16,0 0 7 16,0 0 0-16,0 0 1 15,0 0 8-15,0 0 0 16,0 0-2-16,0 0-1 16,0 0-4-16,0 0-2 15,0 0-5-15,0 0-2 16,0 0 9-16,0 0-9 15,0 0 0-15,0 0 0 16,0 0 1-16,0 0-1 0,0 0 0 16,0 0 7-16,0 0 2 15,0 0 14-15,0 0 8 16,0 0-5-16,0 0 2 16,3 0 1-16,-1-2-7 15,-2 0-4-15,2 0-7 16,2-2 3-16,1 0-1 15,0-2-2-15,1-2 0 16,1 2-11-16,-1 2 1 16,1 0 3-16,-2 2 3 15,1 0-5-15,5-2-1 16,5 0-2-16,4-2 1 16,4 0-1-16,5-2 1 0,3 2-1 15,3 0 0-15,6 2 0 16,7-2 1-16,8-2 0 15,11 0-14-15,6-1 14 16,10 0 17-16,4 0-17 16,0 2-9-16,-5 0 9 15,-4 2 8-15,-5-1-8 16,-3 2-1-16,-5-3 1 16,-3 2 7-16,-4-1-5 15,-7-1-1-15,-6 2 0 16,-8 0 4-16,-5 1-5 15,-6 3-1-15,1-2 1 0,-5 3-1 16,0 0 1-16,3 0-1 16,-2 0 0-16,0 0-6 15,2 0 7-15,2 0 0 16,2 0 1-16,2 0-1 16,-2 0 1-16,0 0-1 15,-2 0 0-15,-2 0 1 16,-1 0-1-16,-2 0 0 15,-1 0 0-15,1 0 0 16,-5 0 0-16,2 0 0 16,-4 0 0-16,-1 0-3 15,1 0 3-15,-5 0 0 16,2 0-1-16,-5 0 2 16,-3 0-1-16,-4 0 1 0,2 0 6 15,-2 0-7-15,0 0 11 16,0 0 1-16,0 0 23 15,0 0-4-15,0 0-5 16,0 0-11-16,0 0-3 16,0 0-1-16,0 0 6 15,0 0-7-15,0 0-3 16,0 0 4-16,0 0 3 16,0 0 1-16,0 0-6 15,0 0-3-15,0 0-6 16,0 0-10-16,0 0-71 15,14 0-125-15,15 4-154 16,73 2 164-16,-4 1-59 16,12-7-618-16</inkml:trace>
  <inkml:trace contextRef="#ctx0" brushRef="#br0" timeOffset="1903.2">7411 7678 342 0,'0'0'71'0,"0"0"-64"16,0 0-7-16,-153 24-49 16,99-8-35-16,1-2-63 0</inkml:trace>
  <inkml:trace contextRef="#ctx0" brushRef="#br0" timeOffset="3465.72">6684 7796 350 0,'0'0'134'16,"0"0"19"-16,0 0-59 15,0 0 17-15,0 0-7 16,0 0-37-16,0 0-21 0,-19-2-4 15,19 0-9-15,0 2-27 16,0-2-6-16,15 0 0 16,14-4 20-16,14-2 44 15,12-4-16-15,17-4 27 16,12-2-47-16,26-2 27 16,26-6-23-16,22-4-18 15,-12 2-3-15,-27 4 31 16,-32 7-29-16,-21 8-13 15,15-4 7-15,13 2 50 16,10-1-48-16,-4 2 14 16,-8 2-9-16,-10 1 2 15,-13 1-14-15,-13 2-2 16,-11 3 19-16,-14-2-19 0,-9 3-16 16,-11 0 1-16,-6 0-8 15,-3 0 23-15,-2 0 7 16,0 0-7-16,0 0 0 15,0 0 0-15,0 0 0 16,0 0 1-16,0 0 1 16,0 0 8-16,0 0-3 15,0 0 5-15,0 0-11 16,0 0 0-16,0 0-1 16,-2 0 1-16,-19 0 16 15,-12 0-5-15,-13 7-5 0,-14 2-7 16,-15 4-32-16,-6 1 7 15,-14 0 15-15,-20 2-3 16,-28 5 13-16,-28 6-2 16,-3 3-14-16,29-8-12 15,43-6 11-15,41-6 8 16,15-6 9-16,-1 0 9 16,2 0-3-16,7 0 4 15,14-2-10-15,10-2 0 16,8 2 0-16,6-2-1 15,0 0-13-15,0 0-2 16,2 4-25-16,18 0-4 16,11 0 29-16,7 2 16 15,11-2 29-15,5-2-27 16,6-2 25-16,4 0-27 0,5 0 35 16,-1-6-3-16,-4-4-31 15,-4 2 13-15,-2 0-12 16,-5 2-2-16,-5 0 19 15,-9 2 0-15,-10 2-19 16,-8 0-9-16,-10 2 9 16,-5 0 9-16,-6 0 0 15,0 0 21-15,0 0 2 16,0 0 8-16,0 0 7 16,0 0-1-16,0 0 8 15,0 0-11-15,0 0-5 16,0 0-10-16,0 0-12 15,0 0-3-15,0 0-13 0,0 0 8 16,0 0-7-16,0 0 0 16,0 0 5-16,0 0-5 15,0 0 7-15,0 0-2 16,0 0-4-16,0 0-1 16,0 0 15-16,0 0-15 15,0 0 1-15,0 0-1 16,0 0 0-16,0 0 0 15,0 0-1-15,0 0 7 16,0 0-6-16,0 0-1 16,0 0 1-16,0 0 9 15,0 0 1-15,0 0-4 16,0 0 8-16,0 0-3 16,0 0-2-16,0 0 5 0,0 0-6 15,0 0 1-15,0 0-3 16,0 0 5-16,0 0-5 15,0 0 1-15,0 0-2 16,0 0-5-16,0 0 8 16,0 0-8-16,0 0 11 15,0 0-6-15,0 0-6 16,0 0 0-16,0 0 2 16,0 0 7-16,0 0-8 15,0 0 0-15,0 0 5 16,0 0 1-16,0 0-6 15,0 0 0-15,0-2 6 16,0 0-6-16,0 0 6 0,0 0-7 16,0 2-1-1,0 0 1-15,0 0 0 0,0 0-5 16,0 0 5-16,0 0 0 16,0 0 0-16,0 0-6 15,0 0 6-15,0 0 0 16,0 0-1-16,0 0 1 15,0 0-1-15,0 0 0 16,0 0 1-16,0 0 0 16,0 0 0-16,0 0 0 15,0 0 0-15,0 0 0 16,0 0 0-16,0 0-1 16,0 0 1-16,0 0 2 0,0 0-1 15,0 0-1 1,0 0-34-16,0 0-49 0,0 0-32 15,0 0-192-15,-13 22-254 16,-1 4 275-16,-1-10-620 0</inkml:trace>
  <inkml:trace contextRef="#ctx0" brushRef="#br0" timeOffset="7334.92">12761 7575 196 0,'0'0'100'0,"0"0"-74"16,0 0 3-16,0 0 5 15,0 0 11-15,0 0-6 16,0 0-4-16,-16-3 15 16,12 3-24-16,-1-2 4 0,1 0 17 15,0-1 5-15,2 2-13 16,-4-3 10-16,2 1-3 15,0 2-14-15,-5 1-12 16,-3-3-1-16,-1 3-5 16,1 0 6-16,-5 0-14 15,2 0 7-15,-1 0 4 16,3 0-4-16,-3 0 6 16,3 0 10-16,-3 0-6 15,3 0 0-15,-3 0 14 16,1 0 2-16,-1 0-21 15,1 0 1-15,-1 0-3 16,1 3 10-16,-4-2 2 0,-1 2-11 16,-1 1-5-1,0-3 4-15,4 4 1 0,1-3-4 16,1 0 3-16,1-1 9 16,-3 2-18-16,0-2 0 15,-2 2-5-15,5-2 5 16,3 2-7-16,2-1 8 15,2-2-7-15,5 2 15 16,2-2-14-16,0 0-1 16,0 0 1-16,0 0-2 15,0 0 1-15,0 0-1 16,0 0-1-16,0 0-1 16,0 2-17-16,2-2-12 15,19 1 31-15,10 2 73 0,11-3 4 16,14 0-13-16,10 0-7 15,5 0-19-15,1 0-11 16,-3 0-9-16,-7-3 5 16,-3 2-8-16,-9-1-9 15,-7 2 5-15,-3 0-9 16,-7 0-2-16,-4 0 14 16,-2-2-13-16,0 2-1 15,4-5 1-15,2 4 15 16,5-6-8-16,3 4 3 15,1-1-10-15,-2 0 22 16,-3 1-22-16,2 2 7 16,-4 1 2-16,5-3-10 15,5 3 1-15,2 0 5 0,2 0 0 16,4 0-6-16,1 0 0 16,1 0 2-16,4 0 5 15,-1 0-7-15,2 0 0 16,-2 0-5-16,-5 0 3 15,-6 0 2-15,-3 0 10 16,-5 0-10-16,-4 0 0 16,-2 3 4-16,1-3-3 15,-1 0-2-15,5 0 2 16,2 0 0-16,2 0-1 16,3 0 1-16,4 0 9 15,-2 0 1-15,-3 0-11 0,-4 0 1 16,-6 0-1-1,-8 0 0-15,-3 0 1 0,-7 0-1 16,-1 0 2-16,-2 0 0 16,1 0-2-16,-3 0 7 15,-3 0-6-15,0 0 0 16,-4 0 8-16,-4 0-9 16,2 0 0-16,-2 0 1 15,0 0 0-15,0 0 0 16,0 0 1-16,0 0-1 15,0 0 4-15,3 0-5 16,-3 0-1-16,0 0-8 0,0 0 9 16,0 0 1-1,0 0 0-15,0 0 2 0,0 0-2 16,0 0 6-16,0 0-7 16,0 0 9-16,0 0 2 15,0 0 20-15,0 0-8 16,0 0 7-16,0 0-7 15,0 0-2-15,0 0-12 16,0 0 1-16,0 0-3 16,0 0-7-16,0 0 1 15,0 0-1-15,0 0 0 16,0 0 0-16,0 0 0 16,0 0 1-16,0 0 0 15,0 0 7-15,0 0-7 16,0 0 0-16,0 0 0 0,0 0 5 15,0 0 3-15,0 0-8 16,0 0 6-16,0 0-6 16,0 0 1-16,0 0-2 15,0 0 1-15,0 0 7 16,0 0-7-16,0 0-1 16,0 0 1-16,0 0 0 15,0 0 7-15,0 0-8 16,0 0 1-16,0 0 3 15,0 0-3-15,0 0 0 16,0 0 5-16,0 0-6 16,0 0 1-16,0 0-1 15,0 0 2-15,0 0 4 0,0 0-5 16,0 0 6-16,0 0 5 16,0 0-10-16,0 0 7 15,0 0 0-15,0 0-8 16,0 0-1-16,0 0-38 15,0 5-158-15,-5 27-413 16,-13 1 346-16,-20-7-463 0</inkml:trace>
  <inkml:trace contextRef="#ctx0" brushRef="#br0" timeOffset="13882.81">4134 10864 329 0,'0'0'140'0,"0"0"-83"16,0 0-42-16,0 0-4 16,0 0-2-16,0 0 0 15,0 0 41-15,0-2 41 16,0 2 4-16,0 0 2 16,0-2-38-16,0 2-31 0,0-2 8 15,0 2-6-15,0 0-14 16,0-2 4-16,0 2-2 15,9-2 3-15,4-2 20 16,3 0 5-16,1-2-5 16,1 0 4-16,3 0-12 15,-2-2-4-15,6 0-1 16,6 0-15-16,2-4 3 16,9 0 1-16,3-4 3 15,2 2-2-15,0-2-1 16,-3 2-15-16,-3 2 12 15,-6 2-4-15,-6 4-9 16,-6 0 11-16,-6 4-9 0,-5 0 7 16,-8 0 5-16,-1 2 8 15,-1 0 19-15,-2 0 27 16,0 0 9-16,0 0 9 16,0 0-7-16,0 0-17 15,0 0-23-15,-2 0-20 16,-5 0-1-16,0 0-19 15,-4 0 0-15,-3 0 0 16,-1 0 0-16,-3 0-10 16,-2 0-26-16,-5 2-10 0,-1 10-19 15,-3 2 31 1,-1 2-4-16,4-2 13 0,2-2 24 16,6-2 2-16,2-2-1 15,5-4 2-15,4 0 4 16,3-4 3-16,2 2-2 15,2-2-6-15,0 0 10 16,0 0-10-16,0 0 0 16,0 0-1-16,0 0-7 15,0 0-1-15,0 0-54 16,4 0 47-16,9 0 15 16,5-2 10-16,5-6 2 15,3-2-3-15,3-4-1 16,0 0 1-16,-4 0-3 15,-7 2 7-15,-10 6 6 0,-3 2-6 16,-5 4-13-16,0 0 0 16,0 0 6-16,-11 0 0 15,-16 4-5-15,-8 10-1 16,-15 4-5-16,-1 2-6 16,-2 0 3-16,3-2 8 15,11-4 16-15,5-2-16 16,5-4-4-16,9 0 4 15,7-2 0-15,3-4 0 16,8 0 0-16,2-2-9 16,0 0-1-16,0 0-21 15,0 0-10-15,0 0-38 16,10 0 55-16,5 0 24 16,5 0 15-16,7 0-2 15,4 0 0-15,3-8-4 0,-3 2-8 16,0-2 0-16,-8 2 14 15,-8 0-14-15,-7 4-1 16,-3 2 1-16,-5 0-1 16,0 0-27-16,0 0 27 15,-2 0 14-15,-20 0-13 16,-17 16 6-16,-14 6-6 16,-13 4 0-16,-6 5 1 15,3-5 6-15,7-5 0 16,10-3-2-16,12-7 1 15,13-6-7-15,14 0 1 16,6-5 9-16,7 0-10 16,0 0-8-16,0 0-46 0,16 0 27 15,11 0 27-15,8-13 16 16,10-2-2-16,4-3-1 16,3-3-5-16,0 2 5 15,0-2-12-15,-3 3 1 16,-2 0-1-16,-8 4 10 15,-4 4-11-15,-14 2 0 16,-9 6-1-16,-10 2-19 16,-2 0 10-16,0 0 10 15,-11 0 17-15,-13 2-1 16,-11 10-7-16,-2 0-8 16,-1 2-1-16,3-2 7 0,6-2-5 15,6-4 7-15,10-2 2 16,7-2-3-16,0 1-7 15,6-3-1-15,0 0-6 16,0 0 5-16,0 0-5 16,0 0-8-16,0 0 1 15,0 0-18-15,0 0 12 16,0 0 19-16,0 0 12 16,0 0 4-16,0 0-9 15,0 0 2-15,0 0 7 16,0 0 6-16,0 0 2 15,0 0 8-15,0 0-3 16,0 0-1-16,0 0-19 0,0 0-3 16,0 0-5-1,0 0 12-15,0 0-12 0,0 0-1 16,0 0 2-16,0 0 4 16,0 0-6-16,0 0 0 15,0 0-1-15,0 0-14 16,0 0-10-16,0 0-7 15,0 0-6-15,0 0 1 16,0 0-5-16,0 0-12 16,0 0-13-16,0 0 23 15,0 0 15-15,0 0 13 16,0 0 14-16,0 0-6 16,0 0 2-16,0 0-6 15,0 0 12-15,0 0 0 16,0 0 0-16,0 0 2 0,0 0 6 15,0 1-8-15,0-1 0 16,0 0-18-16,0 2-79 16,6 2-192-16,11 4 130 15,23 6-3-15,-2 0-31 16,0-6-178-16</inkml:trace>
  <inkml:trace contextRef="#ctx0" brushRef="#br0" timeOffset="16117.8">10272 10750 441 0,'0'0'188'0,"0"0"-90"0,0 0-19 15,0 0-4-15,0 0-4 16,0 0-20-16,0 0-1 15,0 0-18-15,0 0 3 16,0 0-8-16,0 0-6 16,0 0-1-16,0 0-11 15,0 0 17-15,0 0 8 16,0 0 21-16,0 0 19 16,0 0 5-16,0 0-2 15,0 0-15-15,0 0-5 16,0 0-13-16,0 0-9 0,0 0 3 15,0 0-29 1,0 0 1-16,0 0 0 0,0 0 5 16,0 0-4-1,0 0 14-15,0 0-17 0,0 0 11 16,0 0 0-16,0 0 0 16,0 0 4-16,0 0-17 15,0 0 10-15,0 0-10 16,0 0 12-16,0 0 2 15,0 0 6-15,0 0 1 16,0 0 8-16,0 0 14 16,0-2-20-16,0 0-11 15,5 0-17-15,1-2 8 16,4 2-3-16,-4-2 1 16,3 0-6-16,-1 0 8 0,2 2-8 15,1-4 5-15,2 0-4 16,5 0-2-16,7-4 8 15,4 0-7-15,4 0-1 16,9-2 0-16,7-1 7 16,9 2-7-16,11-1 2 15,9-1 4-15,14 2 6 16,4-1-12-16,4-1 0 16,0 3 0-16,0 1 1 15,-5 2 0-15,-1 1-1 16,-11 5 1-16,-10-2-1 15,-13 3 1-15,-10 0 0 16,-17 0-1-16,-10 0 8 0,-11 0-7 16,-5 0 0-16,-4 0-1 15,-3 0 0-15,0 0 0 16,0 0 1-16,0 0 1 16,0 0 4-16,0 0-6 15,0 0 1-15,0 0 5 16,0 0-4-16,0 0 5 15,0 0 3-15,0 0-10 16,0 0-29-16,0 0 1 16,-12 0 21-16,-19 0 7 15,-17 0-40-15,-37 12 8 16,-42 11 2-16,-43 7 11 16,-15-2 19-16,12-4-9 15,36-8 9-15,46-10 1 0,27-2 1 16,14-2 5-16,4 0-5 15,-1 0-1-15,5 0 7 16,15 0-8-16,10 0 9 16,7-2 3-16,6 0-3 15,4 2 7-15,0-2-15 16,0 0-1-16,0 0 0 16,0 0-13-16,0 0-12 15,0 0-18-15,2 2 43 16,14 2 0-16,1 0 7 15,6 2 9-15,1 0-14 16,-3-2-1-16,-4 0 14 16,-6 0-14-16,-2-4 7 0,-4 2-8 15,-5-2 9 1,2 0-8-16,0 0 5 0,2 0-5 16,8 0 0-16,5 0 6 15,12 0-6-15,7-4 9 16,2-4-9-16,4-2 5 15,-2 2-5-15,-1 0-1 16,-4 2 0-16,-1 2 1 16,1-2 0-16,-1 2 6 15,-3 0-7-15,-2-1 0 16,-10 4 0-16,-5 1 0 16,-7 0 0-16,-3 0 0 0,-4-2 0 15,0 2 1-15,0 0 0 16,0 0 1-16,0 0 7 15,0 0 4-15,0 0 11 16,0 0-1-16,0 0 4 16,0 0-6-16,0 0-3 15,0 0-1-15,0 0 3 16,0 0-3-16,0 0 7 16,0 0-12-16,0 0-6 15,0 0 3-15,0 0-2 16,0 0-6-16,0 0 1 15,0 0 3-15,0 0-5 16,0 0-39-16,0 0-78 16,-13 0-66-16,-74 26-137 15,2 6-174-15,-24-2 97 0</inkml:trace>
  <inkml:trace contextRef="#ctx0" brushRef="#br0" timeOffset="18433.56">1516 10702 340 0,'0'0'179'0,"0"0"-101"15,0 0-38-15,0 0 4 16,0 0-14-16,0 0-24 16,0 0 30-16,5 0 45 15,-3 0 8-15,-2-2-9 16,2 2 5-16,-2 0-20 16,2-2-10-16,-2 0-17 15,2 0-3-15,-2 0-18 16,0 2-16-16,2 0 11 15,-2 0-6-15,0 0-6 0,3 0 1 16,-1 0-1-16,0 0 9 16,0 0-3-16,0 0 5 15,3 0 2-15,0 0 5 16,1 0 18-16,3 0-19 16,3 0 4-16,1 0-7 15,3 0 5-15,1 0-10 16,1 6-2-16,3 0 6 15,0 0-12-15,2 2 9 16,-2 0-3-16,2-2 6 16,-1 2-12-16,3-2 1 15,-6 0-1-15,4 2 6 16,-3-2 2-16,0 0-8 16,-2-2 0-16,0 0-1 0,2 0 3 15,-2-2 4-15,1 2-1 16,0-2 6-16,1 0-12 15,-3 2 0-15,4-2 1 16,-1 2 6-16,2-2 0 16,2 0-1-16,1 0 3 15,2-2-3-15,2 0 5 16,2 0-10-16,0 0 18 16,0 0-12-16,-2 0 7 15,3-2 15-15,-5-4-10 16,-3 0-12-16,2-2 6 15,-1 0-11-15,0 0 12 16,1 0-4-16,1-4-8 0,-2 2 7 16,5-2-8-1,-3 0 6-15,0 0-1 0,-5 2-6 16,-2-2 0-16,-2 0 6 16,0 0 10-16,0-6-3 15,2-2-5-15,3-5 9 16,0-3-17-16,2-4 12 15,0-2-11-15,-3-2 5 16,-2-4-5-16,-4-2 1 16,-5-6 8-16,-3-4-10 15,-5 0 14-15,-3-3 3 16,0 3-1-16,0 4-4 16,-7 2 6-16,-2 2-11 0,1 2 6 15,-5 2-11-15,5 2-1 16,-3-1 5-16,-5 3-6 15,-1 0-18-15,-5 0-22 16,-3-2 39-16,-4 2 1 16,-2 0 14-16,-3 0 5 15,1 2-5-15,0 1 4 16,-3 4-5-16,5 0 1 16,0 4-5-16,2 3-1 15,4 1 3-15,-2 2-11 16,0 2-5-16,-4 3 5 15,-2 0-7-15,-9 4 7 0,-8 4-14 16,-5 2 13-16,-7 4-7 16,-3 0 7-16,-2 0-1 15,0 6 2-15,-4 8-1 16,1 2 0-16,-1 6 0 16,0 3-1-16,3 0-5 15,-2 5-3-15,3 5 8 16,3-1-4-16,1 0 5 15,5 0 0-15,12-4-8 16,8-4 9-16,14-2-1 16,8-4-7-16,5 0-6 15,6 2 0-15,2 2 12 16,3 6-8-16,0 4-3 0,0 6 4 16,8 7 4-1,5 9 5-15,5 8 0 0,1 10-1 16,8 9 1-16,4-3 0 15,6-4-1-15,-2-12-8 16,1-10 6-16,-3-12 3 16,-4-8 0-16,-2-5 0 15,-5-6 8-15,0-2-2 16,1-1-6-16,-4-2 8 16,2 0-8-16,-3-4 0 15,-1 0 0-15,-1-4 8 16,-1-4 0-16,-3 0 3 15,-1-4 0-15,-3-2 5 16,2 0 0-16,-1 0 9 16,-1 0-9-16,3 0 0 0,3-2-15 15,1-4 17 1,-1 0-12-16,1 0-5 0,-1 2 5 16,-1-1-6-16,-3 4 1 15,-2-1-1-15,-3 0 10 16,-1 0-4-16,-2 2-5 15,-2-2 15-15,0 2 15 16,0 0-4-16,0 0-1 16,0 0 0-16,0-2-12 15,0 2-2-15,0 0-11 16,0-3 11-16,0 3-12 16,0 0-2-16,0 0-58 15,6 0-71-15,8 0-119 0,42 7 38 16,-3 7-25-1,7-2-81-15</inkml:trace>
  <inkml:trace contextRef="#ctx0" brushRef="#br0" timeOffset="18790.62">5357 11969 342 0,'0'0'23'0,"0"0"-23"15,0 0-1-15,0 0-9 16,0 0-26-16,0 0 18 16,134 88 4-16,-98-66 5 15,19 9 2-15,-8-5 5 16,-7-7-66-16</inkml:trace>
  <inkml:trace contextRef="#ctx0" brushRef="#br0" timeOffset="20583.16">4285 12603 307 0,'0'0'183'0,"0"0"-67"16,0 0-28-16,0 0-15 0,0 0-8 16,0 0-1-16,0 0 33 15,-20-14-16-15,18 12-16 16,0-2 6-16,0 0 0 15,2 0-12-15,0 0 2 16,0 2-9-16,0 2 2 16,0 0-12-16,0 0-11 15,0 0-8-15,0 0 3 16,0 0 2-16,0 0 2 16,0 0-15-16,0 0-5 15,0 0 6-15,0 0-7 16,0 0 4-16,0 0 6 0,0 0 6 15,0 0-3-15,0 0-3 16,0 0 0-16,0 0-3 16,0 0-10-16,0 0 6 15,0 0-11-15,0 0 15 16,0 0 3-16,0 0 13 16,0 0-2-16,0 0 5 15,0 0 0-15,0 0-9 16,0 0-4-16,0 0-7 15,0 0 1-15,0 0-10 16,0 0-5-16,0 0 1 16,0 0 12-16,0 0-2 15,0 0-4-15,0 0-8 0,0 0 1 16,0 0 0 0,0 0 9-16,0 0-9 0,0 0 8 15,0 0-3-15,0 0-5 16,0 0 6-16,0 0-7 15,0 0 0-15,0 0 0 16,0 0-1-16,0 0 0 16,0 0-7-16,0 0 7 15,0 0 1-15,0 0 0 16,0 0 0-16,0 0-1 16,0-3 1-16,0 3-2 15,0-1-10-15,9-2 10 16,4 0 2-16,5-1 9 0,2-3-8 15,0 2 0 1,0-1 0-16,3-2 0 0,-2 0 0 16,4-1 7-16,2 0-7 15,0-1 0-15,-1 0 5 16,-2-1-6-16,-3 5 2 16,-3 1-2-16,-5 2 0 15,-5 2 0-15,0-2-2 16,-4 3 2-16,-4 0 2 15,2 0 0-15,-2 0 5 16,0 0-6-16,0 0 1 16,0 0-1-16,0 0 5 15,0 0 5-15,0 0-3 16,0 0-8-16,0 0 1 16,-2 0 22-16,-11-1-3 0,-7-2-9 15,-9-1-10-15,-9 2 2 16,-3 2-3-16,4 0-1 15,1 0 0-15,9 0 0 16,7 0 1-16,5 0 0 16,6 0 0-16,2 0 1 15,2 0-1-15,3 0 0 16,2 0 6-16,0 0-6 16,0 0 0-16,0 0-20 15,0 0 3-15,0 0-19 16,0 0 8-16,0 0 3 15,0 0 10-15,11 0-1 16,7 0 16-16,7 0 0 16,6-4 9-16,9-1-8 0,5-4 9 15,3-1-1-15,4 0-9 16,-3 0 6-16,-2 0 5 16,-12 0-11-16,-6 4 1 15,-13 2 5-15,-9 0-5 16,-5 4 15-16,-2 0 42 15,0 0 28-15,0-2-12 16,0 2-19-16,0-2-10 16,-2-2-22-16,-5 0-8 15,1 0-7-15,-2 0-1 16,6 2-6-16,0 2-1 16,2 0-9-16,0 0-69 15,0 0-78-15,16 2-81 0,24 16 6 16,35 10 57-16,54 12-12 15,64 15-69-15,-20-12-75 16,-15-7-20-16</inkml:trace>
  <inkml:trace contextRef="#ctx0" brushRef="#br0" timeOffset="21668.12">10019 12358 408 0,'0'0'97'0,"0"0"-63"15,0 0-22-15,0 0-12 16,0 0 0-16,0 0-50 0,0 0-33 16,-12 0 44-1,12 0 27-15,0 0 12 0,0 0 10 16,0 0 71-16,0 0 36 16,0 0 1-16,0 0-17 15,0 0 12-15,0 0-12 16,0 0-8-16,0 0 14 15,0 0-25-15,0 0 27 16,0 0-25-16,0 0 2 16,0 0-2-16,0 0-8 15,0 0-12-15,0 0-18 16,0 0-14-16,0 0-32 16,0 0 0-16,6 0-4 0,10 0-2 15,9-6 6 1,10-2 27-16,12-4 3 0,9 0-9 15,4-4 1-15,2 4-12 16,1 0 2-16,-1 2-11 16,-2 4 7-16,-6 2 2 15,-10 2-6-15,-8 2-3 16,-6 0-1-16,-13 0 1 16,-3 0-1-16,-6 0 2 15,-1 0-2-15,-5 0 1 16,-2 0 8-16,2 0 2 15,-2 0-5-15,0 0 7 16,0 0-5-16,2 0-8 16,3 0 0-16,0 0 0 15,1 0 2-15,3 0 4 16,0 0-5-16,0 0 0 0,-2 0 11 16,-3 0-11-16,0 0 0 15,-2 0 8-15,1 0 4 16,-3 0 2-16,2 0 1 15,-2 0 4-15,0 0 2 16,0 0 1-16,0 0 10 16,0 0 4-16,0 0 7 15,0 0-2-15,0 0-16 16,0 0-14-16,-2 0-12 16,-16 0-25-16,-22 0-125 15,-98 40-126-15,5 4-115 0,-31-4-294 16</inkml:trace>
  <inkml:trace contextRef="#ctx0" brushRef="#br0" timeOffset="24383.39">2057 12436 80 0,'0'0'573'15,"0"0"-407"-15,0 0-20 16,0 0-6-16,0 0-30 16,0 0-45-16,0 0-23 15,-11-12-11-15,11 12-10 16,0 0-15-16,0-2 4 0,0 2-4 15,0 0 13-15,0 0-3 16,0 0-16-16,0 0 6 16,2 0-5-1,3 0 5-15,3 0-5 0,4 0 4 16,5 2 32-16,4 6-21 16,1 0 10-16,0 0 6 15,3-2-13-15,-3-2 2 16,3 0 0-16,-1 0 11 15,3-2-12-15,2-2-2 16,4 0 11-16,2 0 9 16,4 0-3-16,-1-6 3 15,1-2-12-15,-1-3-18 16,1-4 8-16,1-1 0 16,-1-2 3-16,0 0 3 0,1-2-5 15,-5 0-5-15,3-4 0 16,-3-4 4-16,2-2-3 15,1-4-1-15,-3-2 8 16,-6-1-5-16,-4 4 5 16,-10 1 4-16,-9 3 3 15,-6-1 8-15,0 0-7 16,0-4-9-16,0 0 0 16,-6 2-10-16,-1 0 10 15,3 2-4-15,-2-3-5 16,-2 2-10-16,0-6 0 15,-3-4 7-15,-3-2-7 16,-3-1-7-16,-6 2 6 16,1 2 1-16,-6 4-12 15,3 2 12-15,-4 2 0 0,-2 1 1 16,-7-2 6-16,1 0 0 16,-5 1 2-16,0 3-9 15,2-2 8-15,-2 5 1 16,4 2-9-16,3 4 0 15,-2 2-1-15,4 4 1 16,-3 2-1-16,-1 2-5 16,-6 0 6-16,-1 0 0 15,-2 2 0-15,-2 0 5 16,1 2-5-16,0 0-10 0,3 0 9 16,-1 4 0-1,5 0 1-15,0 2 0 0,0 0-6 16,-2 0 2-16,1 2 4 15,1 6-2-15,0 0 9 16,3 0-7-16,-2 2 0 16,4 0 1-16,1 2-1 15,1 2-1-15,2 0-6 16,2 4 1-16,0 0 6 16,-2 4-12-16,2 0 11 15,2 0-5-15,5 0-4 16,2-1 1-16,5-2 3 15,1 5 5-15,3 2-14 0,1 5 14 16,2 3 0 0,3 2 0-16,3 2-1 15,2 0-4-15,0-2 2 0,0 2-2 16,0-4 4-16,0 2 1 16,0-1 1-16,7-3 5 15,-1 0-5-15,4-1-1 16,1 0-15-16,2-1 10 15,3 0-6-15,3-2 11 16,4 2-6-16,1-4-4 16,3 2 11-16,-2 0 0 15,-1 0 1-15,0 1 7 16,-1-4-7-16,-1 1 1 16,-2-3-2-16,-2-5 0 15,-1 0-5-15,2 0 5 0,-3-4 0 16,-1 0 2-16,1 0 4 15,-3-2-5-15,3 0 7 16,1-2-6-16,-1 0-2 16,4 0 0-16,0 0 1 15,5 2 5-15,-2 0-4 16,4 0-1-16,2-2-1 16,2 0 9-16,3-2-2 15,2-2-6-15,0-2 6 16,1-4 1-16,-1 0-7 15,-1 0 6-15,-1 0 1 16,-3 0 7-16,-2 0-15 16,-4 0 0-16,-3 0 1 15,-2 0 7-15,-4 0-7 16,-3 0-1-16,-2 0 2 0,-4 0-1 16,-3 0 5-16,-2 0 9 15,1 0 16-15,-3 0 24 16,0 0-6-16,0 0 7 15,0-2-11-15,0 2-12 16,0 0-5-16,0 0-16 16,0 0-6-16,0 0-1 15,0 0-5-15,0 0-5 16,0 0 5-16,0 0 0 16,0 0 0-16,0 0 0 15,0 0 0-15,0 0 0 16,0 0 0-16,0 0 1 0,0 0 0 15,0 0 0-15,0 0 0 16,0 0 6-16,0 0-7 16,0 0 8-16,0 0-7 15,0 0 12-15,0 0-1 16,0 0-3-16,0 0-1 16,0 0 4-16,0 0-5 15,0 0 2-15,0 0 0 16,0 0-2-16,0 0-6 15,0 0 8-15,0 0-9 16,0 0 0-16,0 0 1 16,0 0 5-16,0 0-5 15,0 0-1-15,0 0 7 0,0 0-5 16,0 0 4-16,0 0 0 16,0 0 0-16,0 0-5 15,0 0-1-15,0 0 9 16,0 0-2-16,0 0-6 15,0 0 0-15,0 0 5 16,0 0-5-16,0 0 8 16,0 0-8-16,0 0 15 15,0 0-15-15,0 0 8 16,0 0-1-16,0 0-2 16,0 0 0-16,0 0 0 15,0 0 0-15,0 0-5 16,0 0 6-16,0 0-6 0,0 0 10 15,0 0-2 1,0 0-8-16,0 0 0 0,0 0 0 16,0 0-1-1,0 0 2-15,0 0-2 0,0 0 0 16,0 0 0-16,0 0 0 16,0 0 1-16,0 0-1 15,0 0 0-15,0 0 1 16,0 0 0-16,0 0 0 15,0 0-1-15,0 0 0 16,0 0 0-16,0 0-18 16,0 0-71-16,0 0-77 15,7 0-117-15,33 0-242 16,0 0 303-16,7 0-126 0</inkml:trace>
  <inkml:trace contextRef="#ctx0" brushRef="#br0" timeOffset="25879.31">14048 12055 209 0,'0'0'224'0,"0"0"-107"15,0 0-41-15,0 0-27 0,0 0-20 16,0 0-24-16,0 0-5 16,-2 0-31-16,2 0 7 15,0 0-2-15,0 0 16 16,0 0 10-16,0 0 0 15,0 0 2-15,0 0 0 16,0 0-2-16,0 0-55 16,0 0-24-16,5 0 34 15,6 0 12-15,0 0-2 16,7 0-73-16,-7 0-23 16</inkml:trace>
  <inkml:trace contextRef="#ctx0" brushRef="#br0" timeOffset="141117.46">13399 8492 45 0,'140'-38'84'15,"24"-33"-25"-15,19-23-13 0,-21-18 20 16,-30-2-28-16,-19-4-11 15,-26 15-7-15,-26 25-12 16,-18 10-8-16,-22 30-15 16,-13 12-330-16</inkml:trace>
  <inkml:trace contextRef="#ctx0" brushRef="#br0" timeOffset="142686.31">12146 10684 409 0,'0'0'168'0,"0"0"-44"15,0 0-42-15,0 0-21 16,0 0-15-16,0 0-24 16,0 0 4-16,-29-22-9 15,29 22-17-15,0 0-7 16,0 0 6-16,0 0 0 16,0 0 1-16,0 0 2 15,0 0 15-15,0 0 9 0,0-2 15 16,0 0-18-16,11-5-4 15,16-4 38-15,10-5 40 16,15-8-21-16,8-5-20 16,5 0-25-16,-3-2-20 15,-4 3 13-15,-6 4-24 16,-12 6 10-16,-11 4-10 16,-12 4 0-16,-5 6 0 15,-10 2-2-15,-2 2-8 16,0 0 10-16,-18 0 63 15,-18 10-14-15,-10 8-33 0,-14 4-4 16,-3 2-11 0,1-2 8-16,6-4 2 0,11-4-3 15,12-3 0-15,10-6 1 16,8 0 3-16,8-4-6 16,5 2-6-16,2-3-2 15,0 0-20-15,0 0-27 16,0 0-44-16,17 0 13 15,13 0 80-15,6-3 6 16,10-5 10-16,6 1-15 16,-4-2 18-16,-3 3-6 15,-9 0-13-15,-9 5 1 16,-12-2 6-16,-9 3-4 16,-4 0-3-16,-2 0 0 15,0 0 32-15,-6 0 92 0,-19 4-50 16,-8 8-52-1,-9 6-6-15,-4 2-7 0,1-2 4 16,3-1-6-16,10-8 1 16,12-2 8-16,6-5 19 15,10-2-24-15,4 0-11 16,0 0-51-16,0 0 10 16,7 0 41-16,13-4 1 15,7 2-1-15,22 2-81 16,-5 6-190-16,-11 10-233 0</inkml:trace>
  <inkml:trace contextRef="#ctx0" brushRef="#br0" timeOffset="143634.81">12467 12382 431 0,'0'0'299'0,"0"0"-156"16,0 0-84-16,0 0 28 15,0 0-38-15,-125-4-6 0,110 4 1 16,5-2-11-16,4 2 32 16,1 0 15-16,5 0-47 15,0 0-33-15,0-2-4 16,0 2-69-16,0-2 14 15,3 0 56-15,10-4 3 16,7-4 48-16,7-4 20 16,4-6 0-16,0-2 15 15,-4 0-24-15,-4 4-18 16,-8 6-9-16,-7 6-23 16,-6 4 2-16,2 2-10 15,-4 0 5-15,0 0-6 16,0 0 6-16,-8 4 30 0,-13 10-7 15,-11 10 2-15,-6 4-11 16,-4 0-9-16,4-4-4 16,7-4 2-16,6-10 2 15,8-4 17-15,10-4 12 16,4-2-4-16,3 0-19 16,0 0-17-16,0 0-63 15,0 0 38-15,21-12 22 16,8-10 3-16,8-6 16 15,5-4-1-15,-4 4-3 16,-7 6-12-16,-10 8 0 16,-11 6 0-16,-6 8 3 15,-4 0 0-15,0 0 12 16,-6 0 42-16,-13 4 26 16,-12 10-49-16,-7 4-24 15,-3 0 3-15,6 0-12 16,6-4 9-16,8-4-9 0,11-4 18 15,3-4-6-15,7-2-13 16,0 0-9-16,0 0-5 16,0 0-29-16,2 6-121 15,23 14-45-15,0 0-69 16,-6-10-281-16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49:21.362"/>
    </inkml:context>
    <inkml:brush xml:id="br0">
      <inkml:brushProperty name="width" value="0.05292" units="cm"/>
      <inkml:brushProperty name="height" value="0.05292" units="cm"/>
      <inkml:brushProperty name="color" value="#FF0000"/>
    </inkml:brush>
  </inkml:definitions>
  <inkml:trace contextRef="#ctx0" brushRef="#br0">8891 9543 819 0,'0'0'28'0,"-158"-86"77"0,120 60-25 15,5 1-8-15,4 1 5 16,4 5-2-16,16 8-30 15,9 9-45-15,0 2-154 16,0 2-5-16,7 36 78 16,1-2-111-16,-3-4-171 0</inkml:trace>
  <inkml:trace contextRef="#ctx0" brushRef="#br0" timeOffset="1131.44">7264 8981 373 0,'0'0'114'15,"0"0"-8"-15,0 0-5 0,0 0-26 16,0 0-12-16,0 0-15 15,0 0 13-15,-11-16 33 16,11 16-29-16,0 0-39 16,0 0 20-16,0 0-17 15,0 0-13-15,0 0 3 16,0 0 8-16,0 0-9 16,0 0 5-16,0 0 17 15,0 0-3-15,0 0-13 16,0 0-3-16,0 0-21 15,0 0-5-15,0 0 4 0,0 0 2 16,0 6 11 0,9 8 9-16,2 2 12 15,3 7 5-15,-1-1-24 0,3 3-8 16,0 0 6-16,-1-2 17 16,-2 0-7-16,1-5-21 15,-6-4 18-15,1-2-17 16,-2-2 8-16,0-2-9 15,-5-4-2-15,0 0-3 16,0-2 4-16,-2 0 18 16,0-2 33-16,0 2 39 15,0-2 1-15,0 0-19 16,0 0-15-16,0 0-26 16,0 0-12-16,0 0-19 15,0 0 8-15,0 0-8 0,0 0-12 16,0 0 5-16,0 2 5 15,0 2-5-15,2 2-2 16,3 6-58-16,-1 16-82 16,0-2-92-16,0-6-75 0</inkml:trace>
  <inkml:trace contextRef="#ctx0" brushRef="#br0" timeOffset="2031.59">7924 8845 664 0,'0'0'186'16,"0"0"-72"-16,0 0-37 15,0 0-25-15,0 0 20 16,0 0 21-16,0 0-5 16,-5-4-2-16,5 4-11 0,-2 0-9 15,2 0-5 1,0 0-9-16,-2 0-17 0,2 0-7 15,-3 0-3-15,-1 0-13 16,-7 2-4-16,-7 14-7 16,-7 8 0-16,-4 6 5 15,0 6 6-15,3 3-12 16,2 5 1-16,-1-1 0 16,2 6 15-16,4-1-2 15,-4 0-10-15,3-2 2 16,3-4-5-16,1-6 0 15,3-2 15-15,0-8-10 16,8-4 6-16,0-4-11 16,1-5 0-16,2-7 5 15,0-2 3-15,2-3-9 16,-3 2 7-16,3-3-2 0,0 0 14 16,0 0 6-16,0 0-6 15,-2 1-10-15,0 3-8 16,-4 5 0-16,0 3 14 15,-2-1-5-15,-1 0-2 16,3-1-7-16,0-4 5 16,2-2-4-16,4-4 7 15,0 2-8-15,-2 0 7 16,0 2-7-16,-5 2 5 16,-2 2-6-16,-2 0 9 15,2-2-8-15,1 0 0 0,2-2 0 16,4-2 1-1,2-2 4-15,0 0-5 0,0 0 8 16,0 0-3-16,0 0-5 16,-2 0 8-16,2 0-8 15,-2 0 10-15,-5 4-1 16,1 0 0-16,-6 0-8 16,-1 2-1-16,2 0 0 15,2-4 8-15,2 0-1 16,5 0 3-16,2-2-10 15,0 0 5-15,0 0-5 16,0 0 1-16,0 0 5 16,0 0-7-16,0 0-19 15,0 2-64-15,2 0-166 16,14 0-288-16,-1-2-170 0</inkml:trace>
  <inkml:trace contextRef="#ctx0" brushRef="#br0" timeOffset="2900.55">8122 9350 730 0,'0'0'249'15,"0"0"-145"-15,0 0-28 16,0 0-19-16,0 0 5 16,0 0 9-16,0 0-7 15,0 0 3-15,0 0-15 16,0 0-5-16,0 0-7 15,0 0 3-15,4 0-7 16,1-4 6-16,6-6-20 16,2-4-6-16,1-2 0 15,-1 2-10-15,-2 0 2 16,-1 2 2-16,-4 0 0 16,-4 2 0-16,-2 2 5 0,0-2-5 15,0 0-10-15,0 2-13 16,-2 2-2-16,-9 4 15 15,-3 2 9-15,-6 0-9 16,-6 12 0-16,-10 12-8 16,-2 8 3-16,0 4 5 15,5 0 1-15,6-2 5 16,9-4-6-16,5 1 0 16,6-5-12-16,5-4 12 15,2 0-6-15,0-4-6 16,2-4-10-16,11-4-7 0,3-4 29 15,4-2 3 1,2-4 20-16,3 0-11 0,4 0 10 16,4-10-5-16,3-6 2 15,2-4 0-15,-3-2-5 16,-1 1-14-16,-10 2 8 16,-1 2 3-16,-10 3-10 15,-2 0 9-15,-4 2 2 16,-7 1-5-16,0-2 1 15,0 5-8-15,0 0-13 16,0 2 1-16,0 2 12 16,-4 4 13-16,1-2 0 15,-1 2-13-15,4 0 0 16,0 0-15-16,0 0 2 16,0 6-6-16</inkml:trace>
  <inkml:trace contextRef="#ctx0" brushRef="#br0" timeOffset="3640.21">6703 13966 0 0</inkml:trace>
  <inkml:trace contextRef="#ctx0" brushRef="#br0" timeOffset="5848.23">10036 9148 0 0,'6'-109'0'0,"-4"-15"0"0,-2 86 0 16,0-122 0-16,0 41 0 15,0 29 0-15,-2 104 0 16,-11 20 0-16,-6 10 0 16,-6-44 0-16,-6-74 0 15,6 74 0-15,-64 116 0 16,-34 109 0-16,-32 114 0 16,-37 110 0-16,-34-30 0 0,17-226 0 15,78-25 0 1,131-17 0-16,29-17 0 0,10 4 0 15,-39 7 0-15,-8 15 0 16,-3 10 0-16,-38 5 0 16,15-7 0-16,14-35 0 15,7-153 0-15,9-16 0 16,4-3 0-16,0 54 0 16,4 10 0-16,12-3 0 15,1-1 0-15,4 47 0 16,0-14 0-16,4-20 0 15,14-4 0-15,5-32 0 16,14-46 0-16,4-22 0 16,-39-24 0-16,-4-29 0 15,22-21 0-15,-3 2 0 0,-5 39 0 16,-8-5 0 0,8 110 0-16,-22 12 0 0,-18-14 0 15,-44-10 0-15,-41 2 0 16,-30-22 0-16,-16 4 0 15,-7 12 0-15,32 14 0 16,-30 12 0-16,-40 46 0 16,-41 48 0-16,-17 63 0 15,14 69 0-15,42 63 0 16,46-12 0-16,37-155 0 16,28-28 0-16,78-31 0 15,-4-85 0-15,-13 12 0 16,5 10 0-16,-2 2 0 15,-21-4 0-15,31-2 0 16,-15 22 0-16,13-16 0 16,2-12 0-16,2-2 0 0,15 0 0 15,3-4 0-15,5-8 0 16,0-2 0-16,-1 2 0 16,0-2 0-16,1 4 0 15,-5 2 0-15,-4 4 0 16,-3 1 0-16,-6 3 0 15,2 0 0-15,-9 5 0 16,0 5 0-16,0 2 0 16,0 0 0-16,-3 6 0 0,3-6 0 15,0 2 0 1,0 0 0-16,0-2 0 0,9 2 0 16,5 2 0-16,1 10 0 15,-1 6 0-15,-8 12 0 16,7 18 0-16,-1 19 0 15,-3-25 0-15,-3-2 0 16,2-6 0-16,-4-8 0 16,-2-40 0-16,-2 8 0 15,2 4 0-15,-2 0 0 16,0 1 0-16,0 30 0 16,0-4 0-16,-8-3 0 15,-4-22 0-15,1 0 0 16,-3 10 0-16,3-2 0 15,3-2 0-15,-2-2 0 0,6-4 0 16,2-4 0-16,0-2 0 16,2-4 0-16,0-2 0 15,0 0 0-15,0-2 0 16,2 0 0-16,4 0 0 16,1 0 0-16,-2 0 0 15,1 0 0-15,1-4 0 16,-1-2 0-16,6-4 0 15,-5 4 0-15,-1 2 0 16,-2-2 0-16,3 2 0 16,-2 0 0-16,4-2 0 15,-5 2 0-15,-2 0 0 16,0 0 0-16,-2 0 0 16,0 0 0-16,0 2 0 0,0 0 0 15,0-2 0-15,0 0 0 16,0 0 0-16,0-4 0 15,0-2 0-15,0 0 0 16,0 0 0-16,0-2 0 16,0 0 0-16,0 2 0 15,0-1 0-15,0 0 0 16,3 0 0-16,-1 4 0 16,1 0 0-16,-2 0 0 15,-1-5 0-15,0 5 0 16,0 4 0-16,0-1 886 0,0 4-623 15,0 0-71 1,0 0-71-16,0 0-8 0,0 0-49 16,0 0-21-16,-1-4 8 15,1 4 13-15,0 0 0 16,0 0-2-16,0 0-23 16,0 0-5-16,0 0-18 15,0 13-16-15,0 19 1 16,-5 13 53-16,-2 7 4 15,3-2-29-15,2-4-11 16,-1-12-12-16,3-10-5 16,0-8-1-16,0-8 7 15,0-3-5-15,0-5-2 16,0 0 13-16,0 0 1 16,-4 0 6-16,-2-13-14 0,-4-13-6 15,-1-12-25-15,-3-10 24 16,4-6-4-16,1-4-4 15,2 3 9-15,2 8 1 16,3 4-1-16,0 9 0 16,2 6 1-16,0 6-1 15,0 6 6-15,0 6-6 16,0 4 0-16,0 6-12 16,0 0 3-16,2 0-16 15,12 0 9-15,3 10 15 16,6 8 1-16,1 4 1 15,3 4 0-15,-1 3-1 16,-1 0 6-16,-3-3 4 0,-1-2-10 16,-6-3 2-1,-3-5 8-15,-4-5 9 0,-3-2-2 16,-1-4-10-16,-2-2-1 16,0-2 3-16,0 2-2 15,2-3-6-15,-3 2 0 16,2-2 1-16,-3 0-1 15,2 0 11-15,-2 0-2 16,4 0 8-16,1-2 4 16,1-10 33-16,2-5-5 15,2 3 2-15,-3 3-12 16,-3 0-20-16,1 4-14 0,0-1 0 16,3-5-6-16,3-5 1 15,1-6 5-15,5-2-5 16,-2-4 10-16,-1-2-10 15,-3 2 7-15,-1 0-2 16,-6 4 0-16,-2 4-6 16,-2 2 6-16,0 6-5 15,0 1-1-15,0 6-4 16,0 3 4-16,0 1 10 16,0 3-10-16,0 0-18 15,0 0-33-15,0 0-30 16,-2 3-16-16,-2 15-17 15,-8 18-45-15,1-2-180 0,3-6-700 16</inkml:trace>
  <inkml:trace contextRef="#ctx0" brushRef="#br0" timeOffset="6424.29">7941 13124 955 0,'0'0'273'15,"0"0"-107"-15,0 0-92 0,0 0-58 16,0 0-16-16,0 0 7 15,0 0-6-15,-29 56 25 16,16-32 15-16,2 1 14 16,2-1-5-16,3-1 9 15,1-2-15-15,1 1-13 16,4-2-2-16,0 0 6 16,0 2-11-16,0-2 3 15,0-2-6-15,11-2-12 16,-1-6-8-16,4-4 48 15,-1-2-21-15,3-4-2 16,0 0-3-16,4-6 5 16,-3-14 3-16,1-2 7 15,-1-6 2-15,-5-2 3 16,-3 2 6-16,-5 0-2 0,-4 1 18 16,0 4-10-16,0 1-12 15,-8 4-25-15,-3 1 2 16,-1 7 8-16,4 5 6 15,-3 0-22-15,-3 5 7 16,1 0-7-16,-3 0-12 16,3 0-1-16,-3 5-27 15,3 4-29-15,2 4-12 16,-1 1-43-16,4 1-34 16,-1 10-22-16,3-6-138 0,-2-5-303 15</inkml:trace>
  <inkml:trace contextRef="#ctx0" brushRef="#br0" timeOffset="11684.92">5812 13232 13 0,'0'0'413'16,"0"0"-201"-16,0 0-85 15,0 0-48-15,0 0 5 16,0 0 30-16,0 0 21 16,0-6 11-16,0 5-2 15,0-2-19-15,0 3-9 16,0-1 7-16,0 1-23 16,0 0-18-16,0 0 4 15,0 0-15-15,-3 0-12 0,3 0-6 16,0 0 27-16,0 0-10 15,-2 0-33-15,2 0 13 16,0 0-4-16,-2 0-13 16,2 0-13-16,0 0 3 15,0 0-6-15,0 0-7 16,0 0-8-16,0 0 8 16,0-3-5-16,0 3-4 15,0 0 9-15,0-2-1 16,0 2-9-16,0-2 10 15,0 2 1-15,0-2-1 0,0 2 2 16,0 0-4 0,0 0-2-16,0 0 0 15,0 0-5-15,0-1-1 0,0 1 8 16,0 0-7-16,0-3 2 16,0 3 3-16,0 0 4 15,0 0-10-15,0 0 18 16,0 0-1-16,0 0-16 15,0 0 20-15,0 0-13 16,0 0-8-16,0 0-1 16,0 0 1-16,0 0-2 15,0 0-1-15,0 0-27 16,0 13 3-16,0 9 1 16,0 14 26-16,0 6 13 15,0 2-6-15,0 0 4 0,0-8-6 16,0-4-4-16,2-6 7 15,0-6-8-15,1 0 0 16,-3-4 6-16,2-2 8 16,-2-4-13-16,0-4-1 15,2-2 0-15,-2-1 0 16,0-2 9-16,0-1-9 16,0 0 1-16,0 0 0 15,0 0-1-15,0 0 0 16,0 0 0-16,0 0-6 15,0 0 6-15,0 0 9 16,0 0 3-16,0 0-10 16,0 0-1-16,0 0 14 15,0 0-5-15,0 0-4 16,0 0-6-16,0 0 1 0,0 0 1 16,0 0 5-16,0 0-6 15,0-1 11-15,0-9-3 16,0-7-8-16,0-11 0 15,0-8-1-15,0-6 0 16,0-2-8-16,0 0 1 16,0 3-5-16,0 5 4 15,0 7-5-15,0 4 4 16,0 3 9-16,0 7 2 16,0 1-2-16,0 5 1 15,0 5 5-15,0 2-6 16,0 2-1-16,0 0-14 15,0 6-9-15,0 18-12 0,0 16 30 16,0 13 6 0,0 7 39-16,0 2-17 0,0-8-11 15,0-10-5-15,0-12 0 16,0-8-6-16,0-8 1 16,0-4 8-16,0-6-3 15,0-2-3-15,0-4-2 16,0 0 7-16,0 0 2 15,0 0-2-15,0 0-1 16,0 0 2-16,0 0 2 16,0 0-4-16,0 0 1 15,0 0-7-15,0 0 6 16,0 0-7-16,0 0-12 16,-11-10-60-16,-2-2-145 0,-1-6-419 0</inkml:trace>
  <inkml:trace contextRef="#ctx0" brushRef="#br0" timeOffset="13235.43">5540 9523 697 0,'0'0'205'0,"0"0"-40"0,0 0-70 16,0 0 14-16,0 0-2 15,0 0 6-15,0 0-2 16,-25-15-32-16,25 14 37 16,0-1-9-16,0 0-11 15,0 2-29-15,0-4-28 16,0-1-15-16,0-3-15 16,16-3-9-16,4-6 0 15,4 2 1-15,3-2 5 16,0 5-6-16,0 1-1 15,-1 2 1-15,-1 3 1 16,-5 0 0-16,0 5-1 16,-5 1 0-16,-3 0-6 0,-4 0 0 15,-1 13 0 1,-7 15 3-16,0 13-16 0,-4 11 19 16,-19 4 32-16,-3 0-7 15,-3-4-8-15,-2-8 2 16,4-7-4-16,2-12-4 15,7-4-5-15,5-8 3 16,5-3 1-16,2-3-2 16,2-3-8-16,4-4 0 15,0 0 2-15,0 0 23 16,0 0-1-16,0 0-1 16,0 0-11-16,0 0-4 0,14 0-2 15,5-8 2 1,11-5 0-16,6 0-8 0,6-4 15 15,4-1-6-15,6-2-9 16,-3 2 0-16,-3 0 10 16,2 0-9-16,-11 4 12 15,-3 2-4-15,-10 2 3 16,-9 4-5-16,-5 4 7 16,-6 0 4-16,-4 2 11 15,0 0 28-15,0 0 10 16,0 0 3-16,0 0-10 15,0 0-5-15,0 0-22 16,0 0-3-16,0 0-8 0,0 0-13 16,0 0 0-16,0 0-8 15,0 0 0-15,0 0-1 16,0 0 2-16,0 0 4 16,0 0-5-16,0 0 0 15,0 0 9-15,0 0-2 16,0 0 2-16,0 0 4 15,0 0-7-15,0 0 16 16,0 0-7-16,0 0-7 16,0 0-7-16,0 0 7 15,0 0-4-15,0 0-5 16,0 0 0-16,0 0 0 16,0 0-7-16,0 0-16 15,0 0-29-15,0 0-27 16,-2 0-57-16,-2 14-88 0,-6 26-46 15,4-2-53-15,-1-6-360 16</inkml:trace>
  <inkml:trace contextRef="#ctx0" brushRef="#br0" timeOffset="18150.57">8864 8935 666 0,'0'0'179'15,"0"0"-23"-15,0 0-64 16,0 0-5-16,0 0-9 16,0 0-7-16,0 0 13 15,-27-34 12-15,25 30-29 16,0 2 18-16,2 0 14 16,-2 0-17-16,-1 0-19 15,1 0 20-15,2 2-16 16,-2-2-31-16,0 2-1 0,0-2-3 15,0 0-9-15,-4 0 5 16,3 0-2-16,0-2-7 16,-4 0-4-1,3 2 10-15,-2-2-7 0,-2 0 0 16,2-2 0-16,-5 2-9 16,2 0-1-16,-3 0 6 15,2 0-8-15,-1 0-5 16,1 2 7-16,2 2 4 15,1-2-5-15,3 2-6 16,2 0 0-16,-1 0 0 16,0 0-1-16,1 0-1 15,-2 0 0-15,0 0 0 16,-3 0 0-16,-6 2 0 0,4 6 1 16,-4 0 10-16,-1 0-10 15,1 0 9-15,-1 0 2 16,1 0-4-16,2 2 5 15,-1-2-5-15,4-2-6 16,1 2 0-16,-1 2 0 16,-2 4 0-16,1 2 6 15,-2 0-1-15,2 2-5 16,0 0 1-16,1 0-1 16,0 0 7-16,2 0-7 15,2 3 0-15,-1-2 6 16,1 2-1-16,0-3 3 15,-1 0-2-15,2 0 4 0,1-4-5 16,2 2-6-16,-2-2 9 16,2 2-1-16,0 0 6 15,0 2 1-15,-2 2-3 16,2 0-3-16,-3 2-2 16,3 0 6-16,-2 0-7 15,2 2 2-15,0-3 11 16,0 1-17-16,0-3 5 15,0 2-7-15,0 1 14 16,0 0 3-16,0 2-9 16,0 0 2-16,0 0-4 15,0 0-4-15,0 0-2 16,0-2 1-16,0 0-1 16,0 0 10-16,0 0-4 0,0 3 6 15,0-2 0-15,0 4-2 16,0-1 5-16,0 0-4 15,0-2 4-15,0 2-6 16,2 0-2-16,3 0-1 16,-1 4 2-16,-1 2 1 15,2 2-2-15,-3 4-6 16,0 0 7-16,0-2-2 16,0 0-6-16,0-1 2 15,1-3-1-15,-3 0 6 16,2 2 3-16,-2-2-2 15,2-2-7-15,0-2 0 16,-2 0 6-16,0 2-7 0,0 0 0 16,0 5 1-1,0 1 5-15,0 2-4 0,0-2-1 16,0 0 1-16,-4-4 7 16,-3 0-3-16,3-4 0 15,0-2 0-15,0 0-5 16,3-2 0-16,-4 2 0 15,-2 1 8-15,1 2 3 16,0 4-12-16,-1-1 8 16,-3-2-7-16,4 0 5 15,0-2-4-15,-2-2 4 16,2-2-6-16,-1-2 1 16,1 2 2-16,-6 2-3 15,3 4 0-15,-4 4 0 0,-1 4 1 16,4 7 1-1,-4 3-2-15,1 4 6 0,2 0-5 16,2-6-1-16,4-8 0 16,1-7 1-16,4-6-1 15,-2 0 1-15,2-6 1 16,0 6-1-16,-3 3-1 16,1 6 6-16,0 4-5 15,2 2-1-15,0 2 1 16,0-2 0-16,0-2 5 15,0-4-5-15,0-4 0 16,2 0-1-16,3-2 8 0,1 1-7 16,4-1 5-1,-4 0 5-15,3 2-5 0,-3 2-6 16,4 0 6-16,-4 2 9 16,3 0-6-16,-3-2 0 15,4 0-2-15,-4-1-7 16,1 1 9-16,-3-2 8 15,1-2-5-15,2-2-3 16,-5-8-8-16,2-2 5 16,1-4-6-16,-3-2 0 15,0 2 2-15,2 0-1 16,1 6 5-16,-1 4-5 16,1 6-1-16,2 4 0 0,-3 4 1 15,0 0 17 1,1-3-12-16,-3-5 0 0,2-5-5 15,2-2-1-15,-2-3 1 16,0-3 5-16,0 2-6 16,1 1 1-16,-1 2-1 15,0 0 0-15,4 4 0 16,-2 2 0-16,1-2 1 16,-3-2 5-16,-1-2-1 15,6-4-5-15,-5-2-1 16,1 0 0-16,1-1 0 15,0-2 1-15,4 3 1 16,1 5-1-16,1-1 1 16,-2 4-1-16,3-1 1 15,-1-2-1-15,-1-1 0 16,0-2 1-16,3 0-1 0,-1-2 6 16,0-2-5-16,0-2 0 15,4-2 5-15,-5 0-6 16,4-4 1-16,2 2 1 15,0-4-1-15,4 2 8 16,-2-2 5-16,5-2-10 16,-4 0-2-16,2 0 2 15,2 0 3-15,-3-2-6 16,0-10 7-16,2-6-1 16,3-8 2-16,4-6 4 15,1-6-7-15,-1-5 0 0,0 2-4 16,-4-2 7-1,-5 0-3-15,-2-2-5 0,-2-1 0 16,-5 2 1-16,-1 2 5 16,-4 0-5-16,-1 4-1 15,-3 0 5-15,1 1-6 16,-2-3 1-16,-3-4-2 16,0-2 1-16,0 0 0 15,0-2 0-15,0 2-9 16,0 2 9-16,0-1 1 15,0 4-1-15,0 0 0 16,0 1 0-16,0 2 0 16,0-2 1-16,0-2-1 15,0 0 0-15,0 1 0 16,4 4 0-16,-2-2 0 0,0 1 1 16,0 2-1-16,-2-4 1 15,0 0-1-15,3-4 1 16,-3 2 0-16,0 0-1 15,0-1 0-15,0 1 0 16,0 1-1-16,0 0 1 16,0 3 1-16,0 2-1 15,0 0 0-15,0 2 1 16,0-4-1-16,0 0 1 16,0 0-1-16,0-5-1 15,0 3 1-15,0-4 1 16,0 0-1-16,4 2-5 15,2-2 4-15,2 4 1 0,-2 0 0 16,1 2 0-16,-1 2 0 16,2-1-11-16,-4 3 11 15,0 2 6-15,1 0-6 16,-1 0 0-16,0-2 0 16,-2-2-6-16,3-2 7 15,0-4-2-15,-3-1 2 16,0-3-1-16,3 2 1 15,-3 0-1-15,-2 0 0 16,0 0 0-16,0 0 0 16,0 0 1-16,0 0-1 15,0 1 0-15,0 3 0 0,0 2 0 16,0 0 1 0,-2 2-1-16,-3 2 1 0,3-2-1 15,-2 2 0-15,1-2 0 16,-2 2 0-16,3 2 0 15,-2 1 0-15,0 1-1 16,-1 5 0-16,1 0 0 16,0 1 0-16,0 2 0 15,2 2 1-15,0 2 0 16,0-2 0-16,0 0 0 16,0 2 0-16,-3-2 0 15,1-2-6-15,-2 0 6 16,-2 0 1-16,0 0-1 15,-1-2 0-15,2 2 0 16,-2-3 0-16,0-1-1 0,-2 0 0 16,2-4 1-16,-2 2 0 15,0 0 0-15,-1 2 0 16,4 4-8-16,-3 2 8 16,1 2 1-16,2 2-1 15,-1 2 7-15,3 0-7 16,-4 1 0-16,4 2 0 15,1 0 0-15,1 1 1 16,2 2 0-16,-2 2-1 16,0 2 0-16,2 0 1 15,2 3-1-15,-2 1 0 16,2 0 1-16,0-3-1 16,-2 3 0-16,2 0 1 0,0-1 5 15,-2-2-6 1,0 0 1-16,-1-1-1 0,-1 0 0 15,0 0-1-15,0-2 0 16,-2-1 0-16,2 1 0 16,0 2-1-16,-1 0 1 15,3 0 1-15,0 0-1 16,0 2 1-16,2 2-1 16,-2 0 1-16,-1 0-1 15,3 0-10-15,0 0 5 16,0 0 5-16,0 0-5 15,-2 0 6-15,2 0 0 16,0 0 1-16,-3 0 0 16,3 0 0-16,-2-2 7 15,-2 0-8-15,2-2 1 0,-5 0 0 16,3 0 0-16,-3-2-1 16,-1 0 0-16,2 0 1 15,0 2 0-15,-1-2 0 16,1 2 0-16,0 0 0 15,0 0 1-15,0 0-1 16,1 0-1-16,1 0 1 16,0 0 0-16,1 2 0 15,0 0-1-15,1 2-1 16,2 0 1-16,-2-2 0 16,2 2-5-16,0 0 5 0,0-2 2 15,0 2-1-15,0 0 4 16,-2-2-5-16,2 2 0 15,-2 0 1-15,0-2-1 16,2 2 0-16,-2 0-1 16,2 0 2-16,-3 0-1 15,3 0 0-15,0 0-1 16,0 0 0-16,0 0-5 16,0 0 5-16,0 0 1 15,0 0 1-15,0 0-1 16,0 0 0-16,0 0 1 15,0 0-1-15,0 0 1 16,0 0 0-16,0 0 0 16,0 0 5-16,0 0-6 0,0 0 0 15,0 0-1 1,0 0 1-16,0 0 0 0,0 0 6 16,0 0-6-16,0 0 1 15,0 0-1-15,0 0 2 16,0 0-1-16,0 0 1 15,0 0-1-15,0 0 0 16,0 0-1-16,0 0 0 16,0 0 0-16,0 0 1 15,0 0-1-15,0 0 0 16,0 0 0-16,0 0 1 16,0 0 1-16,0 0-2 15,0 0 1-15,0 0-2 0,0 0 1 16,0 0 0-16,0 0 0 15,0 0 0-15,0 0 0 16,0 0 0-16,0 0 0 16,0 0 1-16,-2 0 1 15,-2 0-1-15,2 0 5 16,-4-2-6-16,4-2 0 16,-2 2 0-16,0-2 0 15,2 0 0-15,-3 0 1 16,3 0-1-16,0 0 1 15,-2 2 0-15,0 0 0 16,2 0 0-16,2 2-1 0,-2-2 0 16,2 2 0-1,0 0 5-15,-2 0-4 0,2-2 0 16,0 2 0-16,-2 0-1 16,0-2 0-16,0 0 0 15,-1 0 0-15,3 0 0 16,-2 0 0-16,2 2-1 15,-2-2 0-15,2 2-32 16,0 0-46-16,0 0-81 16,-2 0-112-16,-23 16-211 15,0 6-218-15,-6-4-366 0</inkml:trace>
  <inkml:trace contextRef="#ctx0" brushRef="#br0" timeOffset="21200.23">7474 9883 717 0,'0'0'315'15,"0"0"-129"-15,0 0-100 16,0 0-67-16,0 0-18 16,0 0 12-16,0 0-1 15,0 0 36-15,0 0 40 16,0 0-36-16,0 0-27 16,0 0-12-16,0 0-3 15,0 0 30-15,0 0 21 16,0 0 38-16,0 0-10 15,0 0-2-15,0 0-4 0,0 0-5 16,0 0-9 0,0 0-8-16,0 0-11 0,0 0 4 15,0 0-4 1,0 0-1-16,0 0-12 0,-5 0-4 16,3 0-5-16,0 0-3 15,0 0-4-15,0 0 0 16,0 0-3-16,-3 0-2 15,4 0-2-15,-1 0-1 16,-2 0 11-16,2 0-12 16,-1 0 10-16,1 0-1 15,0 0-4-15,0 0 0 16,2 0-3-16,-2 0-2 16,2 0 1-16,0 0 1 15,0 0-1-15,0 0 2 0,0 0 3 16,0 0 0-16,0 0-6 15,0 0-11-15,0 0-1 16,0 0 2-16,0 0 4 16,0 0-5-16,0 0 0 15,11-1 0-15,9-7 5 16,13-5 0-16,9-2 2 16,8-3-7-16,4 0 0 15,-4 1-1-15,0 3 2 16,-6 0-1-16,-1 2 1 15,-6 2-1-15,-1 0 0 16,-9 0 0-16,-8 4 0 0,-7 0 7 16,-6 4-2-16,-4 0 3 15,-2 2 4 1,0 0 4-16,0 0-1 0,0 0 0 16,0 0-8-16,0 0-8 15,0 0 0-15,0 0-1 16,0 0-5-16,3 0-1 15,1 0 1-15,3 0 6 16,4-2 1-16,0-2-1 16,-1 2-1-16,-4 2 1 15,-2 0 1-15,-2 0-1 16,1 0-1-16,-3 0 0 16,0 0 1-16,0 0 1 15,0 0 1-15,0 0 5 16,0 0-6-16,0-2 0 0,2 2-1 15,-2 0 1-15,2 0-1 16,-2 0 1-16,2 0-1 16,0 0 0-16,-2 0 1 15,0 0-1-15,0 0 1 16,0 0-1-16,0 0-10 16,0 0 9-16,-21 0-47 15,-18 8 39-15,-18 10 0 16,-21 6-5-16,-14 4 4 15,-6 0 2-15,0-2 8 16,5 1-1-16,8-3 0 16,7 0 0-16,13-2-11 15,14-6 12-15,20-4-1 16,13-6 0-16,16-4-22 16,2-2-5-16,8 0 25 0,26 0 3 15,15 0 12-15,18-6 0 16,14-8-11-16,1-4 5 15,4 0-6-15,-5-1 6 16,-10 4-5-16,-7 1 5 16,-10-1-6-16,-8 5 0 15,-9 1 1-15,-8 3-1 16,-12 2 2-16,-6 0-1 16,-4 4 0-16,-7 0 8 15,0 0 12-15,0 0 5 16,0 0-1-16,0 0 4 0,0 0 0 15,0 0-5 1,0 0-6-16,0 0-3 0,0 0-1 16,0 0-9-16,0 0-4 15,0 0 7-15,0 0-8 16,0 0-1-16,0 0-22 16,0 0-65-16,0 0-78 15,-4 36-169-15,-1 0-130 16,-4-2-238-16</inkml:trace>
  <inkml:trace contextRef="#ctx0" brushRef="#br0" timeOffset="22485.67">7496 13850 214 0,'0'0'160'0,"0"0"-7"15,0 0-2-15,0 0-21 0,0 0-23 16,0 0 6-16,0 0-15 16,-43-70 24-16,37 62 18 15,-1 2 26-15,3 2-39 16,2 2 7-16,0 2-18 15,2 0-45-15,-2 0-11 16,2 0-13-16,0 0-2 16,0 0 15-16,0 0-1 15,0 0-19-15,0-2-13 16,0 2-26-16,0-2 14 16,6 0-5-16,12-2-9 0,15-2 8 15,10-4 21-15,10-2-9 16,4-5 8-16,3-2-17 15,-4 1 6-15,-2-3-18 16,-10 1 12-16,-7 4-12 16,-9 2 1-16,-8 4 1 15,-11 6 16-15,-4 3-17 16,-5 1 11-16,0 0 16 16,0 0 7-16,-18 0-34 15,-15 1 31-15,-9 9-17 16,-12 2-6-16,-4 1-2 15,2 1 8-15,4-2-7 16,8-2-1-16,9 0-5 0,8-5-2 16,6-1 9-1,13-1 1-15,4-3-10 0,1 0-1 16,3 0-1-16,0 0 2 16,0 0 0-16,15 0-6 15,10-3 6-15,6-2 8 16,5-8-7-16,-1 5 5 15,-3 1-6-15,-6 0-5 16,-5 3 5-16,-9 2 0 16,-4 1 1-16,-6 1 1 15,-2 0 29-15,0 0 27 16,0 0 20-16,0 0-27 16,0 0 6-16,0 0-3 15,0 0-14-15,0 0-21 16,-2 0-18-16,2 0-1 0,-2 0-66 15,-10-7-91-15,1-3-94 16,-7-6-590-16</inkml:trace>
  <inkml:trace contextRef="#ctx0" brushRef="#br0" timeOffset="27216.67">3933 9216 383 0,'0'0'320'16,"0"0"-165"-16,0 0-61 15,0 0-28-15,0 0-4 16,0 0 18-16,0-30-9 16,0 24 11-16,0 4-8 15,0-2 29-15,0 4-8 16,0 0-24-16,0 0-23 0,0 0-27 16,0 0 4-16,0 0 16 15,0 0 21-15,0 0-13 16,0 0 14-16,0 0 10 15,0 0-3-15,0 0-14 16,0 0-13-16,0 0-19 16,0 0-24-16,0 10-13 15,0 14 13-15,0 12 37 16,0 6 18-16,0 6 3 16,-2 0-9-16,-4-2-30 15,1-7 6-15,3-5-13 16,-1-9-1-16,0-7-2 15,3-3-9-15,0-7 0 16,0-2 1-16,0-4 6 16,0-2 0-16,0 0-6 15,0 0 0-15,0 0 17 0,0 0 4 16,0 0 6-16,0-10 18 16,0-8 10-16,0-10-34 15,0-5-15-15,6 0-6 16,-4 5 5-16,0 3-5 15,-2 7 0-15,3 4 0 16,-3 4 5-16,0 2-5 16,0 2 0-16,2 2-1 15,-2 2 2-15,0 0-2 16,2 2 0-16,-2 0-1 16,0 0-5-16,0 0-6 0,0 2-4 15,0 12-3-15,0 8 6 16,0 7 13-16,0 3 0 15,0-4 1-15,0-5 0 16,0-6-1-16,0-7 5 16,0-4-4-16,0-4-1 15,0 0 1-15,0-2 5 16,0 0 1-16,0 0 2 16,0 0-2-16,0 0-5 15,0 0 13-15,0 0-15 16,0 0-14-16,4 0-101 15,5 0-260-15,-2-10-945 0</inkml:trace>
  <inkml:trace contextRef="#ctx0" brushRef="#br0" timeOffset="28516.23">4165 13203 573 0,'0'0'406'15,"0"0"-215"-15,0 0-60 16,0 0-28-16,0 0-24 15,0 0-15-15,0 0-6 16,0 0 0-16,0 0-10 16,0 0 21-16,-3 0 10 15,3 0-7-15,0 0 1 16,-2 0 10-16,2 0-15 0,0 0 7 16,-2 0-24-16,2 0-1 15,-2 0 5-15,0 0-8 16,-1 0-10-16,1 0 2 15,-2 0-12-15,-5 1-8 16,-7 16-7-16,-7 6 4 16,-5 12-10-16,-3 5 4 15,-1 4-9-15,9-2-1 16,2-2 12-16,8-2-10 16,2 0 6-16,6 0-5 15,3 0-3-15,2 1-1 16,0-6 0-16,9-2 1 15,5-9 4-15,3-4 3 0,1-6-2 16,-1-4-4-16,4-2 0 16,-1-6-1-16,2 0 15 15,2 0-5-15,1 0-5 16,-2-6-5-16,-4-4 0 16,2 0 0-16,-3-4 6 15,-1-7 14-15,3-4-11 16,-2-5-9-16,-2-2 8 15,-5-3-4-15,-2-1-2 16,-7-2 7-16,-2-2-8 16,0-4 8-16,0 4-8 15,-11 2 0-15,-7 10 0 16,-2 6 5-16,-3 9-5 0,2 5 10 16,-2 4-10-16,3 4 9 15,3 0-10-15,3 0 0 16,3 0 0-16,4 0-2 15,3 0 2-15,1 0-20 16,3 0-38-16,0 0-15 16,0 0-83-16,3 0-171 15,10 0-346-15,0-15-226 0</inkml:trace>
  <inkml:trace contextRef="#ctx0" brushRef="#br0" timeOffset="29902.62">5876 13397 478 0,'0'0'81'0,"0"0"-59"0,0 0-21 16,0 0-1-16,0 0 0 15,0 0 2-15,0 0 7 16,2-2 61-16,-2 2 46 16,0 0 5-16,0 0 6 15,0 0 6-15,0-2-17 16,0 0-26-16,0-4-42 16,0-2-26-16,0 2 1 15,0-2 7-15,0-2-9 16,0 0-8-16,0 0 29 15,0 2 10-15,0-1-28 0,0 2 6 16,0 1 39 0,0 1 0-16,0 1-5 0,-2 1-3 15,2-1-19 1,-2-3-3-16,2 2-1 0,-2 1 5 16,2-1 18-16,0 4 1 15,0-2-8-15,-2 3-8 16,2 0-15-16,0-1-6 15,0 1-9-15,0 0 11 16,0-3 11-16,0 2 10 16,0-3-6-16,0-1 2 15,-3 0-26-15,1-2-16 16,2 3 9-16,-2 2-3 16,2 1-7-16,0-2 11 0,-2 3 0 15,2-4 0-15,0 0-6 16,-2-2 0-16,2 2 16 15,0 3-11-15,-3-2-11 16,3 3 11 0,0 0-1-16,-2 0 7 0,2 0-13 15,0 0-4-15,-3 8-15 16,-1 10 15-16,-2 14 0 16,-3 15 8-16,1 5 1 15,0 4 9-15,4 0-18 16,1-4 0-16,1-4 7 15,2-2 0-15,0-6-6 16,0-3-1-16,0-7 15 16,0-8-8-16,0-10-7 15,0-6-1-15,0-6 1 0,0 0 22 16,0 0 2-16,0 0 2 16,0 0 27-16,0 0 3 15,0-4 5-15,0 0-10 16,0-2-35-16,0 2-5 15,-2-2-10-15,0 4 0 16,2 0 0-16,0 0-1 16,0 0-16-16,0-2-65 15,0-8-54-15,0-38-112 16,9 0-377-16,2-13-658 0</inkml:trace>
  <inkml:trace contextRef="#ctx0" brushRef="#br0" timeOffset="32953.91">2360 13279 120 0,'0'0'140'16,"0"0"-82"-16,0 0 27 15,0 0-33-15,0 0-34 16,0 0-5-16,0 0-12 16,-47-4 5-16,43 4-6 15,-3 0-13-15,-1 5-32 16,1 2-69-16,-2-1-207 0</inkml:trace>
  <inkml:trace contextRef="#ctx0" brushRef="#br0" timeOffset="35318.71">2360 13279 166 0,'-100'19'215'0,"100"-19"-59"15,0 0-18-15,0 0-22 16,0 0-22-16,0 0-15 16,0 0-1-16,0 0-11 15,0 0-14-15,0 0-6 16,0 0-11-16,0 0 3 16,0 0-14-16,0 0 31 15,0 0-4-15,0 0 34 16,0 0 7-16,0 0 3 15,0 0-10-15,0 0 1 0,0 0-38 16,0 0-2 0,0 0 6-16,0 0 10 0,0 0-32 15,0 0 15-15,0 0-11 16,0 0-22-16,0 0 8 16,0 0-2-16,0 0 23 15,0 0-16-15,0 0 13 16,0 0-2-16,0 0-9 15,0 0-4-15,0 0 14 16,0 0-32-16,0 0 16 0,0 0-8 16,0 0-13-1,0 0 12-15,0 0 12 16,0 0-5-16,0 0-14 0,0 0 19 16,0 0-16-1,0 0 12-15,0 0-9 0,0 0-5 16,0 0-7-16,0 0 10 15,0 0-3-15,0 0-6 16,0-4-1-16,0 3 10 16,0-1 11-16,0 2-21 15,0-2 1-15,0 2 11 16,0 0 5-16,0 0-10 16,0 0 2-16,0 0 5 15,0 0-2-15,0 0-2 16,0 0 9-16,0 0-18 0,0 0 5 15,0 0 0-15,0 0 12 16,0 0-17-16,0 0 0 16,0 0 10-1,0 0 2-15,0 0-11 0,0 0-2 16,0 0 0-16,0 0 2 16,0 0-1-16,0 0 5 15,0 0-5-15,0 0 6 16,0 0-5-16,0 0-1 15,0 0 9-15,0 0 1 16,0 0-2-16,0 0 4 16,0 0 4-16,0 0-8 15,0 0-2-15,0 0 1 16,0 0 1-16,0 0-2 16,0 0 4-16,0 0-10 0,0 0 14 15,0 0-9-15,0 0-5 16,0 0 14-16,0 0-4 15,0 0-4-15,0 0-6 16,0 0 0-16,0 0 6 16,0 0-6-16,0 0 1 15,0 0-2-15,0 0-1 16,0 0 1-16,0 0 2 16,0 0-1-16,0 0 7 15,0 0-8-15,0 0 9 16,0 0-1-16,0 0-1 15,0 0 5-15,0 0-6 16,0 0 2-16,0-2 1 0,0-1-2 16,0 2 8-16,0-3-14 15,0 4 12-15,0 0-11 16,0-3 10-16,0 3-5 16,0-1-6-16,0-2 8 15,0 0 0-15,0-1-8 16,0 0 8-16,0 1-8 15,0 2 7-15,0-2 4 16,0 3-11-16,0-1 5 16,0 1 6-16,0 0-4 15,0 0 4-15,0 0-5 16,0 0 1-16,0 0-1 0,0 0-1 16,0 0-5-1,0 0 9-15,0-2-4 0,0 2 1 16,0 0-6-16,0 0 0 15,0 0 7-15,0 0-7 16,0-3 11-16,0 3-4 16,0 0-2-16,0-1 0 15,0 1-5-15,0-3 6 16,0 2 0-16,0-2-6 16,-2 2-1-16,0-2 0 15,2 1 2-15,0 2-2 16,0-2 2-16,-3 2 5 15,3 0-7-15,0 0-1 16,0 0 1-16,0 0 0 16,0 0 1-16,0 0 5 15,0 0-5-15,0 0 0 0,0 0 8 16,0 0-9-16,0 0 1 16,0 0-1-16,0 0 0 15,0 0 0-15,0 0 0 16,0 0-1-16,0 0 1 15,0 0 0-15,0 0 0 16,0 0 1-16,0 0-1 16,0 0 1-16,0 0 1 15,0 0-1-15,-2-3 10 16,0-1-10-16,-1-5 0 16,-1-3 0-16,0 2-1 15,-1 0 0-15,3 2 0 0,0 0 0 16,0 4 0-16,0 0 1 15,2 2-1-15,0 2-1 16,0 0-1-16,0 0 2 16,0 0-2-16,0 0 2 15,0 0-1-15,0 0-6 16,0 0-4-16,0 0 4 16,0 0-5-16,0 4-5 15,0 5 2-15,0 4 5 16,0 7 1-16,6 6 9 15,5 6 0-15,3 7 0 16,-3 3 2-16,0 2-1 0,-2 0 5 16,0-2-6-16,-1-6 1 15,0-8-1-15,-2-8 0 16,-1-4 1-16,-1-6-1 16,-4-2 1-16,2-3-1 15,-2-4 0-15,0 2 1 16,0-3 7-16,0 0-2 15,0 0 1-15,0 0-5 16,0 0 4-16,0 0-5 16,0 0 5-16,0 0-5 15,0 0-1-15,0 0 0 16,0 0 7-16,0 0-7 16,0 0 0-16,0 0 0 15,0 1 0-15,0 9-11 16,0 6 4-16,0 12 7 0,-6 4 5 15,-4 1-5-15,4-11 0 16,3-10 0-16,1-8 6 16,2-4 2-16,0 0-2 15,0 0 3-15,0 0 0 16,0 0-2-16,0 0 4 16,0-2 1-16,0-4 0 15,0 0 3-15,-2-4-9 16,-2-4-5-16,2-4 0 15,-3-7-1-15,3-6 0 16,0-8 0-16,2-7-1 16,0-2 1-16,0 2-1 15,0 4 1-15,0 10-1 0,0 10 1 16,0 8 0-16,0 6 1 16,0 4-1-16,0 4 0 15,0-2-1-15,0 2-5 16,0 0 5-16,0 0-7 15,0 0-1-15,0 0 0 16,0 0 3-16,0 0-3 16,0 0 2-16,0 0 6 15,0 0-1-15,0 0 1 16,0 0-5-16,0 2-31 16,0 2-42-16,0 4-70 15,0 10-101-15,0-2-119 16,0-12-356-16</inkml:trace>
  <inkml:trace contextRef="#ctx0" brushRef="#br0" timeOffset="36268.25">2280 11754 354 0,'0'0'339'0,"0"0"-150"15,0 0-43-15,0 0 22 16,0 0-26-16,0 0 3 16,0 0-6-16,-7-28-5 15,7 20-34-15,0 1 1 16,0-4-36-16,9-3-1 0,11-1-42 16,7-6 10-1,6-3 8-15,8-2-6 0,8 2 0 16,-3 2 2-16,-3 4-25 15,-3 6 3-15,-9 10-13 16,-6 2 0-16,-10 0-1 16,-6 18 0-16,-7 10 0 15,-2 10 0-15,-6 9 16 16,-21 0-1-16,-4 1-6 16,-5-3 4-16,2-9-3 15,3-6 4-15,5-8 9 16,6-6 7-16,7-8-5 0,3-2-1 15,6-4-3 1,4-2-5-16,0 2-5 0,0-2-4 16,0 0-6-1,0 0-1-15,0 0 0 0,8 0 6 16,9 0 3-16,5 0 9 16,7-10 23-16,4-4 6 15,5-2-4-15,2 0-12 16,-5 0-13-16,-3 0-10 15,-8 6-3-15,-5 2-4 16,-11 2 7-16,-4 1-7 16,-1 4-1-16,-3-5-54 15,0-27-82-15,0 1-134 16,-3-12-870-16</inkml:trace>
  <inkml:trace contextRef="#ctx0" brushRef="#br0" timeOffset="37519.08">2249 9557 565 0,'0'0'637'0,"0"0"-453"16,0 0-37-16,0 0-31 15,0 0-30-15,0 0 5 0,0 0-6 16,0 0-33 0,0 0 18-16,0 0-37 0,7-6 8 15,8-6-24 1,12-4-16-16,6-6 19 0,7 0-20 16,3 1 0-16,1 3 2 15,-1 9-1-15,-7 3 0 16,-7 6-1-16,-8 0 0 15,-9 6-7-15,-12 16 7 16,0 10 2-16,-18 4 4 16,-16 4 7-16,-3-2-11 15,-1-8 5-15,5-8 5 16,10-8-11-16,9-6 2 16,8-4 9-16,6-4-11 15,0 0-1-15,2 0 0 0,20 0 0 16,14 0 0-1,11-8 6-15,4-2-5 0,3 2 0 16,-5 2 1 0,-7 4-1-16,-11 2-1 0,-8 0-1 15,-10 0-6-15,-7 2-4 16,-6 12 11-16,0 4 17 16,-6 2 33-16,-18 4 2 15,-1-2 23-15,-9 0 1 16,2-2-6-16,-5-2-27 15,2-2-19-15,3-3-12 16,8-2 1-16,4-3-3 16,6-3 10-16,6-1-5 15,3-3 0-15,1-1 4 16,4 0-1-16,0 0 6 0,0 0 7 16,0 0 5-16,0 0 0 15,0 0 1-15,0 0-16 16,0 0 10-16,0 0-7 15,0 0-7-15,0 0-8 16,0 0 3-16,0 0-6 16,0 0 3-16,0 0-8 15,0 0-1-15,0 0 6 16,0 0-14-16,0 0 16 16,0 0-16-16,0 0 14 0,0 0-6 15,0 0 1 1,0 0-1-16,0 0-1 0,0 0 1 15,0 0-3-15,0 0-3 16,0 0 2-16,0 0-74 16,0 0-85-16,0 8-138 15,11 5-331-15,4-5-6 0</inkml:trace>
  <inkml:trace contextRef="#ctx0" brushRef="#br0" timeOffset="44052.04">9151 11229 658 0,'0'0'283'0,"0"0"-120"15,0 0-39-15,0 0-8 16,0 0 16-16,0 0 2 15,0 0-1-15,0 0 23 0,0 0-21 16,0-2-16-16,0 0-5 16,0 2-6-16,0-2-3 15,0 2-2-15,0 0-18 16,0 0-15-16,0 0-3 16,0-2-31-16,0 2-20 15,10-2-14-15,5-4-2 16,9-4 0-16,16-2 0 15,12-4 1-15,4 0-1 16,0 2-2-16,-6 2 1 16,-7 4 1-16,-7 4 0 15,-12 0 0-15,-9 2-6 16,-7 2 6-16,-4 0 7 16,-4 0-6-16,0 0 9 15,0 0-10-15,0 0 0 0,0 0 0 16,0 0 5-16,-4 0-5 15,-17 0-1-15,-10 0 1 16,-12 6 0-16,-9 2 12 16,-6 2-11-16,-1 0 0 15,4 0 2-15,1 0 3 16,10 0-5-16,6-2 0 16,9 0-1-16,11-4 0 15,7-2 1-15,7 0-1 16,4-2-2-16,0 0-12 15,0 0-1-15,0 0-5 0,4 0 19 16,13 4-5 0,12-2 6-16,9 2 1 0,7-4 0 15,7 0 9-15,0 0-10 16,-4 0 0-16,-6 0-8 16,-9-2 7-16,-8 0-15 15,-7 0 16-15,-12 2 0 16,-1 0 1-16,-5 0 5 15,0 0 0-15,0 0 3 16,-2 0-9-16,-15 0 17 16,-6 0-8-16,-8 0-9 15,-3 0 2-15,3 0-1 16,4 4 20-16,11-2-12 16,7 0-8-16,7-2 6 0,2 0-7 15,0 0-1-15,0 0-5 16,0 0 6-16,0 0-1 15,0 0-1-15,0 0-14 16,2 0 16 0,7 0 9-16,0 0-8 0,0 0 5 15,0 0-5-15,-3 0 1 16,1 0-2-16,-4 0 4 16,1 0-4-16,-4 0 0 15,0 0 1-15,0 0 1 16,0 0-2-16,0 0 1 15,0 0 3-15,0 0-2 16,0 0 4-16,0 0-5 0,0 0-1 16,0 0 0-1,0 0 0-15,0 0 9 0,0 0-9 16,0 0-9-16,-29 12-118 16,-6 4-345-16,-15-4-432 0</inkml:trace>
  <inkml:trace contextRef="#ctx0" brushRef="#br0" timeOffset="45210.65">2757 13341 365 0,'0'0'71'16,"0"0"-71"-16,0 0-58 15,0 0-199-15</inkml:trace>
  <inkml:trace contextRef="#ctx0" brushRef="#br0" timeOffset="46636.84">2523 13898 436 0,'0'0'192'0,"0"0"-52"15,0 0-29-15,0 0-43 16,0 0-18-16,0 0-44 16,0 0 19-16,0-2-5 15,0 2 13-15,0 0 11 0,0 0 24 16,0 0 13-1,0 0-4-15,0 0-14 0,0 0-10 16,0 0 8-16,0 0-21 16,0 0-8-16,0 0-2 15,0 0 7-15,0 0-12 16,0 0-1-16,0 0-7 16,0 0-5-16,0 0-5 15,0 0-4-15,3 0 26 16,3 0 0-16,-1 0 4 15,-1 0 16-15,0 0-5 16,1 0-25-16,1 4 14 16,4 0-7-16,-2-4-1 15,3 2-6-15,3 0-10 16,1-2 33-16,3 0-9 0,5 0 15 16,-2 0-20-16,4-10 18 15,0-4 5-15,2-2-16 16,0-2-1-16,-2-4-13 15,4-4 10-15,0-4-12 16,-2-4-4-16,-4-2 0 16,-1-2 15-16,-6-3-23 15,-3 4 7-15,-4-3-5 16,-5-3 14-16,-4-3-15 16,0-6 8-16,0-2-14 15,-13-3 7-15,-5 2-3 16,-4-2-6-16,-3 5 2 15,1 4-1-15,-3 4 0 0,3 4 0 16,-1 8 0 0,0 2-1-16,-1 3 2 0,0 4 13 15,-4 1-9-15,1-1-6 16,3 5 1-16,1 2 11 16,1 5-6-16,6 2 6 15,2 3-11-15,3 3-1 16,-2 3 0-16,5 0 6 15,-3 0-6-15,-3 0-15 16,-4 5 8-16,-6 11 1 16,-5 6 5-16,-8 0 1 15,-1 4 0-15,-2 2 1 16,-5-2 5-16,1 1 0 16,1-1-6-16,5-4 0 15,7 0 2-15,1 0-2 0,8 2-1 16,1 4-7-16,4 2 8 15,5 4-18 1,3 2 18-16,7 2 0 0,1 2-1 16,3 4 2-16,0 1 4 15,3 3-5-15,12 2 0 16,5 6 1-16,5 0-1 16,4 6 2-16,4 7-1 15,1-1 0-15,3 2 0 16,-1-6 0-16,1-6 11 15,-3-13-12-15,-7-9-5 16,-3-13 5-16,-3-6 1 16,-4-5 0-16,-1-5 0 15,-3 0 0-15,3-3 16 0,1 2-17 16,1-6 0-16,5 0 0 16,-4 0 6-16,4 0 4 15,2 0 0-15,-6-12-1 16,-1 2-1-16,-2 2-1 15,-3 2-1-15,-4 0-6 16,-3 0-24-16,15-21-107 16,-1 4-134-16,-5-16-356 0</inkml:trace>
  <inkml:trace contextRef="#ctx0" brushRef="#br0" timeOffset="47551.32">2318 12278 626 0,'0'0'128'0,"0"0"-70"0,0 0-2 16,0 0 4-1,0 0 5-15,0 0 16 0,0 0-5 16,15 20 5 0,-1-12 12-16,6 2-2 0,4 2 2 15,8 4-5-15,5-2-5 16,11 2-21-16,1-4 11 16,15-4 2-16,5-6-19 15,4-2 5-15,8-8-23 16,-1-18-8-16,2-12-1 15,-6-6-5-15,-6-4-8 16,-12-4 1-16,-10 1-3 16,-12-3 5-16,-12-2-3 0,-11-4 5 15,-10-4-8 1,-3-4-3-16,-14-1-9 0,-17 5 0 16,-4 5 0-16,-3 8 6 15,-3 9-7-15,1 8 0 16,-1 6 0-16,-5 6 1 15,0 1-1-15,-3 3 0 16,-8 3 0-16,1 1 1 16,-4 2-1-16,-3 6 1 15,1 6-1-15,2 0 0 16,-1 7-11-16,1 18 4 16,0 8 6-16,2 8 0 15,0 3 0-15,6 2 1 16,6-2 7-16,8-3-7 15,9-4 0-15,11-1-1 16,7 0-6-16,9 5-5 0,2 1 12 16,2 6 1-16,16 0 0 15,4-2 0-15,5 0-1 16,6-4-34-16,16-7-171 16,-8-12-306-16,-6-16-593 0</inkml:trace>
  <inkml:trace contextRef="#ctx0" brushRef="#br0" timeOffset="49285.96">2022 10389 90 0,'0'0'593'0,"0"0"-414"16,0 0-13-16,0 0-43 0,0 0-31 15,0 0-28-15,0 0-26 16,-16 0-8-16,16 0-12 15,0 0-18-15,0 0 1 16,3 0-1-16,10 0 11 16,7 6 7-16,6 4 34 15,8 0-6-15,6 0 5 16,8-2-8-16,6-6 29 16,6-2-12-16,3 0 28 15,1-10-35-15,3-12-11 16,3-10-1-16,3-6-19 15,0-6-4-15,3-6-4 16,-7 1-2-16,-6-1-5 0,-12 6-5 16,-11 2 5-1,-13 4 5-15,-11 2-5 0,-10-2 5 16,-6-3-11-16,0 0 0 16,-4-5 18-16,-10-1-19 15,-3-1 0-15,1 0 0 16,3 2 0-16,-3 4 0 15,3 3 1-15,-3 6 5 16,1 3-6-16,-4 2 0 16,2 0 1-16,-5 2 8 15,1-3-8-15,2 3 0 16,-2 0 7-16,5 2-2 0,1 2-5 16,-1 4 14-1,1 0-2-15,-1 4-5 0,1 2 11 16,-3 0-7-16,-4 2-5 15,-3 2 5-15,-4 0-12 16,-6 4-3-16,-5 2 3 16,-1 2 1-16,-3 0 0 15,-5 2-1-15,-7 14 1 16,-2 4-1-16,-2 2 0 16,0 4 1-16,2 0 0 15,5 2-1-15,5-2 5 16,8 5-5-16,5-2 0 15,6 4-1-15,2 5-5 16,4 2 5-16,6 1 1 16,3 0-2-16,6 1-11 0,3-2 13 15,5 0-1-15,0 0-3 16,0-2 4-16,0 2 0 16,7 0-3-16,6 1 3 15,5 3 0-15,2 0 2 16,4 0-2-16,1 2 1 15,2 1 8-15,2-6-8 16,0-2 0-16,-2-3 0 16,0-7 1-16,2-2-1 15,-3-3 0-15,0-6 0 16,1-2 0-16,0-4-1 16,0 0 1-16,0-4 0 15,-3 0 5-15,1-4-5 0,-5 0 4 16,0-2-3-16,-4-2 8 15,-1 0-1-15,-2 0-8 16,-3 0 0 0,-6 0 11-16,0 0-1 0,-4 0 0 15,2 0 3-15,-2 0-7 16,0 0-1-16,0 0 1 16,0 0 2-16,3 0-1 15,-3 0 12-15,0 0 4 16,0 0 10-16,0 0 6 15,0 0 8-15,0 0-23 16,0 0 15-16,0 0-8 0,0 0-9 16,0 0-2-16,0 0-3 15,0 0 6-15,0 0 0 16,0 0 0-16,0 0 1 16,0 0-6-16,0 0-5 15,0 0-7-15,0 0 2 16,0 0-7-16,0 0 5 15,0 0 2-15,0 0-3 16,0 0 2-16,0 0-7 16,0 0 7-16,0 0-7 15,0 0 7-15,0 0-8 16,0 0 6-16,0-2-5 16,0-2-1-16,0-4 0 15,0 2 0-15,0 2-1 16,0 0 1-16,0 0 0 0,0 2-1 15,0 2 0-15,0-2-5 16,0-2-4-16,0 0 8 16,0-2-16-16,-5-2-3 15,-6 0-17-15,-7 6-31 16,-42 14-96-16,2 16-334 16,-13 2-334-16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50:29.779"/>
    </inkml:context>
    <inkml:brush xml:id="br0">
      <inkml:brushProperty name="width" value="0.05292" units="cm"/>
      <inkml:brushProperty name="height" value="0.05292" units="cm"/>
      <inkml:brushProperty name="color" value="#FF0000"/>
    </inkml:brush>
  </inkml:definitions>
  <inkml:trace contextRef="#ctx0" brushRef="#br0">8527 14945 684 0,'0'0'198'0,"0"0"-59"0,0 0-15 16,0 0-46-16,0 0 2 15,0 0-18-15,-4-4 9 16,4 4 3-16,0 0 9 15,0 0-26-15,0-2-32 16,0 2-25-16,0 0 0 16,0 0-32-16,0 0 20 15,0 0-1-15,6 0 13 16,6 0-1-16,6 6 8 16,4 2-7-16,7 2 19 15,4 2 12-15,3-2-8 16,3 2 11-16,-4-2-18 15,3-6-2-15,-3-2-2 16,3-2 4-16,2 0 9 16,3-14 6-16,-1-12-2 0,5-10 0 15,1-4-8-15,0-5 5 16,-7 4-7-16,-5 0-1 16,-7 3-11-16,-6 4 12 15,-7-2 3-15,-6-2 4 16,-1-2 15-16,-2-2-17 15,-5 0-23-15,-2 4 32 16,0 2-9-16,0 5-6 16,-7-3-17-16,-6 0 1 15,-1-2 5-15,-1-2-4 16,-3-2-3-16,1-2-3 16,-4-2 3-16,-1 1 0 0,2 2 1 15,-4 0 8-15,1 5 0 16,-4 2 16-16,4 2-16 15,-4 2-3-15,2 6-5 16,2 2-1-16,0 4 22 16,2 6-16-16,1 0 7 15,-3 4-13-15,2 2-8 16,0 4 2-16,-3 2-22 16,-1 0 12-16,-5 0 16 15,-1 0 0-15,-4 16 1 16,-2 2 10-16,-5 6-11 15,-1-2 7-15,1 2-5 16,0 0-1-16,3 4 0 0,6-2-1 16,-1 5 1-1,5 2-1-15,0 6-6 0,7 1-6 16,5 2 4-16,8 4 8 16,7 0 0-16,2 4-8 15,0-2 8-15,13 2 14 16,7-4-14-16,2-3 0 15,0-5-7-15,3-4 7 16,0-6 5-16,2-4-5 16,-3 0 1-16,9-6 1 15,-2-2-2-15,10 2-13 16,5-2-54-16,47-4-143 16,-10-8-292-16,-2-4-457 0</inkml:trace>
  <inkml:trace contextRef="#ctx0" brushRef="#br0" timeOffset="1916.89">11457 15061 124 0,'0'0'506'0,"0"0"-358"16,0 0-64-16,0 0-9 16,0 0-10-16,0 0-3 15,0 0 2-15,2 0 10 16,-2 0 1-16,0 0-8 16,0 0-9-16,0 0-10 15,0 0-6-15,0 0-10 16,0 0-5-16,0 0-2 15,0 0 16-15,0 0-8 16,0 0-6-16,0 0 5 16,2 0-9-16,2 0 2 15,0 0-3-15,5 0 9 0,-3 0 11 16,6 0-8-16,3-4-1 16,7-6-5-16,5-4 12 15,4-2 8-15,7-4-13 16,6-4-8-16,1 0-2 15,4-2-8-15,2-4-8 16,-1 2 6-16,-2-4-14 16,-3 1 13-16,-1 8-8 15,-5 1-5-15,-8 5-1 16,-9 7 3-16,-6 2-3 16,-7 4 1-16,-7 4-1 15,-2 0-1-15,0 0-1 16,0 0 2-16,0 0-14 0,0 0 7 15,0 0 7 1,0 0 0-16,0 0 0 0,-5 0 0 16,-10 8-20-16,-5 6 12 15,-11 12 8-15,-10 6 22 16,-3 11-15-16,-6 5 1 16,2-2-7-16,3-2 9 15,5-8-9-15,9-8 9 16,6-6-9-16,8-12-1 15,7-2 7-15,6-4-5 16,2-4 6-16,2 0-8 16,0 0-15-16,0 0-36 15,0 0 49-15,8 0 2 16,13-8 2-16,8-10 18 16,6-8 2-16,3-2-8 0,3-2-5 15,-1-2-8-15,-3 4 9 16,-3 2-2-16,-5 4-1 15,-5 5-6 1,-8 6 11-16,-7 4-11 0,-5 6 0 16,-2 1 0-16,-2 0 0 15,0 0-1-15,0 0-26 16,-6 14-28-16,-14 16 54 16,-7 12 7-16,-9 6 15 15,1 0-6-15,1-8-15 0,10-12-1 16,3-6-3-1,11-14 3-15,5-2 1 0,1-2 15 16,4-4-10-16,0 0 9 16,0 0-6-16,0 0-8 15,0 0 0-15,0 0 0 16,0 0 20-16,0-4 6 16,9-8 2-16,7-6-2 15,5-10-9-15,4-4-1 16,0-2 0-16,-1 6-10 15,-4 2 9-15,-4 8-2 16,-3 4-13-16,-6 6 21 16,-2 2-3-16,-3 4 1 15,-2 2-2-15,0 0 8 16,0 0 3-16,0 0-3 0,0 0-2 16,0 0-12-1,0 0 18-15,0 0-5 0,0 0-2 16,0 0-16-16,0 0 7 15,0 0-13-15,0 0-1 16,0 0 8-16,0 0-1 16,0 0 0-16,0 0-5 15,0 0 4-15,0 0-5 16,0 0 7-16,0 0-7 16,0 0-1-16,0 0-19 15,0 0-48-15,0 0-141 16,0 12-112-16,-5-2-326 15,-4-2-230-15</inkml:trace>
  <inkml:trace contextRef="#ctx0" brushRef="#br0" timeOffset="54732.24">1652 11680 309 0,'0'0'137'0,"0"0"-75"15,0 0-26-15,0 0-20 16,0 0-15-16,0 0 51 16,0 0-51-16,-7 0 8 15,5 0-8-15,0 0 14 16,2 0 9-16,0 0-18 0,0-2 4 16,0 0 8-16,0 0-3 15,0 0 11-15,0 2-5 16,0-1 10-16,0-2-3 15,0 3-2-15,0 0 3 16,0 0-8-16,0 0-20 16,0 0 13-16,0 0-13 15,0 0-1-15,4 0 0 16,3 0 9-16,4 0-2 16,2 0 13-16,5 0-12 15,2 3 25-15,5 0-10 16,2 3-22-16,2 0 20 15,0 1 10-15,2-2-16 0,0 0-6 16,0 0-8 0,0-2 2-16,3-2 4 0,-5 1 5 15,0-2-11-15,-3 0 0 16,1 0 6-16,-5 0-6 16,1-2 5-16,-2-3 1 15,0-6-7-15,-1 4 7 16,0-4 3-16,0-3 6 15,-2 0 7-15,-3 0-7 16,1-4 7-16,-3 0-12 16,1-2 6-16,-3 0 0 15,2-2-4-15,-1-2-7 16,-4 2-5-16,3-2 8 16,-1-2-9-16,-2 0 0 0,3-4 1 15,-4-2 15 1,0-1-9-16,-1 1-7 0,-1 3-2 15,-3 0 2-15,-2 3 11 16,0 2 3-16,0 0 8 16,0 4-12-16,-9 0 9 15,-6 0 11-15,3 0-8 16,0 0-12-16,-2 0-9 16,1 0 8-16,-1 2 1 15,-1 2-9-15,1-3 12 16,1 4-12-16,-3-4-1 0,1-1 1 15,-4 2-1 1,4-2 0-16,-3 2 0 0,1 4 0 16,1 0 2-16,-2 2 4 15,0 0-5-15,-2 2 15 16,3 0-16-16,-4 0-10 16,1 0 10-16,-2 2 3 15,0 0 5-15,-3 0-7 16,-4 2-1-16,0 2 7 15,-4 0-7-15,-3 2-1 16,1 2 1-16,-1 0 9 16,3 0-8-16,4 0 5 15,0 0-5-15,4 0 7 16,2 0-6-16,2 0-1 16,0 2 0-16,1 4-1 0,5 0-16 15,-3 0-27-15,3 2 12 16,1 0 9-16,-1 0 22 15,-4 4 2-15,2 4 4 16,-3 4 2-16,-3 6-6 16,-4 4-2-16,-4 6 0 15,-4 4 4-15,-1 3-2 16,1 1 3-16,3-2-5 16,6 0-7-16,3-4 7 15,8-4 0-15,4-2 8 16,8-6-8-16,3-2-7 15,0-2 1-15,0 0-10 16,16 2 16-16,1 1-11 16,6 1 5-16,4 0-4 15,2 2 10-15,0 2-2 0,2-2 2 16,0 0 0-16,-2-4-4 16,0 0-15-16,-4-4 13 15,0 0 6-15,0-2 3 16,0 0 4-16,0 0 20 15,0 0-27-15,-2-1-8 16,0-3 8-16,2 0 1 16,-3-1 9-16,2-3-2 15,-2 1-8-15,3-4 0 16,-2 0 6-16,-2-3-5 0,6 0-1 16,0-4 10-1,2 0-1-15,4 0 1 16,1 0-9-16,1-12 9 0,4-5-7 15,1-5 10-15,-3-1-10 16,1-1 7-16,1-1-9 16,-4-1 0-16,1 2 0 15,-1-2 1-15,-2-2 10 16,-1-2-11-16,-1-2 7 16,-2 0-6-16,-2 2 4 15,-5 4-4-15,-5 4-2 16,-5 6 6-16,-3 4-3 15,-3 2-2-15,-1-2 5 16,-2-5-6-16,1-7 0 16,-2-10 0-16,-2-6 1 0,0-6 0 15,0 0 0 1,0 0 0-16,-2 6 7 16,-8-1-7-16,0 5 1 0,-1 3 0 15,-1-2-1-15,1 5 0 16,-3 0 0-16,1 2 0 15,0-2 8-15,0 2-8 16,0 0-1-16,-3 0-3 16,1 2 1-16,-4 0 2 15,0 4-2-15,-2 2 1 16,-3 2-15-16,-3 2 3 16,0 2-19-16,-2 0-11 15,0 1 43-15,0 4-22 16,-2-2 21-16,2 1 1 15,0 2 0-15,1 0 9 0,-3 0-7 16,1 2 15-16,1 2-16 16,0 0-2-16,5 2 1 15,1 0 0-15,6 2 0 16,1 0 0-16,3 0 0 16,-1 0-2-16,3 0 2 15,-1 2-7-15,2 8-6 16,-3 6 11-16,-1 2-28 15,-3 4 30-15,-2 6-18 16,-1 1 18-16,-2 4 0 16,0 2-12-16,-3 3 12 15,2 2 15-15,2 2-15 16,1 0-12-16,4-4 12 0,2-6 8 16,4-6-7-16,3-6-1 15,2-3 0-15,1-4-1 16,-1 1-12-16,1 0 13 15,2 0 4-15,0 1-4 16,2-1-6-16,0 0 5 16,0 0-7-16,0-2-4 15,0 0 11-15,0 0 1 16,0 0 0-16,0-2-1 16,2 0 1-16,0 0-4 15,0 0 4-15,0 0 0 16,3 2-7-16,-4-2 7 15,5 0-2-15,-4 0 2 0,0-2 9 16,1 0-8-16,-1-2-1 16,-2-2 0-16,2-2-1 15,-2-2 0-15,0 0 0 16,0 0-6-16,0 0 7 16,0 0 24-16,0 0 17 15,2 0-6-15,-2 0-8 16,0 0-25-16,0 0 8 15,0 0-9-15,0 0 5 16,0 0-6-16,2 0-11 16,2 0-71-16,5 0-61 15,28-12 36-15,-4-2-126 16,0-10-164-16</inkml:trace>
  <inkml:trace contextRef="#ctx0" brushRef="#br0" timeOffset="55256.07">8654 6802 88 0,'0'0'0'0,"-59"112"-72"0</inkml:trace>
  <inkml:trace contextRef="#ctx0" brushRef="#br0" timeOffset="59452.02">11480 8161 176 0,'0'0'153'0,"0"0"-95"15,0 0-12-15,0 0-23 0,0 0 0 16,0 0 29 0,0 0-6-16,-2-32 12 0,2 26-16 15,-3 4-2-15,1 0 31 16,0 2-2-16,0 0-15 15,0 0-11-15,0 0 6 16,-2 0 22-16,2 0-7 16,2 0 14-16,-2-2-23 15,2 2-7-15,-2 0-6 16,2 0-23-16,-2 0-2 16,2 0-14-16,0 0 7 0,-2 0 6 15,2 0-1-15,0 0-13 16,0 0 23-16,0 0-18 15,0 0 10-15,0 0-4 16,0 0 5-16,0 0-2 16,0 0 3-16,0 0-5 15,0 0 1-15,0 0-6 16,0 0 2-16,0 0-11 16,0 0 0-16,0-4-9 15,10-4 9-15,15-4 13 16,4-4 11-16,6-2-6 15,4-2 4-15,-3 0-16 16,-3 2-5-16,0 0 2 16,-4 3 9-16,-2 1-12 15,-2 5 1-15,-6-1 1 0,-5 3-2 16,-5 6-2 0,-5-1 1-16,-2 2-5 0,-2 0-3 15,0 0 3-15,0 0-4 16,0 0-19-16,-4 7-77 15,-18 15 50-15,-10 10 56 16,-7 7 32-16,-5 1-24 16,-2-4-7-16,9-6 21 15,10-8-22-15,6-8-8 16,9-4 8-16,3-6 19 16,7-2-19-16,-1 0-3 15,3-2-5-15,0 0 8 16,0 0-29-16,0 0-6 0,0 0 12 15,11 0 13-15,12-4 10 16,8-8 38-16,7-6 11 16,8-4-17-16,1-2-6 15,-5 2-10-15,-6 4-5 16,-7 4-11-16,-9 4 1 16,-9 2 8-16,-4 6-9 15,-4 0 0-15,-3 2 0 16,0 0-12-16,0 0-61 15,-12 8 53-15,-15 12 20 16,-11 6 14-16,-6 8 6 16,-7 2-18-16,1-2 5 15,8-8-5-15,7-8-2 16,12-7 15-16,10-8-14 0,9-1-2 16,4-2 1-16,0 0-51 15,2 0 3-15,19-4 48 16,11-12 5-16,9-4 12 15,7-6-7-15,1-2 5 16,-4 4-8-16,-7 4 15 16,-12 4-9-16,-8 6-13 15,-7 2 1-15,-6 6 0 16,-2 0 0-16,-3 2 0 16,0 0-1-16,0 0-55 15,-12 2 55-15,-13 14 31 0,-13 8-31 16,-10 6 12-1,-8 4-5-15,-2 0-7 0,9-3 9 16,11-10-9-16,13-6 6 16,12-10 1-16,9-3-7 15,4-2-17-15,0 0-62 16,13-6 79-16,14-13 27 16,11-10-10-16,7-7-2 15,1 0-2-15,-1 2-3 16,-9 6 2-16,-7 8-12 15,-10 6 8-15,-7 6-7 16,-6 4 7-16,-4 2-8 16,-2 2 1-16,0 0 2 15,0 0-3-15,0 0-5 16,0 0 5-16,0 0 24 0,-2 0 7 16,-4 0-30-1,-1 2-2-15,-2 6-5 0,0 4-58 16,-4 6-39-16,-1 10-17 15,-11 16-21-15,4-4-163 16,-2-10-555-16</inkml:trace>
  <inkml:trace contextRef="#ctx0" brushRef="#br0" timeOffset="67866.83">8534 8274 175 0,'0'0'193'0,"0"0"-105"16,0 0-45-16,0 0 2 16,0 0-2-16,0 0-18 15,0-7-11-15,0 7-5 16,0 0-2-16,0 0 0 16,0 0-5-16,0 0 14 15,0 0 18-15,0 0-3 16,0 0-17-16,0 0 9 0,0 0 16 15,0 0 10-15,0 0 51 16,0 0-3-16,0 0-29 16,0 0 3-16,0 0 3 15,0 0-28-15,0 0-21 16,0 0-14-16,0 0 10 16,0 0-21-16,0 0-12 15,0-2 11-15,0 0-11 16,5 0 12-16,10 1 5 15,3-3 0-15,2-3 1 16,2 0 6-16,3-4-6 0,2 0 2 16,2-4-8-16,0-1 6 15,2 0 1-15,-2 2-5 16,-7 0 4-16,-2 6-6 16,-7 2 1-16,-3 2 0 15,-6 2-1-15,-4 2-1 16,2 0 1-16,-2 0 0 15,0 0 11-15,0 0-9 16,0 0 6-16,0 0-6 16,0 0 4-16,0 0-6 15,-12 0 0-15,-7 18-32 16,-8 6 6-16,-4 4 12 16,-2 2 13-16,1 1-17 0,3-5 7 15,3-2 2 1,3-2 2-16,6-4 7 0,1-4 0 15,7-4 0-15,5-2 0 16,2-4-9-16,2-3-4 16,0-1-2-16,0 0-2 15,0 0 17-15,13 0-2 16,3 0-3-16,1 0 5 16,-1 0 16-16,-1 0-10 15,-1 0 4-15,-5-1-9 16,-5-1 15-16,-2 0 6 15,0 2 0-15,-2 0-8 16,0 0 6-16,0 0-20 16,0 0-1-16,2 0-2 15,6 0-7-15,7 0-67 0,10 0 19 16,39 0-95-16,-1 0-132 16</inkml:trace>
  <inkml:trace contextRef="#ctx0" brushRef="#br0" timeOffset="69167.42">9105 14889 12 0,'0'0'145'0,"0"0"-145"16,0 0-102-16,0 0 101 15,0 0 1-15,0 0 7 16,0 0-6-16,-7 12-1 0,22-8-62 15</inkml:trace>
  <inkml:trace contextRef="#ctx0" brushRef="#br0" timeOffset="69610.17">9115 14995 120 0,'0'0'133'0,"0"0"-96"15,0 0-28-15,0 0-9 16,0 0-94-16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1T03:04:06.466"/>
    </inkml:context>
    <inkml:brush xml:id="br0">
      <inkml:brushProperty name="width" value="0.05292" units="cm"/>
      <inkml:brushProperty name="height" value="0.05292" units="cm"/>
      <inkml:brushProperty name="color" value="#FF0000"/>
    </inkml:brush>
  </inkml:definitions>
  <inkml:trace contextRef="#ctx0" brushRef="#br0">2467 3469 785 0,'0'0'161'0,"0"0"-91"16,0 0 38-16,0 0 30 16,0 0-67-16,0 0 4 15,-7-6 8-15,7 4 4 16,0 2-13-16,0-2-20 16,0 2-10-16,0 0 3 15,0 0-11-15,0 0-3 16,0 0 5-16,0 0-15 15,0 0 17-15,0 0-5 16,0 0 3-16,0 0 32 16,0 0-36-16,0 0-13 15,0 0-11-15,0 0 6 16,0 0-1-16,0 0 1 16,0 0-5-16,0 0-10 15,0 0 32-15,0 0-11 0,0 0-4 16,0 0 2-16,0 0 1 15,0 0-8-15,0 0-12 16,0 0 23-16,0 0-9 16,0 0-5-16,0 0 2 15,0 0-1-15,0 0-2 16,0 0 8-16,0 0-2 16,0 0-3-16,0 0-1 15,0 0-1-15,0 0-4 16,0 0-5-16,0 0 8 0,0 0-8 15,0 0 5 1,0 0 0-16,-2 0-6 0,2 0 0 16,0 0 0-16,0 0-1 15,-2 0-6-15,2 0 5 16,-2 10-10-16,-5 6 12 16,1 8 2-16,-2 4-2 15,2 0-9-15,-1 0 8 16,3-4 0-16,0-2 1 15,-1 1 5-15,0-4-5 16,1-1 0-16,2-4 1 16,0 0 0-16,-1-3 0 15,-1 0 0-15,2 2 17 16,0-1-17-16,0 0 0 16,0-2 0-16,2 0-1 0,-4 0 1 15,4-2 0-15,0 2 0 16,-3-4-1-16,3 2 1 15,-1 2 2 1,-1 0-2-16,0 0 5 0,2 2 1 16,-2 0 1-16,2-4-7 15,-3-2 0-15,3 2-1 16,0-2 1-16,-2 0 5 16,2 2-6-16,0 2 0 15,0 0 0-15,-2 2 1 16,2 0 0-16,0 2 0 15,-2 0-1-15,2 0 0 16,-2 2 0-16,2 0 1 16,-2 4 0-16,2 0 0 15,-2 1 8-15,-1-3-3 0,3-2-6 16,-3-2 0-16,3-3 0 16,-1 2 1-16,1 1-1 15,-3 0 1-15,1 4 1 16,0 4-1-16,2-2 4 15,0 2-5-15,0-4 0 16,0 0 0-16,-3 0 0 16,3 2 0-16,-2 2 0 15,2 0 15-15,-2-2-14 16,2-4-1-16,0 0 1 16,0-3 1-16,0 1-1 0,0 4 0 15,-2 0 0-15,2 5 0 16,0 6 1-16,-2-1-1 15,2 2 7-15,0-4-8 16,0-2 1-16,0-2-1 16,0 2 0-16,0 0 1 15,0 2 6-15,0-4-6 16,0 0-1-16,0-1 1 16,0-3 2-16,0 1-2 15,0 2 0-15,0 1 0 16,0 4 0-16,0 0 1 15,0 2-2-15,0-2-3 16,0-2 2-16,-2 2 1 16,2-2 6-16,-3 2 0 0,1 0 0 15,2-2-5 1,-2 1 7-16,2-2-7 0,0 4-1 16,0 3 0-16,0 4 1 15,0 4 6-15,0 0-4 16,0-4-3-16,0 0 0 15,0 0 0-15,-3 0 0 16,3 1 9-16,0 1-3 16,0-7 3-16,0-2-9 15,0-5-1-15,0-2-9 16,0 0 10-16,0 2 1 16,0 0 12-16,0 4-7 15,0 2-6-15,0 0 0 0,0 0 0 16,0-4-7-16,3-2 7 15,-1-2 1-15,0 0 10 16,1 2-11-16,-1 2 0 16,0 5 0-16,0-1 0 15,0 2 2-15,0 0 4 16,1 0-11-16,-1 0 13 16,0 2-5-16,1 2-2 15,-2-2-1-15,2 2 0 16,0 3 8-16,-1-1-7 15,-2 2 10-15,0 0-10 16,2-2-1-16,-2-2-3 16,2-2 1-16,-2-2 2 0,2 2-1 15,0 2 0 1,3 2 1-16,-3 3 0 0,2 1 9 16,-3 2 13-16,-1 0-10 15,3 4-6-15,-3 0-5 16,0 2 11-16,0 0-11 15,4 2 5-15,-4 0 6 16,2 1 1-16,-2-5-7 16,2-4 2-16,0-2-8 15,-2-4 8-15,2 2-2 16,0-3 8-16,-2 1 3 16,0-4-16-16,2 1 1 15,-2 2 19-15,3-1-14 16,-3-2-5-16,2-2 2 0,0-4-3 15,-2-4 0-15,0-4 1 16,0-4-2-16,0-2 0 16,0-4 14-16,0 0-14 15,0-2 0-15,0 0 0 16,0 0 1-16,0 0-1 16,0 2 1-16,0 2-1 15,0 1 1-15,0-4 10 16,0-1-10-16,0-1 5 15,0 0-6-15,0 1 13 16,0 1-12-16,0 0-1 16,0 4 1-16,0 0 17 15,0 4-17-15,0 0 4 16,0 3 4-16,0 1-8 16,-2 1 11-16,2 0 3 0,0-2-3 15,0-2-5-15,0-4-5 16,0-2-2-16,0-4 1 15,0-2 0-15,0 0 0 16,0 0 0-16,0-4 5 16,0 2-4-16,0-2-1 15,0 0 5-15,0 0-6 16,0 0 7-16,0 0 1 16,0 0 1-16,-2 0-3 15,2 0-6-15,0 0 7 16,-3 0 4-16,1 0-11 15,-2 0-12-15,-14 0-115 16,-2 0-115-16,-4-12-543 0</inkml:trace>
  <inkml:trace contextRef="#ctx0" brushRef="#br0" timeOffset="1914.99">1454 7542 833 0,'0'0'221'0,"0"0"-146"0,0 0-11 15,0 0 7-15,0 0-5 16,0 0-5-16,0 0 9 15,0 0-6-15,0 0-12 16,0 0-15-16,0 0-13 16,0 0-6-16,0 0-1 15,0 0 4-15,2 0 1 16,0 0 2-16,3 0 1 16,3 0 15-16,0 0 8 15,5 0 13-15,2 0 13 16,3 0-23-16,1 0-16 15,4 0-17-15,2 0-1 16,1 0-17-16,6 0 21 0,1 0-14 16,2 0 5-16,1 0-3 15,5 0 6-15,-1 0-5 16,-3-3 2-16,3 3 6 16,-1 0 1-16,-4 0-9 15,3 0-4-15,-3 0 3 16,3 0-3-16,3 0 1 15,1 0-6-15,0 0 17 16,3 0-8-16,0 0-1 16,1 0 0-16,-4 0 0 15,3 0 1-15,-1 3-1 16,-1 1 5-16,-1-3-12 16,0 4 10-16,3-4-10 0,2 3 7 15,2-1-2-15,3 1 6 16,0-3 7-16,2 2 5 15,-2-3-10-15,-2 2-9 16,0 0-6-16,-4-2 0 16,-1 0 0-16,-3 2 13 15,1-2-13-15,-3 0 6 16,0 1 0-16,0-1 1 16,0 0-7-16,0 0 1 15,0 0 5-15,3 0 2 16,-1 0-7-16,1 0 5 15,1 0-5-15,-1 0 10 16,1-3-10-16,-2 1-1 0,1 2 2 16,-3-2 4-1,-1 2-6-15,1-3 10 0,1 2-8 16,-1-2-1-16,2 2 7 16,3 1-7-16,-3-3 0 15,3 2-1-15,-3-2-2 16,0 2 2-16,-1-1 0 15,-4-1 0-15,1 2 1 16,-2-2 14-16,0 3-15 16,-1-1 3-16,-1-2 4 15,-1 2-2-15,0-2 1 16,3 1 1-16,-1 1-6 16,4-2 5-16,3 2 4 15,0-3-8-15,1 1 5 16,3 2-1-16,-1 1-4 0,2-3-1 15,0 3 5-15,1 0-5 16,2 0 0-16,0 0 0 16,2 0-1-16,2 0 1 15,-1 0 9-15,0 0-9 16,3 0 0-16,0 0 0 16,0 0 0-16,-4 0 0 15,0 0-1-15,0 0 2 16,-6 0-4-16,3 0 2 15,-2 0 0-15,0 0 5 16,-3 0-5-16,1 0 1 16,-1 0-7-16,-3 0 6 0,1 0-1 15,-2 0 1-15,1 0 7 16,1 0-7-16,-3 0 0 16,4 0 5-16,1 0-5 15,-2 0-7-15,4 0 7 16,-3 0 0-16,3 0 1 15,-6 0 2-15,-3 0-3 16,-3 0-1-16,-3 0 1 16,-2 0 13-16,-2 0-12 15,-3 0-1-15,-1 0-1 16,-2 0 1-16,-2 0 0 16,-1 0 3-16,-1 0-3 15,-3 0 1-15,-3 0 1 0,-3 0 4 16,2 0-2-1,-6 0 2-15,3 0 5 0,-5 0-10 16,2 0 11-16,-1 3-4 16,-1-3-2-16,0 0-6 15,-2 0 19-15,2 1-7 16,-2-1 9-16,0 0-5 16,0 0 2-16,0 0-17 15,0 0 25-15,0 0-13 16,0 0-13-16,0 0 18 15,0 0-8-15,0 0-2 16,0 0-7-16,0 0-1 16,-4 3-13-16,-69 8-118 15,-4 0-360-15,-21-10-1074 0</inkml:trace>
  <inkml:trace contextRef="#ctx0" brushRef="#br0" timeOffset="4597.81">1478 6916 992 0,'0'0'195'16,"0"0"-140"-16,0 0-48 15,0 0 16-15,0 0-11 16,0 0 7-16,0 0 24 16,1 0 11-16,-1 0-11 15,0 0-3-15,0 0-3 16,0 0-12-16,3 0 4 15,0 0 16-15,-1 0-2 0,0 0-10 16,1 0-4 0,5 0 2-16,5-4 4 0,8-6 12 15,5-2-2-15,3-2 1 16,3 0-14-16,-1-1-20 16,0 2 2-16,2-3-3 15,3 0 0-15,-3-1 9 16,0-1 8-16,1 3-1 15,-3-3 2-15,3-1-1 16,2-1-9-16,-3 2-4 16,3 0-3-16,-3 2-9 15,0 0-2-15,1 2 7 16,-1 0-5-16,6 0 7 0,3-2-8 16,0 2 9-1,3-2-11-15,1 2 1 0,1 0 2 16,-3 0 3-16,1 2-12 15,0-1 7-15,-4 2-1 16,0-1 0-16,-1-1 1 16,2 2 0-16,-1-1 1 15,-4-1-1-15,3 2 5 16,-1-1 2-16,-1-1-6 16,-1 1 5-16,-1 1-7 15,1 0 1-15,0 1 0 16,-4 0 6-16,3 2-6 15,-3-2 8-15,0 0-9 16,1 0-1-16,-1 0 1 16,3-2 15-16,-3 2-15 0,0-2 6 15,2 2-6-15,-2 0 6 16,-4 0-5-16,2 0-1 16,2-2 1-16,-1 0 1 15,1 0-2-15,0 0 1 16,3 0-4-16,-3 0 9 15,0 0-10-15,-4 0 11 16,3 2-4-16,-5 0-1 16,2-1-1-16,2 0 0 15,2-1-1-15,0-1 2 16,1-1 3-16,1 0-4 16,-1 1-1-16,-3 0 0 0,0-1-1 15,3 0 1-15,0 0 15 16,1 1-15-16,1-4 1 15,1 3-1-15,-1 0 0 16,-1 0 0-16,2 2 5 16,-4 0-5-16,-4 2 0 15,0 0 2-15,0 2-2 16,-3-2 0-16,3 0 0 16,0 0 1-16,0 0-1 15,-2 2 14-15,-2 0-12 16,-3 2-1-16,-2 0 0 15,2-2-1-15,3 0 1 16,2 0-1-16,4-5 1 16,0 2 0-16,0-3 0 15,0-1-1-15,-4 4 1 0,-1-2 0 16,-1 4-1-16,0-1 0 16,1-1 0-16,1 1 0 15,-2 0 0-15,1-2 1 16,-1 2 5-16,-3 2-6 15,3-2 0-15,-4 2 0 16,2-2 1-16,2-2-1 16,-1 2 1-16,1-2 0 15,-1 0-1-15,-4 2 1 16,1 2 0-16,-2 0 0 16,-1-2 0-16,3 0-1 15,2-2 0-15,6-2 1 16,5 0 0-16,4-2-1 0,0 0 1 15,0 0 2-15,-1 2-3 16,2 2 0-16,-3 0 0 16,-1 0 0-16,-2-1-6 15,1 3 5-15,-1-1 1 16,0-1 3-16,1 2-3 16,1-3 0-16,0 1 1 15,0 2-1-15,1-2 0 16,1 1 3-16,-1-2-3 15,1 1 0-15,0 0 0 16,-4 0 14-16,0 0-5 16,-4 2-9-16,-2 2-8 0,-5 0 8 15,0 0 13-15,1 0-7 16,0-2-6-16,2 0 25 16,2-2-17-16,4 0-8 15,3-2 15-15,-3 2-6 16,0 0-8-16,-4 0-1 15,-2 2 0-15,-3 2 12 16,-2 0-10-16,-2 2-2 16,-3 0 0-16,1 0 7 15,-1-1-7-15,6 0-6 16,1-1 5-16,7-3 1 16,2 1 12-16,3-1-6 15,-1-4 0-15,3 4 0 0,-5 0-2 16,-2 1-3-16,-5 0-1 15,-1 2 0-15,-4 0 6 16,0 1 13-16,-2 0-19 16,-1-1 11-16,2-2 4 15,2 0 9-15,2 0-17 16,3-2 3-16,-1 0 7 16,-4 2-10-16,-2 2-5 15,-3 0-1-15,-1 4 4 16,-3 0-4-16,-2 0 1 15,0 0-2-15,0 0 0 16,0 2 11-16,-4-2-5 16,4 2 4-16,-5 0-1 15,0-2 9-15,-2 2 4 16,3 0-1-16,-3 0 16 0,0 2-17 16,-2-2 1-16,2 2 16 15,-2 0-9-15,0 0 5 16,0-2 2-16,0 2 1 15,0 0-3-15,0-2 1 16,0 2-6-16,0 0 4 16,0 0-1-16,0 0-7 15,0 0-4-15,0 0-7 16,0 0-5-16,0 0-1 16,0 0-6-16,0 0-1 15,0 0-5-15,-53 0-128 16,-3 12-242-16,-24-2-686 0</inkml:trace>
  <inkml:trace contextRef="#ctx0" brushRef="#br0" timeOffset="6461.92">3229 5356 1043 0,'0'0'234'0,"0"0"-125"0,0 0-2 15,0 0-40-15,0 0-22 16,0 0-23-16,0 0 9 16,0 0-1-16,0 0-6 15,0 0-17-15,0 0 9 16,0 0-3-16,0 0-3 15,0 0-8-15,0 0 14 16,0 0 10-16,0 0-2 16,0 0 9-16,0 0 5 15,0 0-7-15,0 0 7 16,0 0-1-16,0 0 1 16,0 0-2-16,0 0-13 15,0 0-3-15,-4 0-19 0,-1-4 8 16,1 0 4-16,0 2 3 15,-4 2-2-15,4 0-4 16,-2 0-8-16,-3 0-2 16,1 0-2-16,2 0 1 15,0 0 0-15,3 2-14 16,3 0-3-16,0 0-4 16,0 2 21-16,0 0 1 15,0-2 0-15,0 2 0 16,3-2 0-16,-1-2 1 15,2 0 2-15,-4 0 7 16,2 0 4-16,-2 0-3 16,0 0 3-16,0 0 5 0,0 0 7 15,0 0 14 1,0 0 5-16,0 0-11 0,0 0-21 16,0 0 8-16,0 0 1 15,0 0-10-15,0 0-12 16,0 0 0-16,0 0-25 15,0 0 11-15,0 0 8 16,0 0-20-16,0 0 17 16,0 4 7-16,0 4 1 15,0-2 1-15,2 2-1 16,4-4 0-16,-2-2 1 16,0-2 6-16,1 0-5 0,-1 0 5 15,2 0 5-15,2 0-1 16,-2-4 5-16,1-6-2 15,-3 2-7-15,-2 0 3 16,0 4-2-16,-2 2 32 16,0 2-11-16,0 0-7 15,0 0-19-15,0 0-2 16,0 0-26-16,0 0 7 16,0 0-8-16,0 0 27 15,0 8-21-15,0 0 9 16,0 2 12-16,0-2-6 15,0-2 0-15,0-2 0 16,3-2 5-16,-1-2 0 0,-2 0 1 16,3 0 2-16,-3 0 5 15,2 0-5-15,0 0 4 16,2-4-5-16,3-4 9 16,-3-2-3-16,1 0-1 15,-5 4 0-15,0 2 0 16,0 0-4-16,0 2-2 15,0 2-1-15,-11 0-39 16,-2 0 21-16,-5 2 11 16,1 10 8-16,2 2-2 15,7-2-10-15,2 0-17 16,4 0 29-16,2-2 1 16,0-2 0-16,0-4-1 15,0-2 0-15,0-2 2 16,0 0 5-16,0 0 2 0,0 0 2 15,2-4 3-15,6-10-5 16,-2 0 3-16,-1 0-4 16,-3 4 1-16,0 4 22 15,-2 4-8-15,0 2 0 16,0 0-22-16,0 0-2 16,0 0-13-16,2 0-66 15,10 6-123-15,1 8-197 16,3-6-118-16</inkml:trace>
  <inkml:trace contextRef="#ctx0" brushRef="#br0" timeOffset="7175.75">4288 5206 405 0,'0'0'595'16,"0"0"-456"-16,0 0-6 16,0 0 6-16,0 0-29 15,0 0-21-15,0 0-1 16,-49-13-39-16,46 11 2 16,1 0-11-16,2 2 8 15,0-2-11-15,0 2-24 16,0 0 7-16,0 0 11 15,0 0-19-15,0 0 1 16,0 0-4-16,-2 0 0 16,-2 0-9-16,-4 4-21 0,0 12 21 15,1 2 0 1,3 2-22-16,4 1-13 0,0-3 12 16,0-6 4-16,13-2 7 15,5-9 11-15,-1-1 1 16,6 0 10-16,2-7 8 15,-3-11-17-15,-2-3 18 16,-4 2 0-16,-6-2-3 16,-5 3 1-16,-5 2-16 15,0 2 10-15,0 7 1 16,-2 2 6-16,-9 5-18 16,-7 0-9-16,0 0 0 15,-4 10 9-15,1 4-1 16,6 3 1-16,6-6-17 15,4 0 7-15,5-6-22 0,0 0 23 16,0-1-20 0,0-4 27-16,0 0-27 0,0 0-22 15,0 0-66-15,12 0-70 16,-3 0-116-16,-3 0-356 0</inkml:trace>
  <inkml:trace contextRef="#ctx0" brushRef="#br0" timeOffset="7708.53">5388 4989 948 0,'0'0'413'16,"0"0"-264"-16,0 0-44 15,0 0-20-15,0 0-39 16,0 0-24-16,0 0-9 16,-25-10 3-16,25 10-15 15,-2 0-1-15,-2 0 1 16,-5 0-2-16,-4 0-11 0,-9 6 2 15,-7 12 10 1,0 2 26-16,0 2 12 0,6 0-3 16,8-4-24-16,8-4-11 15,4-4-8-15,3-2 8 16,0-4 0-16,23-2 0 16,6-2 9-16,11 0 7 15,5-16 0-15,-1-4-15 16,-3-2 1-16,-8 0-2 15,-11 4 8-15,-11 2 11 16,-6 6-5-16,-5 4 17 16,0 2 16-16,-5 2-39 15,-11 2 9-15,-1 0-11 16,1 0-6-16,3 0 0 16,3 0 0-16,6 0-69 0,4 6-133 15,0 4-79-15,8-2-315 16</inkml:trace>
  <inkml:trace contextRef="#ctx0" brushRef="#br0" timeOffset="8189.29">6221 4768 54 0,'0'0'771'0,"0"0"-589"15,0 0-33-15,0 0-19 16,0 0-27-16,0 0-20 15,0 0-22-15,-86 32-1 16,74-20-24-16,8-4-26 16,2 0-10-16,2-4 12 15,0-2-12-15,0-2 0 16,0 0 19-16,14 0-12 16,1-14 12-16,5-1 15 15,0-4-24-15,-6 3 9 0,-4 2 44 16,-5 4 20-16,-5 4 30 15,0 2-53-15,0 4-7 16,0 0-41-16,0 0-12 16,0 0-10-16,-7 0 9 15,1 0 1-15,-2 0-8 16,4 6-42-16,-5 8-161 16,5 0-106-16,0-8-843 0</inkml:trace>
  <inkml:trace contextRef="#ctx0" brushRef="#br0" timeOffset="9566.44">3050 6734 895 0,'0'0'318'0,"0"0"-209"0,0 0-32 16,0 0 39 0,0 0-49-16,0 0 28 0,0 0-8 15,0 0-1-15,0 0-33 16,0 0-19-16,0 0-19 15,0-3 11-15,0 3-13 16,0 0 2-16,0 0 4 16,0-2 19-16,0 2-1 15,0-2-1-15,0 0-15 16,0 1-12-16,0-2-3 16,0 3 22-16,0 0-22 15,0 0 23-15,0 0-13 0,-2 0-16 16,2 0-10-16,-4 0 2 15,0 6 2-15,2 5 6 16,-3-2 7-16,5 1-7 16,0-2-18-16,0 1 17 15,0-4 2-15,9 1 3 16,-1 1-2-16,2-3 5 16,1 0-7-16,-5-4-4 15,4 0 4-15,-1 0 1 16,-1 0 26-16,1-8-12 15,1-6-2-15,-6-3-11 16,-2 1 5-16,-2 2-4 16,0 0-2-16,0 4 5 15,0 5 0-15,-2 0-6 16,-7 5 0-16,0 0-2 0,-2 0 1 16,0 0-13-16,1 0 14 15,6 5 1-15,0-2-1 16,4 1-22-16,0-4 20 15,0 2-4-15,0-2 9 16,0 0-10-16,0 0 14 16,0 0-4-16,0 0-1 15,0 0-4-15,4 0-1 16,10 0 3-16,14 0-170 16,-1-6-334-16,-2 0-563 0</inkml:trace>
  <inkml:trace contextRef="#ctx0" brushRef="#br0" timeOffset="10186.78">4187 6571 993 0,'0'0'174'0,"0"0"-119"15,0 0 11-15,0 0 17 16,0 0-16-16,0 0 1 15,0 0 6-15,-19 0 21 16,19 0-30-16,0 0 11 16,-3 0-7-16,3 0-13 15,0 0-8-15,-3 0-1 16,3 2-18-16,-2 4-24 16,-2 4-5-16,2 2 0 15,2 2 0-15,0 0-1 16,0-2 1-16,0-2 0 15,2-2 2-15,7-4-1 0,2-4-1 16,2 0 7-16,3 0 2 16,1-6 2-16,2-10 5 15,-1-6-10-15,-3-2-5 16,-6 2 9-16,-4 0-9 16,-5 8 7-16,0 2-1 15,0 6-7-15,-7 6-2 16,-9 0-8-16,-2 0-6 15,3 0 15-15,1 10 1 16,6 0-9-16,1-2 1 16,7 0 0-16,0-4-3 15,0 0-18-15,0-4-9 16,13 0-25-16,14 0-72 16,-2-8-65-16,-3-6-306 0</inkml:trace>
  <inkml:trace contextRef="#ctx0" brushRef="#br0" timeOffset="11090.5">3717 5677 613 0,'0'0'711'0,"0"0"-606"16,0 0-64-16,0 0 1 0,0 0 0 15,0 0-31-15,0 0 26 16,-2 0 33-16,2 0-43 16,0 0 3-16,0 0-17 15,0 0-13-15,0 0 0 16,2-9 13-16,7 0-12 15,3-4 16-15,-6 2-11 16,0 0-5-16,-1 4 5 16,-5 4 10-16,0 3 40 15,0 0 10-15,0 0-19 16,0 0-33-16,-2 9-8 16,-7 4 7-16,3 1-12 15,-2 0 9-15,8-5-10 0,0-3-1 16,0-3 1-16,0-3 0 15,0 0 7-15,0 0 9 16,8 0-10-16,-4-11 47 16,2-1-9-16,-1 2 27 15,-3 3-8-15,-2 4-8 16,0 3-12-16,0 0-43 16,0 0-8-16,3 6-156 15,25 17-178-15,-1 0 12 16,6-5-637-16</inkml:trace>
  <inkml:trace contextRef="#ctx0" brushRef="#br0" timeOffset="11672.94">5252 5939 1422 0,'0'0'257'0,"0"0"-158"16,0 0-21-16,0 0-39 15,0 0-24-15,0 0-2 16,0 0-11-16,-6-5 4 15,6 5-6-15,0 0 0 16,0 0-14-16,-2 0 0 16,0 9-7-16,-2 7 20 15,2 0 1-15,0 1-7 0,2-3 16 16,0-6-18 0,0-2 19-16,0-5-16 0,4-1 8 15,8 0-2-15,-1 0 13 16,5 0 10-16,-3-1-22 15,-5-5 11-15,2-2 7 16,-8 4 38-16,1 1-22 16,-3 1-1-16,0 2-2 15,0 0-17-15,0 0-15 16,0 0-118-16,0 2-438 0</inkml:trace>
  <inkml:trace contextRef="#ctx0" brushRef="#br0" timeOffset="12267.47">6132 5855 641 0,'0'0'677'0,"0"0"-564"16,0 0-21-16,0 0 18 0,0 0-5 16,0 0 17-16,0 0-12 15,0-14-4-15,0 14-50 16,0 0-17-16,0-2-14 15,0 2-18-15,0 0 2 16,0 0 9-16,0-2-7 16,0 2-10-16,0-4-2 15,0-2 7-15,0-2-14 16,0 0-1-16,0 0 8 16,0 2-9-16,0 4 10 15,0 0 3-15,0 2-3 16,0 0-7-16,0 0 1 15,0 0-25-15,-4 2 19 0,-1 6 3 16,3 0 6 0,2-2-3-16,0-2 0 0,0 0 6 15,0-4 0-15,4 0 6 16,8 0-3-16,-1 0 22 16,0-2-12-16,1-8 24 15,-6 2-9-15,-2 0 26 16,-4 6-14-16,0 0-12 15,0 0-27-15,-2 2-1 16,-9 0-80-16,5 0-172 16,1 4-140-16,5 0-376 0</inkml:trace>
  <inkml:trace contextRef="#ctx0" brushRef="#br0" timeOffset="12626.28">6752 5618 789 0,'0'0'833'15,"0"0"-642"-15,0 0-68 16,0 0-19-16,0 0-45 0,0 0-27 15,0 0-8 1,0-1-17-16,0 1-7 0,0 0-20 16,0 0 20-16,5 0 4 15,-3 0 8-15,0 0-12 16,-2-4 27-16,0 0 35 16,0-3 60-16,0 1-22 15,0 1-4-15,0-4-18 16,0 4-44-16,0 1-12 15,0 4-22-15,-2 0-50 16,0 0-197-16,-3 0-790 0</inkml:trace>
  <inkml:trace contextRef="#ctx0" brushRef="#br0" timeOffset="15850.01">2919 5532 595 0,'0'0'232'15,"0"0"-76"-15,0 0-55 16,0 0-21-16,0 0-25 0,0 0-16 16,0 0-10-1,0-8 6-15,0 8-14 0,0 0 3 16,0 0 29-16,0 0-6 15,0 0-8-15,0 0-7 16,0 0 10-16,0 0 3 16,0 0-3-16,0-2 2 15,0 2 7-15,0 0 8 16,0-2 4-16,0 2-9 16,0 0-12-16,0 0-17 15,0 0-10-15,0 0 2 16,0 0-17-16,0 0 0 15,0 0 0-15,0-2 21 16,0 2-21-16,0 0 1 0,0 0 7 16,0 0-7-16,0 0 9 15,0 0-1-15,0 0 0 16,0 0-8-16,0 0 14 16,0 0-8-16,0 0-6 15,0 0 9-15,0 0-1 16,0 0-9-16,0 0 15 15,0 0-14-15,0 0-1 16,0 0-5-16,0 2 4 16,0 10-10-16,0 4 6 15,0 9 5-15,0 6 0 16,0 1-8-16,0 3 7 16,0-6 2-16,0 0 13 0,0-5-5 15,0-4-9-15,0-2-2 16,0-4-6-16,0-2 16 15,0-2-5-15,0-2-2 16,0-2-1-16,0-2-7 16,0 2 6-16,0-2 1 15,0 0 13-15,0 0-10 16,0 0-3-16,0 2 1 16,0-4 1-16,0 2-2 15,0 0 1-15,0-2 0 16,0 2-1-16,0 0-13 15,-2 0 13-15,2 0 10 16,-2 2-8-16,2 0 4 16,-2 2-6-16,2 0 1 15,0 2-1-15,0 0 0 0,0-2 0 16,0 1 1-16,0-4-1 16,0 1-11-16,0 1 10 15,0-3 1-15,0-3 13 16,0 3-11-16,0-2-1 15,0 2-1-15,0-1 1 16,0-2-1-16,0-1 2 16,0 3 17-16,0-2-12 15,0 2-5-15,0 3-2 16,0-1 0-16,0 3-1 16,0 1 2-16,0-1-2 15,0 0 6-15,0-2-5 16,0-2 0-16,0 2 1 0,0-2 2 15,0-3-3-15,0 3 1 16,0-1-1-16,0-1 0 16,0 0 1-16,0-2 3 15,0 0-4-15,0 2 1 16,0-2 3-16,0 0-4 16,0 0 1-16,0 0-2 15,0 0 1-15,0 0 0 16,0 0 9-16,0 0 9 15,0 0-17-15,0 0 11 16,0 0-2-16,0 0 12 16,0 0-20-16,0 0 7 0,0 0-9 15,0 0-10-15,0 0 10 16,0 0 0-16,0 0 6 16,0 0-5-16,0 0 6 15,0 0-7-15,0-9-68 16,0-10-185-16,-2-9-962 0</inkml:trace>
  <inkml:trace contextRef="#ctx0" brushRef="#br0" timeOffset="17431.36">2865 5428 209 0,'0'0'516'0,"0"0"-442"15,0 0-53-15,0 0-12 16,0 0 5-16,0 0-4 0,0 0 63 15,0 0-7 1,0 0-25-16,0 0-5 0,0 0-19 16,0 0-16-16,0 0 25 15,0 0 13-15,0 0 19 16,0 0 17-16,0 0-16 16,0 0-8-16,0 0 29 15,0 0 20-15,0 0-18 16,0 0-24-16,0 0-16 15,0 0-12-15,0 4-16 16,0 4-1-16,-8 6 17 16,-9 4-13-16,-1 0 11 15,1 2-24-15,4-2 7 0,1-2-10 16,2 0-1 0,1-2-4-16,1 0 4 0,-3-2 19 15,3 1 0-15,0-2 2 16,-1 0-8-16,3-4 0 15,3 0 1-15,-2-6-14 16,5 2 2-16,0-2 4 16,0-1 0-16,0 0-5 15,0 0-1-15,0 0-1 16,0 0 1-16,-2 3 0 16,2-1 0-16,-2-1-9 15,0 2 9-15,0-3 1 16,2 1 13-16,0-1-14 0,0 0-9 15,0 0 9 1,0 0 0-16,0 0-1 0,0 0 1 16,0 0-6-16,6 0 15 15,7-5-4-15,5-5-5 16,5-7-5-16,2-1 5 16,0-1 6-16,2-3 7 15,0-1-18-15,-4 5 13 16,-3 0-7-16,-5 4-1 15,-4 6-11-15,-1 0 9 16,-4 4 2-16,-4 2-1 16,0 2 1-16,-2 0 12 15,0 0-12-15,0 0-12 16,0 0 12-16,0 0 0 0,0 0 1 16,0 0 1-16,0 0 6 15,0 0-7-15,0 0 0 16,0 0 17-16,0 0-17 15,0 0 16-15,0 0-16 16,0 0-1-16,0 0 2 16,0 0 0-16,0 0-1 15,0 0 14-15,0 0-15 16,0 0-8-16,0 0 8 16,0 0 1-16,0 0-1 15,0 0-1-15,0 0 0 16,0 0 1-16,0 0-1 15,0 0-15-15,5 0 15 0,-1 0-17 16,3 8 12 0,2 6 6-16,0 0-10 0,5 0 8 15,-4 0 2-15,1-2 10 16,1 2-9-16,-3-4 0 16,-1 3-1-16,-1-4 1 15,-2 1-10-15,1-2 9 16,-3 1 0-16,-1-1 3 15,0-4 6-15,0-1-5 16,-2-3-4-16,2 3-2 16,-2-3 2-16,0 0 11 15,0 0 10-15,0 0 7 16,0 0 6-16,0 0-15 0,0 0-7 16,0 0 10-16,0 0-16 15,0 0-6-15,0 0 1 16,0 0-1-16,0 0-15 15,0 0 15-15,0 0 0 16,0 0 2-16,0 0-1 16,0 0 0-16,0 0-1 15,0 0 0-15,0 12-136 16,0-1-131-16,-4 0-326 0</inkml:trace>
  <inkml:trace contextRef="#ctx0" brushRef="#br0" timeOffset="19215.41">2868 6547 212 0,'0'0'260'16,"0"0"-179"-16,0 0-34 15,0 0 69-15,0 0 17 0,0 0 18 16,0 0 11-1,0-18-37-15,0 18-50 0,0-2-4 16,0 2-17-16,0 0-7 16,0 0 15-16,0 0-11 15,0 0 2-15,0 0 14 16,0 0 10-16,0 0-33 16,0 0 0-16,0 0 7 15,0 0-1-15,0 0 1 16,0 0-1-16,0 0-26 15,0 0 0-15,0 0-5 16,0 0-6-16,0 0 0 16,0 0-13-16,0 0 0 15,0 6-6-15,0 8 6 16,0 0 0-16,-5 0 0 0,1 0 0 16,2 2 0-16,-2 0 9 15,2 0-8-15,-1 2 0 16,1 0 2-16,0-4-3 15,2 1 0-15,0-6 0 16,0 0 0-16,0-4 2 16,0-1-2-16,0 1 1 15,0-4-1-15,0 2 0 16,0-3 2-16,0 1-2 16,0-1 1-16,0 3 1 15,0-3 8-15,0 1-10 16,0-1 0-16,0 0 0 0,0 0 0 15,0 2 1-15,-2 2 0 16,2 3 8-16,-2 1-9 16,-1 6 2-16,0 1 4 15,1 2-5-15,0-3 8 16,0-2-8-16,0-5 7 16,2 0-7-16,0-5-1 15,0-2 1-15,0 2-1 16,-2-2 0-16,2 0 1 15,0 2 13-15,0-2-13 16,0 0-1-16,0 0 2 16,0 0 21-16,0 0-12 15,0 0 17-15,0 0-1 0,0 0 4 16,0 0-9-16,0 0-13 16,0 0-3-16,0 0 6 15,0 0-12-15,0 0 2 16,0 0-1-16,0 0 0 15,0 0 7-15,0 0-7 16,0 0 0-16,0 0 1 16,0 0 9-16,0 0-11 15,0 0 0-15,0 0 1 16,0 0-1-16,0 0 0 16,0 0 0-16,0 0-42 15,0 0-133-15,2 0-119 16,12 0-284-16</inkml:trace>
  <inkml:trace contextRef="#ctx0" brushRef="#br0" timeOffset="21269.51">4294 5492 1011 0,'0'0'207'16,"0"0"-114"-16,0 0-9 0,0 0 13 15,0 0 11-15,0 0 9 16,0 0 17-16,0 0-51 15,0 0-27-15,0 0-5 16,0 0-4-16,0 0 9 16,0 0-12-16,0 0-11 15,0 0 5-15,0 0 20 16,0 0-31-16,0 0 5 16,0 0 1-16,0 0-3 15,0 0-4-15,0 0-6 16,0 0 3-16,0 0 6 0,0 0-20 15,0 0 2-15,0 0 6 16,0-2-8-16,0 2 3 16,0-2 6-16,0 2 1 15,0-4 0-15,0 0-1 16,0-2-9-16,0 0-8 16,0 0 5-16,0 0 0 15,0 2-3-15,0-2 6 16,0 2-12-16,0 0 4 15,0 0-1-15,0 2 1 16,0 0 10-16,-2 0-4 16,2 0 10-16,0 2-10 0,0 0 8 15,0 0-3 1,0 0 7-16,0 0-19 0,0 0-1 16,0 0 0-16,0 0-12 15,0 0 1-15,0 0-10 16,0 6 1-16,0 4 9 15,0 2 12-15,2 4 0 16,3 0 1-16,-1 0-1 16,0-2 6-16,-1 0-5 15,1-2-1-15,1 0 6 16,-3-2-5-16,0 0-1 16,1-2 1-16,-1 1 0 15,0-1 0-15,0-1 0 0,0 0-1 16,-2-2 1-1,0 0 1-15,2-4 10 0,-2 2-11 16,0-3-2-16,0 0 1 16,0 0 0-16,0 1 0 15,0 2 0-15,0 1 0 16,3 2 0-16,-1-1 0 16,0 2 1-16,-2-3-1 15,2-1 0-15,0 1 1 16,-2 0 9-16,0-1-10 15,3-1 0-15,-3 2-8 16,0-2 8-16,0 0 0 16,0-1-1-16,0 2 1 15,0-3 1-15,0 0-1 16,0 0 1-16,0 0 10 0,0 0-10 16,0 0 4-16,0 0 4 15,0 0 7-15,0 0 8 16,0 0 8-16,0-3-8 15,0-4-24-15,-7-5-8 16,-6-6-126-16,4 1-159 16,-2 6-557-16</inkml:trace>
  <inkml:trace contextRef="#ctx0" brushRef="#br0" timeOffset="22314.94">4347 6092 324 0,'0'0'304'0,"0"0"-11"0,0 0-111 16,0 0-53-16,0 0-35 15,0 0-21-15,0 0 5 16,3-13-11-16,-3 13-16 16,0-1-12-16,0 1-18 15,0 0-4-15,0 0 10 16,0 0-1-16,0 0 6 15,0 0 0-15,0 0 16 16,0 0-2-16,0 0 5 16,0 0 3-16,0 0-21 15,0 0-3-15,0 0-21 16,0 0-9-16,0 12-19 16,0 12 19-16,0 10 28 0,-3 6 19 15,-3 2-16 1,-1 0-9-16,1-2 0 0,-1-6 11 15,2-2-33-15,-1-3 15 16,1-5-9-16,3-1 4 16,-2-2-2-16,2-1-1 15,-3-4 2-15,3-2 1 16,0-4-9-16,2-4 6 16,0-2-6-16,0-2 7 15,0-2-7-15,0 2 1 16,0-2-1-16,-3 0 11 15,3 0-5-15,0 0 5 0,0 2 0 16,0-2-11 0,0 0 14-16,0 0-5 0,0 0-4 15,0 0 8-15,0 0-4 16,0 0 3-16,0 0-2 16,0 0-1-16,0 0-3 15,0 2-7-15,-2 2-1 16,2 2 1-16,0 0 0 15,0-2 0-15,0 0 1 16,0-4-1-16,0 2 1 16,0-2 8-16,0 0 2 15,0 0-10-15,0 0-1 16,0 0-1-16,0-8-81 0,0-8-98 16,7-8-386-16</inkml:trace>
  <inkml:trace contextRef="#ctx0" brushRef="#br0" timeOffset="23537.1">5346 5274 674 0,'0'0'172'0,"0"0"-123"0,0 0 9 15,0 0-1 1,0 0-6-16,0 0 5 0,0 0 17 15,0-8-14-15,0 8-10 16,0-2 1-16,0-1 15 16,0 3-3-16,0-1-3 15,0-2 10-15,0 2-9 16,0-2 23-16,0-1 11 16,0 3-9-16,0 1-19 15,0-3-2-15,0 3-7 16,0 0 2-16,0 0-28 15,0 0-1-15,0 0 2 16,0 0-8-16,0 0 0 16,0 0-5-16,0 0 0 15,0 0-3-15,0 0-5 0,0 0 1 16,0 0-2-16,0 0-10 16,0 0-1-16,0 0-8 15,0 15 9-15,0 0 0 16,0 6 2-16,4-3-1 15,-2 0 11-15,1-2-6 16,-3-2 6-16,0-4 1 16,2-2-4-16,-2-4-8 15,0 0 9-15,0-2-9 16,2-2 0-16,-2 0 13 16,0 0-13-16,0 0 6 15,0 0 8-15,0 0 10 16,0 0 21-16,0 0 1 0,0 0 3 15,0 0-13-15,0-6-16 16,0-4-21-16,0 0-16 16,0-2-93-16,4 0-81 15,2 4-399-15,-2 4-785 0</inkml:trace>
  <inkml:trace contextRef="#ctx0" brushRef="#br0" timeOffset="24152.44">5317 5811 725 0,'0'0'221'16,"0"0"-153"-16,0 0-36 16,0 0-9-16,0 0-7 15,0 0-3-15,0 0 17 16,0-16 19-16,0 16-27 15,0 0 10-15,0 0 20 16,0 0 44-16,0 0-6 16,0 0-18-16,0 0 24 15,0 0-34-15,0 0-16 0,0 0-22 16,2 0-11-16,-2 12 6 16,2 4 77-16,-2 0-36 15,2-2-18-15,1-2-19 16,-3-4-6-16,2-2-9 15,-2-4 3-15,0 0-9 16,0 0-2-16,2 2-10 16,3 2-142-16,-1 2-157 15,1-4-513-15</inkml:trace>
  <inkml:trace contextRef="#ctx0" brushRef="#br0" timeOffset="25032.1">6213 5444 316 0,'0'0'935'15,"0"0"-767"-15,0 0-119 0,0 0 15 16,0 0 18-16,0 0-2 16,0 0 19-1,0 0 0-15,0 0-27 0,0 0-16 16,0 0 7-16,2 0-16 16,-2 0 8-16,0-4 11 15,0 2-13-15,0-2-16 16,0 0-6-16,0 0-5 15,0 2-12-15,0 0-3 16,0 2-4-16,0 0-5 16,0 0-2-16,0 0 5 15,0 0-5-15,0 0-2 16,0 0-4-16,0 0 6 0,0 0-10 16,0 2-9-1,0 16 8-15,0 12 11 0,0 10 2 16,0 10 30-16,0 2-14 15,0-2-2-15,0-3-7 16,0-11 0-16,0-8-8 16,0-6 1-16,0-8-1 15,0-8 0-15,0-2 16 16,0-2-17-16,0-2 1 16,0 0 17-16,0 0 12 15,0 0 22-15,0 0 15 16,0-2 16-16,0-6-38 15,0-4-26-15,0 0-19 16,0 2-7-16,-2-2-58 16,-5 0-55-16,1 4-99 0,-3-4-419 15</inkml:trace>
  <inkml:trace contextRef="#ctx0" brushRef="#br0" timeOffset="25780.74">6225 4987 576 0,'0'0'550'0,"0"0"-452"15,0 0-34-15,0 0 8 16,0 0 2-16,0 0-13 0,0 0 6 15,-8-8 6-15,8 8-6 16,0 0 6-16,0 0 3 16,0 0-12-16,0 0-3 15,0 0-19-15,0 0-9 16,0 0-18-16,0 0-9 16,0 0 4-16,0 0-10 15,0 6 7-15,0 0 9 16,0 4 11-16,0 0-2 15,4 0-9-15,0 0-7 16,0 0 3-16,-2 2-6 16,0 0-6-16,0 14-23 15,-2-4-172-15,0-4-439 0</inkml:trace>
  <inkml:trace contextRef="#ctx0" brushRef="#br0" timeOffset="26500.81">6696 5340 626 0,'0'0'394'16,"0"0"-236"-16,0 0-64 16,0 0 38-16,0 0 17 15,0 0 28-15,0 0-2 16,0 0-20-16,0 0-15 15,0 0-20-15,0 0-18 0,2 0-11 16,-2 0-12-16,0 0-15 16,3 0-24-16,-3 0-22 15,0 0-18-15,0 4-7 16,2 8-6-16,-2 8-2 16,2 8 15-16,-2 6 12 15,2 4-5-15,0-2 2 16,0 0-9-16,-2 8-80 15,0-9-154-15,-10-12-546 0</inkml:trace>
  <inkml:trace contextRef="#ctx0" brushRef="#br0" timeOffset="37039.75">5252 3403 155 0,'0'0'93'15,"0"0"-92"-15,0 0-1 16,0 0-59-16</inkml:trace>
  <inkml:trace contextRef="#ctx0" brushRef="#br0" timeOffset="38414.71">5014 3371 168 0,'0'0'139'16,"0"0"-91"-16,0 0 26 15,0 0 19-15,0 0 11 16,0 0 41-16,0 0 8 16,-9-29-6-16,7 28-27 15,-2 1-23-15,2-3-7 16,2 3-42-16,-4 0-19 15,4 0-14-15,0 0-14 16,0 0 19-16,0 0-9 0,0 0 2 16,0 0 1-16,0 0 5 15,0 0 7-15,0 0-8 16,0 0-18-16,0 8 1 16,0 13 21-16,4 7 23 15,2 9 14-15,3 6 12 16,-3 5-26-16,4 0-4 15,-6 4-10-15,0-2-8 16,1 2 2-16,-5-3-10 16,2-5-4-16,-2-4-2 15,0-6-1-15,0-8-7 16,0-4-1-16,0-4 9 16,0-6 1-16,0-2 13 0,0-2-13 15,0-2 1-15,0-2-4 16,0 0 6-16,0-4 2 15,0 2 9-15,0-2-1 16,0 0 11-16,0 0 21 16,0 0-1-16,0 0 20 15,-5 0 1-15,-1-12-28 16,-6-10-29-16,-1-10-18 16,-5-4-5-16,3-6 4 15,-1-2-4-15,5-1-10 16,0-1-5-16,6-4 1 15,4-2-15-15,1-2 4 0,0 2 5 16,0 6 24-16,0 6-2 16,0 8 2-16,6 6 1 15,3 3-1-15,0 5-11 16,4 0 11-16,0 0-10 16,6 2 2-16,0 2 3 15,4 2-8-15,-3 2 3 16,-1 4 3-16,0 2-1 15,-2 4-10-15,-3 0 4 16,0 0-2-16,3 12 6 16,-4 6 10-16,1 2-11 15,-5 5 11-15,-3-2 0 16,-6 5 1-16,0 1 1 0,0-4-1 16,-4 4-6-1,-11-3-6-15,-6 0 10 0,-1 2-29 16,-6-2 30-16,0-2-6 15,2-4-1-15,-1-4-11 16,4-8-19-16,1-4 38 16,5-4 13-16,1 0 0 15,3-4-4-15,3-8-2 16,4 0-1-16,1 0-5 16,5 4 5-16,0 0 10 15,0 6-4-15,0 0-11 16,0 2-1-16,0 0-19 15,0 0 5-15,18 2 13 16,3 10 0-16,10 4 1 16,5 4 0-16,-3 4 0 0,0 0 2 15,-4 1-1-15,-3-3 1 16,-6-3-1-16,-1-2 0 16,-6-6 8-16,-3 0-9 15,-2-4 0-15,-2 0 0 16,-1-3 2-16,-3-2 0 15,-2 0 4-15,0-2 9 16,0 0 12-16,0 0-2 16,0 0-25-16,0-4-6 15,-13-8-192-15,-3-6-510 0</inkml:trace>
  <inkml:trace contextRef="#ctx0" brushRef="#br0" timeOffset="39151.36">5369 2835 884 0,'0'0'244'0,"0"0"-137"15,0 0 0-15,0 0-14 16,0 0-23-16,0 0-34 16,0 0 14-16,-8 0 14 15,8 0-31-15,0 0-33 16,0 0 0-16,10 0-1 0,5 0-11 15,3 0 12 1,1 0 14-16,2 0-13 0,-5 0 6 16,-1 6-7-16,-4 2-1 15,-4 4 1-15,-2 4 0 16,-5 5 2-16,0 6 14 16,-5 7 1-16,-15 3-1 15,-5-1-7-15,-2-2 0 16,6-8 13-16,2-6-21 15,9-6-1-15,5-8-3 16,2-2-8-16,3-2-12 16,0-2-2-16,0 0 24 15,6 0 1-15,9 0 9 0,9-4 42 16,5-6-4 0,0-2 7-16,0 2-30 0,-4 0-7 15,-5 4-8-15,-7 2-9 16,0 2 0-16,-4 0-1 15,1 2-31-15,0 0-59 16,1 0-12-16,3 0-55 16,4 6-46-16,-3 2-154 15,-4-2-272-15</inkml:trace>
  <inkml:trace contextRef="#ctx0" brushRef="#br0" timeOffset="39500.87">5548 3553 1075 0,'0'0'260'15,"0"0"-135"-15,0 0-47 16,0 0-30-16,0 0-29 0,0 0-1 16,0 0 12-16,72-38 4 15,-47 28-21-15,-1 4-13 16,0 2-16-16,3 4-80 15,0 0-29-15,-4 2-71 16,-11 6-187-16</inkml:trace>
  <inkml:trace contextRef="#ctx0" brushRef="#br0" timeOffset="39682.08">5624 3681 962 0,'0'0'312'0,"0"0"-155"16,0 0-48 0,0 0-54-16,0 0-37 0,0 0-18 15,0 0 0-15,100-22-55 16,-66 22-101-16,-7 0-109 0</inkml:trace>
  <inkml:trace contextRef="#ctx0" brushRef="#br0" timeOffset="41651.37">6406 3585 162 0,'0'0'356'0,"0"0"-194"16,0 0-71-16,0 0-29 15,0 0-15-15,0 0-45 16,0 0-1-16,0 0-1 15,0 0 0-15,0 0 1 16,0 0 0-16,0 0 19 0,0 0 13 16,0 0 18-1,0 0 25-15,0 0 21 0,0 0-29 16,0 0 2-16,0 0-30 16,0 0-19-16,0 0-21 15,0 0-1-15,0 0 0 16,0 8-15-16,12 2 16 15,1 2 5-15,7 0 2 16,7 2 4-16,2-2 3 16,4 2 9-16,7-1-21 15,0-4 2-15,7 0 3 16,0-1 8-16,4-2 1 16,3-2 0-16,2 0 6 15,1 0-21-15,1-4 7 16,4 0-7-16,3 0 0 0,7 0 28 15,1 0 11 1,1 0-20-16,-3 0-7 0,-4 0-10 16,-5 0 7-16,-6 0-9 15,-2 0 10-15,-10 0 1 16,-3 0-6-16,-2 0 7 16,-3 0-4-16,-3 0 4 15,1 0 3-15,-1 0 1 16,0 0 5-16,3 0 12 15,-5 0-5-15,0 0-14 16,-2 0-5-16,-6 0-9 16,-5 0 13-16,-5 0-6 15,-5 0-8-15,-1 0 1 0,-2 0 8 16,-3 0 7 0,1 0 25-16,-3 0 25 0,0 0 19 15,0 0-6-15,0 0-6 16,0 0-34-16,0 0-19 15,0 0-20-15,0 0-20 16,0 0-90-16,-23 0-154 16,-2 7-446-16,-10 1-96 0</inkml:trace>
  <inkml:trace contextRef="#ctx0" brushRef="#br0" timeOffset="47398.25">14951 2342 182 0,'0'0'312'16,"0"0"-168"-16,0 0-16 0,0 0-1 16,0 0-1-16,0 0-39 15,0 0-6-15,0 0-13 16,0 0 7-16,0 0-31 16,0 0 1-16,0 0-6 15,0 0-11-15,0 0-1 16,0 0 20-16,-2 0-17 15,2 0 14-15,0 0-5 16,0 0 8-16,0 0-9 16,0 0-7-16,0 0 11 15,0 0-5-15,0 0 2 16,0 0-5-16,0 0 0 16,-2 0-1-16,2 2-13 0,0 0-8 15,0 0-3-15,0-2-9 16,0 0 1-16,0 0 0 15,0 2 11-15,0-2 1 16,0 0 7-16,-2 0-19 16,2 2-1-16,0-2 9 15,0 2 0-15,-2-2-8 16,2 2 5-16,0 0-6 16,-3-2 1-16,3 2 6 15,-3 0-1-15,3 0 1 16,0 0 5-16,-2 4-12 15,2 4 9-15,-2 4 0 16,-2 2 8-16,2 6-5 16,-3 2 4-16,1 4 8 0,0-2-5 15,-4 0-5-15,4-1-7 16,0-7-5-16,-1-3 15 16,3-1-17-16,0-1 8 15,-2-1 2-15,1-1-3 16,0 2 2-16,0-1-1 15,2 4-8-15,-3 0 1 16,2 2 13-16,-5 4-13 16,3-2 6-16,-1 2-1 15,-3 0 0-15,5-4-5 16,-2-2 8-16,3-2-7 0,-2 0-1 16,2 0-1-1,0 1 2-15,-3-1 12 0,3-1-13 16,-1 3-1-16,2 0 0 15,-5 2 1-15,2 6 0 16,0 1 5-16,-3 5-5 16,1 0 5-16,2 0 1 15,-2-2-6-15,4-2-1 16,2-4 0-16,0 0 1 16,0-4-1-16,0 2 1 15,0-1 0-15,0-1-1 16,0 1 7-16,-2 3-7 15,2 0 7-15,0 2-5 16,-2 2-2-16,2 1 0 16,0-1 0-16,0-2 0 0,0-2-7 15,0-2 7-15,0-2 7 16,0 0-6-16,0 2-1 16,0 2 0-16,0 2 0 15,0 6-12-15,0 3 12 16,0 4 1-16,0 4 5 15,0-1-6-15,0 0-1 16,0 4 1-16,0 0 0 16,4 2 1-16,0 2-1 15,1-2 2-15,0-3-2 16,-3-7 9-16,0-3-8 16,1 0-1-16,-1 1-1 15,-2 2-1-15,0 6 2 0,0 0 1 16,0 2 0-1,0 0 0-15,0-3 0 0,2 0 0 16,0-2-1-16,0-3 1 16,0-4-1-16,0 0 1 15,1-2-1-15,0 2-1 16,-2 2 1-16,-1 1 0 16,0 2 1-16,3-1 5 15,-3 3-6-15,0 1-1 16,2-4 1-16,-2-4 1 15,0-4 0-15,0-6-1 16,0-4-1-16,0 0 1 16,0-4 0-16,0 2 0 0,0-2 1 15,0 0-1 1,0 4 0-16,0 2 0 0,0 7 0 16,0 2 0-16,-5 6-2 15,1 3 1-15,-1-2 1 16,1 2 0-16,0-2 0 15,2-2 0-15,-1-2 0 16,3-4-9-16,0-4 7 16,0 0 2-16,0 4 0 15,0 2 0-15,0 2 6 16,0 3 8-16,0 1-13 16,0-2 0-16,3-2 5 15,-1 0-6-15,0-4 0 16,0-4 0-16,2-2 0 0,1-4 0 15,-1 2 0-15,1 1 0 16,2 1 1-16,-3 1 0 16,0 2 0-16,3-1 0 15,-3 2 6-15,1 2 2 16,-2 0-8-16,1 0-1 16,0-2 1-16,-2-2 5 15,1-4-6-15,-1-2 0 16,0 0 0-16,1-2 0 15,0 2 1-15,0 3 0 16,0 2-1-16,1 1 7 16,-2 5-6-16,2-4 0 15,-1 0 0-15,1-3 5 0,-2-2-6 16,0-4 0-16,0 2 0 16,-2-2 6-16,2 2-6 15,2-2 1-15,-2 0-1 16,-2-2 0-16,2 0 0 15,0 2 0-15,0 0 1 16,-2 2 5-16,2 2-6 16,1 3 1-16,-1-1 8 15,0 0-9-15,2-4-1 16,-2-3 1-16,1-1 0 16,-3 0 1-16,3-1 2 15,-1-1-2-15,-2 0 0 16,2-2-1-16,-2-2 6 0,2 2-6 15,-2 0 1 1,0 0 0-16,2 2 5 0,-2 2-5 16,0 2 7-16,2-4-7 15,-2 2 8-15,0-2-9 16,3-2 0-16,-3 2 1 16,0 0 0-16,2 0 0 15,0 0 1-15,-2 0-1 16,0 2 0-16,0 3 0 15,0-2 0-15,0 0 7 16,0-1-2-16,0-3-5 16,0 2 0-16,0-5 0 15,2 0 0-15,-2-1 8 16,0 4-8-16,0-4-1 0,0 4 1 16,0-1 0-16,0-2 0 15,0-2 5-15,0-2 3 16,0 2-8-16,0-2 0 15,0 2 0-15,0 0 7 16,0 4-1-16,0 0-5 16,0 2-1-16,0-2 6 15,0 2-7-15,0-2 0 16,0-4 5-16,-2 0-5 16,2 0 1-16,-2-2-1 15,2 2 0-15,0 0 0 16,0 2 1-16,-2-2 0 15,2 2-1-15,0 0 1 0,-3-2 0 16,3 2-1-16,-2-2 1 16,2 0 0-16,0 0 0 15,-2 0 0-15,0 1-1 16,2 0 1-16,-2 1-1 16,2 2 1-16,-2-2-1 15,2 0 1-15,0-2 1 16,0 1-2-16,0-6 0 15,0 2 0-15,0-3 1 16,0 0 8-16,0 0-8 16,0 0 17-16,0 0-3 15,0 0 5-15,0 0 14 16,0 0-1-16,0 0-3 16,0 0-8-16,0 0-1 0,0 0-9 15,0 0-11-15,-3 0 5 16,3 0-6-16,-3 0 0 15,1 0-35-15,-4 0-66 16,-17-4-146-16,4-9-92 16,-4-6-434-16</inkml:trace>
  <inkml:trace contextRef="#ctx0" brushRef="#br0" timeOffset="49815.62">14258 7127 768 0,'0'0'247'16,"0"0"-130"-16,0 0-40 15,0 0 30-15,0 0-12 16,0 0-16-16,0 0-15 16,0 0 12-16,0 0-21 15,0 0-14-15,0 0-20 16,0 0-4-16,0 0-5 16,0 0 0-16,0 0-4 15,0 0-2-15,0 0 4 16,0 0 2-16,0 0 3 0,0 0 4 15,0 0 4-15,0 0-2 16,6 0 4-16,6 0-2 16,1 0 12-16,3 0-11 15,4 0 11-15,4 0-13 16,1 0-12-16,4 0 3 16,-2 0-4-16,2 0 1 15,0 0-8-15,0 0 5 16,-2 0-5-16,-1 0-1 15,-4 0 11-15,1 0-12 16,-6 0 0-16,3 0 6 16,-3 0-5-16,0 0-1 0,1 0 1 15,-1 0 5-15,4 0-6 16,3-3 8-16,1 1 3 16,1 0 3-16,1 0 0 15,-2 1-6-15,-1-2-7 16,3 2 10-16,0 1-3 15,0 0 7-15,1 0-13 16,0 0-1-16,4 0 11 16,-3 0-5-16,0 0-6 15,0 0 8-15,2 1-8 16,-2 2 0-16,3-2 6 16,-3-1-5-16,-3 2 8 15,1-2-9-15,0 0 1 16,-2 2 11-16,-4-2-1 15,4 0-3-15,0 0-9 0,0 0 1 16,4 0 1-16,2 0 4 16,2 0 0-16,3 0-5 15,-3 0-1-15,5 0 1 16,-3 0 0-16,1 0 5 16,0 0-5-16,0 0-1 15,-3 0 0-15,0 0 1 16,1 0 0-16,-1 0-1 15,0 0 1-15,4 0-1 16,-2 0 1-16,1 0 1 16,1 0-1-16,-1 0-1 15,1 0 0-15,-1 0 0 16,0 0 0-16,0 0 0 0,-1 0 1 16,-1 0-1-16,1 0 2 15,1 0-2-15,-3 0 0 16,0 0 0-16,2 0 0 15,-2 0 1-15,3 0-1 16,-1 0 0-16,1 0 6 16,3 0-6-16,4 0 0 15,-1 0-1-15,6 0 1 16,-4-2 1-16,3 0 0 16,-7 1-1-16,0-2 1 0,-6 3 0 15,-2-1-1 1,3 1 0-16,-4 0 0 0,4-3 1 15,5 2-1-15,0-2 1 16,5-1 0-16,-1 2 7 16,3-2-7-16,-3 0 5 15,-1 2-6-15,-1 0 0 16,-2 0 0-16,1 2 0 16,-6-2 0-16,1 2 1 15,-1 0 0-15,1 0 0 16,-3 0-1-16,3 0 1 15,0 0 8-15,2 0-9 16,0 0 9-16,1 0-9 16,4 0 0-16,-3 0 1 15,-4-2 0-15,-1 2 0 16,-4 0-1-16,-4 0 0 0,0 0 7 16,0 0-7-16,0 0 1 15,0 0 0-15,4 0-1 16,2 0 2-16,3 0-1 15,1 0 0-15,3 0 0 16,1 0 6-16,1 0-7 16,-2 0 0-16,0 0 0 15,0 2 2-15,0 0 2 16,1-2-4-16,-1 2 0 16,4 0 0-16,1-2 1 15,1 2-1-15,6-2 0 16,2 3 1-16,-2-2 0 15,4 2-1-15,-2 0 0 16,0-1 0-16,1 3 1 0,1-4-1 16,-1 3 0-16,3-1 1 15,0-2 1-15,0 1-2 16,0 0 1-16,1-2-2 16,-7 0 2-16,0 2-2 15,-3-2 1-15,-5 0 0 16,-2 0 0-16,-1 0 1 15,-5 0-1-15,-1 0 1 16,-4 0-1-16,-2 0 0 16,-4 0 0-16,-6 0 0 15,-5 0 0-15,-3 0 1 16,-4 0 1-16,-2 0-2 0,-1 0 8 16,-2-2-2-16,1 2 9 15,-3 0-2 1,2 0-1-16,-2 0 0 0,4 0 3 15,0-2-9-15,6 2 3 16,-1 0-8-16,4-2 7 16,-2 1-7-16,0-2 8 15,0 3 0-15,1-1-8 16,-2 1 5-16,3-3-5 16,-1 3 5-16,1-1-5 15,-3 1 5-15,-4 0-6 16,-2 0 0-16,-1 0 0 15,-3 0 5-15,0 0 23 16,0 0 11-16,0 0 13 16,0 0-2-16,0 0-6 0,0 0-8 15,0 0-9-15,0 0-8 16,0 0-5-16,0 0-14 16,0 0 2-16,0 0 4 15,0 0-5-15,0 0-1 16,0 0 1-16,0 0 7 15,0 0-8-15,0 0 1 16,0 0-2-16,0 0 1 16,0 0-12-16,0 0-43 15,0 0-45-15,-9 0-49 16,-61-9-75-16,4 4-502 16,-22-10-790-16</inkml:trace>
  <inkml:trace contextRef="#ctx0" brushRef="#br0" timeOffset="51998.94">14127 6112 675 0,'0'0'175'15,"0"0"-85"-15,0 0-20 16,0 0-7-16,0 0-10 16,0 0 14-16,0 0 11 15,-15 0-13-15,15-2-5 16,-4 2 8-16,4-2 0 15,-2 2-8-15,0-2-17 0,0 0 10 16,-2 0 2 0,1 0-14-16,1-1-6 0,-2 2-10 15,2-2-6-15,0 2 10 16,0 1-1-16,2 0-3 16,-4 0-10-16,4 0-5 15,0 0-9-15,-2 0 0 16,0 0-1-16,-2 0-5 15,-3 0 5-15,-1 1 0 16,-4 10-3-16,1 5 2 16,0 2-6-16,2 2 4 15,2 2 2-15,1 2 0 0,4-2 1 16,2 2-1 0,0-4-1-16,0 2-3 0,0-2 5 15,0 0 0-15,6-2 0 16,1-4 0-16,2 0-1 15,0-1 0-15,-1-4 0 16,1 1 0-16,1-2 0 16,0 1-9-16,3-5 2 15,-1 0-25-15,3-3 3 16,1 2 30-16,0-1-9 16,-3-2 9-16,2 0 18 15,-3 0-5-15,1 0 1 16,-2 0-6-16,-1 0 2 15,0-5 8-15,4-2 2 16,-1-5 5-16,2-5-7 0,-1 3-1 16,-3-2 14-16,-1 0 10 15,-6-2-3-15,-2 0-32 16,0-2 3-16,-2 0-2 16,0 0 9-16,0 0-4 15,0 2-5-15,0 2-6 16,-2 2 2-16,-4 4-2 15,-1 0-1-15,-5 2 0 16,2 2 1-16,-6 0 0 16,-2 2 0-16,-4 0 6 15,-5 4-5-15,2-2-1 16,-2 2 0-16,6 0 8 16,-2 0 3-16,7 0-12 0,3 0-2 15,2 0-20-15,2 0-40 16,0 4-38-16,5-2-46 15,-1 2-110-15,3-4-239 0</inkml:trace>
  <inkml:trace contextRef="#ctx0" brushRef="#br0" timeOffset="53669.3">14033 3232 474 0,'0'0'345'0,"0"0"-253"15,0 0-54-15,0 0 1 16,0 0 13-16,0 0 20 16,0 0 16-16,0 0-2 15,0 0-6-15,0 0 1 16,0 0-14-16,0 0 5 15,0 0 3-15,0 0-24 16,0 0-15-16,0 0-11 16,0 0-10-16,0 0-7 15,0 0 1-15,0 0-9 0,0 0-1 16,0 0-5-16,0 2 6 16,0 6 0-16,0 4 0 15,0 4 22-15,0 6-7 16,0 2 4-16,0 2-6 15,0 1 0-15,0-1-5 16,0-2-7-16,0 0 12 16,0 0-7-16,0 0-5 15,0-4 0-15,0-4 6 16,0-2-7-16,0-4 6 16,0-6-6-16,0-2 0 15,0 0 0-15,0-2 4 16,0 0 9-16,0 0-5 0,0 0 8 15,0 0 18 1,0 0 33-16,0 0 9 0,0 0 10 16,0-4-40-16,0-8-20 15,0-2-17-15,0-2-3 16,0-2-6-16,0 0 1 16,0 0-1-16,0 0 0 15,0 2 1-15,0-2-1 16,0 2 7-16,0-1-7 15,0 3 0-15,0 4 1 16,2 5 0-16,-2 1-1 16,0 4 1-16,0 0-1 15,0 0-7-15,0 0-3 0,0 0 10 16,0 0 0 0,0 0 0-16,0 0-7 0,0 0-1 15,0 0-12-15,0 4-13 16,0 11 7-16,-4 10 12 15,-5 7 6-15,-5 4 8 16,6 2 8-16,-1-4-8 16,2-4 0-16,5-4 1 15,-1-6-1-15,1-2 0 16,2-4 0-16,-2-2 2 16,0 0-2-16,2-3 6 15,-2-4-6-15,2-3 1 0,0-2 1 16,0 0 12-16,0 0 19 15,-2 0 33-15,2 0 6 16,-5-10-13-16,3-4-43 16,-2-2-7-16,-2 2-8 15,2 2 7-15,2 4-1 16,0 2-4-16,2 4-2 16,-2 2 5-16,2 0-6 15,0-2-1-15,0 2 1 16,0 0 1-16,0-2-1 15,0 0 6-15,0 2-6 16,0-2 0-16,-2 2-8 16,2 0-20-16,0 0-28 0,0 0-58 15,0 0-80 1,0 0-328-16,0-6-750 0</inkml:trace>
  <inkml:trace contextRef="#ctx0" brushRef="#br0" timeOffset="57003.87">15007 6327 160 0,'0'0'211'16,"0"0"-140"-16,0 0-37 15,0 0 18-15,0 0 7 16,0 0 18-16,0 0 1 16,0 0-15-16,0 0-19 15,0 0-4-15,0 0 11 16,0 0 1-16,0 0 8 16,0 0-13-16,0 0-11 15,0 0 6-15,0 0 11 16,0 0-11-16,0 0-7 15,0 0-2-15,0 0 1 16,0 0 15-16,0 0-2 0,0 0 5 16,0 0 2-16,0 0-3 15,0 0 3-15,0 0-14 16,0 0 6-16,0 0 0 16,0 0-8-16,0 0-16 15,0 0-3-15,0 0-13 16,0 0 2-16,0 0-8 15,0 0-1-15,0 0-7 16,0 0 8-16,0 0 0 16,0 0 0-16,0 0 0 15,0 0 1-15,0 0 5 16,0 0 0-16,0 0-3 16,0 0-2-16,0 0 0 0,0 0 0 15,0 0 0 1,0 0-1-16,0 0-23 0,0 0-47 15,0 0-46-15,7 0-133 16,-3 0-120-16,0-3-721 0</inkml:trace>
  <inkml:trace contextRef="#ctx0" brushRef="#br0" timeOffset="60715.71">15009 6334 202 0,'0'0'382'16,"0"0"-223"-16,0 0-74 16,0 0-17-16,0 0-14 15,0 0-17-15,0 0 2 0,-2 0-14 16,2 0-6-16,0 0 2 15,0 0 13-15,0 0 18 16,0 0 14-16,0 0-16 16,0 0 15-16,0 0-7 15,0 0-20-15,0 0-9 16,0 0-21-16,0 0 0 16,0 0-8-16,0 0 0 15,0 0 0-15,0 0 0 16,0 0-1-16,0 0-1 15,0 0 2-15,0 0 0 16,0 0 1-16,0 0-1 16,0 0 0-16,0 0-7 15,0 0-3-15,0 0 9 0,0 0-6 16,0 0 6-16,0 0 1 16,0 0-1-16,0 0-10 15,0 0 4-15,0 0-4 16,0 0 4-16,0 0 7 15,0 0 0-15,0 0 1 16,0 0 8-16,0 0-8 16,0 0 5-16,0 0-6 15,0 0 0-15,0 0-1 16,0 0-13-16,0 0 12 16,0 0-8-16,0 0 1 15,0 0 9-15,0 0 24 16,0 0-24-16,0 0-13 0,0 0-31 15,0 0-36-15,0 0-30 16,0 0-23-16,0 0 23 16,0 0 70-16,0 0 39 15,0 2 1-15,0-2 1 16,0 2 9-16,0-2-10 16,0 0 8-16,0 0-7 15,0 0 15-15,0 3 35 16,0-3 1-16,0 0 15 15,0 0 27-15,0 0 13 16,0 0-16-16,0 0-33 0,0 0-13 16,0 0-11-1,0 0-8-15,0 0 3 0,0 0-6 16,0 0 9-16,0 0 3 16,0 0 3-16,0 0 3 15,0 0-7-15,0 0-6 16,0 0-5-16,0 0-4 15,0 0-3-15,0 0-7 16,0 0-8-16,0 0 0 16,0 0 0-16,0 0-1 15,4 0 1-15,5 0 0 16,4 0 0-16,1 0 7 16,1 0-8-16,1 0 1 15,-1 0-1-15,-3 0 2 16,-1 0 0-16,-5 0-1 15,0 0 0-15,-2 0 0 0,-2 0-1 16,0 0 0-16,3-3 0 16,1 3 1-16,0 0-1 15,2-2 0-15,1 2 6 16,-1-2-6-16,6 0-4 16,-3 0 4-16,2 0 0 15,3 1 0-15,-3-2 0 16,-1 1 6-16,1 2-6 15,-3-2 0-15,0 2 0 16,-4-2 0-16,-1 2 1 16,1-2-1-16,0 2 1 0,-2-2 0 15,0 2-1 1,3-2 0-16,-3 2 1 0,5-2 2 16,0 2-3-16,-2-1-2 15,1 1 2-15,-3 0-1 16,2 0-5-16,-3 0 5 15,-2 0 0-15,3 0 1 16,-1 0-1-16,-2 0 1 16,0 0 1-16,1 0-1 15,-1 0 1-15,3 0-1 16,-3 0 1-16,5 0-1 16,-1 0 0-16,3 0 0 15,0 0 1-15,4 0 0 16,0 0 0-16,1 0-1 15,-3 0 1-15,3 0-1 0,-3 0 0 16,-1 0 0-16,0 0-1 16,1 0-8-16,-2 0 9 15,0 0 2-15,2 0-2 16,-2 0 8-16,0 0-7 16,0 0-1-16,2 0 0 15,0 0 1-15,0 0 0 16,2 0 1-16,-1 0-1 15,-1 0 0-15,3 0-1 16,-4 0 0-16,4 0 0 16,-3 0 0-16,2 1 0 15,1-1 1-15,-3 2-1 16,2-2 1-16,-2 0 5 0,2 2-6 16,1-2 0-16,-3 0 0 15,1 0 1-15,-1 2-1 16,-1-2 0-16,1 0 0 15,1 2 0-15,-1-2 0 16,0 0 0-16,0 2 1 16,0-2-1-16,1 0 1 15,-1 0-1-15,-1 2 0 16,0-2 0-16,-1 0 0 16,-1 2 0-16,2-2-1 15,-4 0 1-15,1 3 0 16,1-3 0-16,4 1 0 15,-1-1 0-15,1 2 0 16,5-2 0-16,0 0 1 0,1 2 0 16,-1-2-1-16,0 0 0 15,-3 0 0-15,-1 0 1 16,-3 0-1-16,2 2-1 16,-3-2 1-16,1 0 0 15,2 2 1-15,1-2-1 16,3 0 0-16,4 0 0 15,0 0 1-15,1 0-1 16,-4 0 0-16,1 0 0 16,-5 0-6-16,3 0 0 15,-3 0 11-15,3 2-17 16,-1 1 24-16,4-3-11 16,2 1 0-16,2-1-1 0,4 0-8 15,-1 0 8-15,3 0 6 16,-2 3-6-16,-2-3 0 15,-1 1 0-15,3 2 1 16,2-2-1-16,2 1 2 16,4 2 5-16,-1-1 6 15,2-2-12-15,-5-1-1 16,0 0 6-16,3 0-10 16,-3 0 11-16,2 0 0 15,-4 0-6-15,-4 0 0 16,-8 0-1-16,-3 0 0 15,-1 0 0-15,-4 0 0 16,0 0 0-16,2 0 0 16,-2 0 1-16,3 0 0 15,3 0-1-15,1 0 1 0,3 0-2 16,6 0 2-16,0 0 3 16,-1 0-3-16,-2 3-1 15,3 1 6-15,-3-3-3 16,-1 1-3-16,0-2 1 15,2 2 0-15,-3-2 0 16,2 2 5-16,0-2-6 16,3 0 0-16,4 0 0 15,0 0 1-15,0 0-1 16,-2 0 1-16,-2 0-1 16,0 0 1-16,-2 0-1 15,0 0 0-15,-4 0 2 0,-1 0-1 16,-1 0-1-16,4 0-3 15,1 0 3-15,3 0 6 16,4 0-5-16,4-2 8 16,1 0-7-16,1 0-1 15,1 1-1-15,-3 1 1 16,-2-3-1-16,3 3 0 16,-5 0 0-16,2 0 0 15,-4 0 1-15,0 0 0 16,-1-1 0-16,3 1 0 15,0 0-1-15,3-3-6 16,1 3 6-16,-2-1 12 16,2 1-12-16,-3 0-6 0,-4 0 6 15,-2 0 0-15,-3 0 2 16,-3 0-2-16,-3 0 0 16,3 0 5-16,-3 0 5 15,1 0-15-15,-1 0 13 16,1 0-4-16,0 0-2 15,-3 0 4-15,3-3-5 16,2 1 7-16,7 0-2 16,0 0 12-16,8 2-2 15,-5-1-16-15,-2 1 2 16,-3 0 2-16,-3-3-3 16,0 3-1-16,0-1 8 15,5-2-5-15,2 2-1 16,2-2-1-16,0 3 5 15,-5 0-6-15,-4 0 0 0,-2-2 1 16,2 2 0-16,0 0 0 16,3 0 0-16,6-2 1 15,-1 2 8-15,-2-2-9 16,1 2 1-16,-4-2-2 16,-5 2 1-16,-3 0 5 15,1-2-6-15,-3 2 1 16,6 0 0-16,2 0 0 15,-1 0-1-15,3 0-3 16,-6 0 3-16,-3 0 1 0,-1 0-1 16,-2 0 0-16,1 0 1 15,-2 0 0 1,2 0-1-16,-3 0 0 0,-3 0 0 16,1 0 0-16,-4 0 2 15,3 0-1-15,-1 0-1 16,-3 0 0-16,2 0 0 15,1 0-9-15,1 0 16 16,4 0-13-16,-2 0 12 16,3 0-12-16,-1 0 5 15,0 0 1-15,3 0-6 16,-1 0 6-16,-1 0 0 16,1 0 1-16,-6 0 7 15,1 0-7-15,-5 0-1 16,2 0 7-16,0 0 9 0,1 0 14 15,2 0 4-15,-2 0-15 16,-1 0 31-16,-4 0-11 16,0 0 25-16,0 0-8 15,0 0 8-15,0 0-12 16,0 0-4-16,0 0-43 16,-2 0-5-16,-40-14-116 15,-1-4-242-15,-9-12-651 0</inkml:trace>
  <inkml:trace contextRef="#ctx0" brushRef="#br0" timeOffset="64701.37">15018 3689 367 0,'0'0'98'16,"0"0"-75"-16,0 0-12 0,0 0 24 15,0 0 83-15,0 0 11 16,0 0-22-16,0 0-35 16,0 0-17-16,0 0-23 15,0 0 5-15,0 0-1 16,0 0 16-16,0 0 3 16,0 0-7-16,0 0-4 15,0 0 8-15,0 0 10 16,0 0-20-16,0 0-24 15,0 0 12-15,0 0-1 16,0 0 1-16,0 0-4 0,0 0-9 16,0 0 1-1,2 0-11-15,-2 0 0 0,2 0 3 16,-2 0 2-16,2 0 3 16,1 0 2-16,0 0-11 15,5 0-3-15,-1 0-2 16,1 0 8-16,3-1-9 15,3 1 1-15,-3-3-1 16,3 3 1-16,-3-1 0 16,-3-2 6-16,2 3 2 15,-6 0-9-15,1 0 2 16,-1 0 5-16,-2-1-7 0,4 1 11 16,0 0-11-16,0 0 1 15,1 0 0 1,1 0 1-16,-1 0-1 0,2 0-1 15,0 0 1-15,0 0-1 16,0 0 1-16,0 0 0 16,0 0 7-16,-1 0-7 15,0 0 11-15,-2 0-11 16,3 0 6-16,2 0-5 16,2 0-2-16,6 0 0 15,-2 0 9-15,5 0-8 16,3 0 8-16,-1 0-2 15,-2 0-1-15,1 0 0 16,0 0-5-16,-4 0 9 16,-1 0-2-16,-2 0-8 0,-1 0 0 15,1 0 0-15,-3 0 1 16,5 0 1-16,0 4 0 16,4-3-2-16,5 2 1 15,5-2-1-15,1 1 1 16,2-2 4-16,1 2-5 15,-1 0 1-15,1 1 4 16,-5-2-4-16,0 3 0 16,-4-1 0-16,0 0 0 15,-2 0 0-15,-1-2-1 16,3 2 1-16,-2-2 2 16,5-1-2-16,3 0 8 15,4 3 11-15,-2-3-12 16,5 1-8-16,0 2 2 15,3-2 0-15,-1 4 7 0,3-1-7 16,-5 0-2-16,-2 0-4 16,-3 0 3-16,-4-1 2 15,-2 4-1-15,-2-6 1 16,-4 4-1-16,-2-3 1 16,0 0-1-16,-1 2 1 15,3-3 12-15,0 2-11 16,4-2-2-16,2 4 6 15,0-3-6-15,2 2 0 16,-2-1 1-16,3 1-1 16,1 1 3-16,5 1-3 15,2 0 0-15,-2 0 2 16,0-2 6-16,-1 1-2 0,2 0-12 16,-4-1 15-16,1 0-9 15,-3-2 2-15,-2 2-2 16,-2-2 0-16,-2 0 1 15,-2 0-1-15,1 0 0 16,1 0 0-16,2-2 1 16,-2 2 6-16,-3 0 0 15,-3-2-7-15,-2 2 0 16,2-2-6-16,1 2 6 16,7-2 8-16,2 2-7 0,5-2 10 15,1 0-10 1,3 2 7-16,-2-2-7 0,3 0 5 15,-1 0-5-15,-3 0 12 16,-1 0-11-16,-5 0-2 16,-4 2 0-16,-3 0 0 15,-3-2 1-15,-6 0 5 16,3 2-6-16,-1-2 2 16,2 0 11-16,1 0 1 15,2 0-14-15,0 0 0 16,3 0 2-16,0 0-1 15,-1 0 8-15,0 0-7 16,1 0-1-16,4 0-1 16,2 0 1-16,0 0 0 15,2 0-1-15,1 0 1 0,1 0 1 16,0 0-1-16,-2 0 0 16,2 0-1-16,-1 0 6 15,-3 0-6-15,-2 0 0 16,-4 0 0-16,-4 0 0 15,-2 2 8-15,-2 0-8 16,1-2 1-16,2 4 0 16,4-2-1-16,3 0-2 15,2 0 2-15,-2 2 1 16,0-2-1-16,-7 2 1 16,-3-2-1-16,2 0 0 15,-6 0 0-15,3 0 0 16,-1-2 0-16,3 0 1 0,-1 2-1 15,2-2 0 1,-1 0 0-16,-1 0 0 0,-1 0 2 16,-3 0-1-16,3 0-1 15,1 0 1-15,2 0-1 16,5 0 1-16,2 0-2 16,4 0 1-16,1 0 0 15,0 2-1-15,-2 0 1 16,0 2 0-16,0-2 0 15,2 0 0-15,2 2 0 16,-2-2 0-16,-4 0-1 16,-4 0 1-16,-5 0 1 15,-9 0-1-15,-3-2 1 16,-2 0-1-16,1 2 0 0,-1-2 1 16,1 0-1-16,2 0 0 15,-3 0 1-15,3 0 5 16,-2 0-6-16,6 0 0 15,-5 0 1-15,1 0 1 16,-1 0-2-16,-2 0-1 16,4 0 1-16,-4 2 0 15,3-2-1-15,-1 2 1 16,2-2 12-16,-4 0-12 16,0 0 0-16,1 0 0 15,-1 0 2-15,-2 0 5 16,2 0 0-16,1 0 14 15,0 0-6-15,1 0-1 0,-1 0 1 16,1 0-7-16,3 0-1 16,0 0 1-16,0 0-7 15,1 0-1-15,3 0 1 16,-5 0-1-16,1 0 2 16,3 2-2-16,-6-2 1 15,3 2-1-15,-3-2 10 16,2 0-10-16,-4 2-6 15,0-2 6-15,1 0 1 16,-3 0-1-16,0 0 0 16,0 0-1-16,2 0 1 15,0 2 0-15,0-2 0 16,0 2 6-16,0 0-6 16,3-2 0-16,2 2 1 15,4-2 0-15,0 2 0 0,3 0-1 16,-5 0 0-16,1-2 5 15,-5 2-5-15,-3 0 0 16,2 0 1-16,-1-2-1 16,1 2-1-16,-3-2 1 15,2 0 0-15,-3 2 0 16,-2-2 0-16,2 0 0 16,-2 0 8-16,0 0-6 15,0 0-2-15,2 0 0 16,-2 0 0-16,0 0 8 15,0 0-8-15,0 0-1 16,0 0 1-16,0 0 1 16,0 0 0-16,0 0 8 0,0 0 10 15,0 0-6 1,0 0-13-16,0 0 28 0,0 0-17 16,0 0 11-16,0 0 3 15,0 0 2-15,0 0 1 16,0 0 0-16,0 0 1 15,0 0-17-15,0 0 19 16,0 0-19-16,0 0 12 16,0 0-10-16,0 0 0 15,0 0-14-15,0 0-1 0,0 0 1 16,0 0 0 0,0 0 0-16,0 0 0 0,0 0 1 15,0 0 0-15,0 0 0 16,0 0 5-16,0 0-6 15,0 0 7-15,0 0-6 16,0 0 9-16,0 0-3 16,0 0 2-16,0 0 1 15,0 0-1-15,0 0-1 16,0 0-7-16,0 0 0 16,0 0 8-16,0 0-9 15,0 0 6-15,0 0-6 16,0 0 0-16,0 0 1 15,0 0 0-15,0 0 1 16,0 0 5-16,0 0 2 0,0 0-3 16,0 0 3-1,0 0-3-15,0 0-6 0,0 0-6 16,0 0-4-16,0 0-81 16,-45 2-112-16,1 4-388 15,-14-6-127-15</inkml:trace>
  <inkml:trace contextRef="#ctx0" brushRef="#br0" timeOffset="69970.42">14015 3780 605 0,'0'0'104'15,"0"0"-87"-15,0 0-3 16,0 0-12-16,0 0-2 15,0 0 36-15,-13 4-4 16,13-4 11-16,0 2-2 16,0-2 2-16,-2 0-1 15,2 0 17-15,0 2 11 16,0-2-5-16,0 0-6 0,0 0-1 16,0 0 12-1,0 0-6-15,0 0-21 0,0 0-11 16,0 0-9-16,0 0-17 15,0 0 0-15,0 0-6 16,0 0 0-16,0 0-6 16,0 0 5-16,0 0-1 15,0 0-5-15,0 0-6 16,0 0-10-16,0 1-95 16,0 2 95-16,13 1 23 15,3-2 26-15,3 0-26 16,2 0 29-16,1-2-16 15,1 0 2-15,-6 0 21 16,-1 0-26-16,-5 0 6 16,-5 0 3-16,-1 0-13 0,-3 0 4 15,1 0 2-15,-3 0 11 16,0 0 16-16,0 0 2 16,0 0-5-16,0 0 14 15,0 0-6-15,0 0-15 16,0 0-12-16,0 0-8 15,0 0-1-15,-3 0-8 16,-6 0-14-16,-6 0 14 16,-3 0-7-16,-7 0 6 15,4 0 1-15,-2 2-7 16,3 0 7-16,4-1 17 16,3 2-8-16,0-3 0 0,4 2-8 15,2-2 6-15,2 0 1 16,1 0 14-16,4 0-22 15,0 0-11-15,0 0 5 16,0 0-8-16,0 0-24 16,0 0-22-16,0 0-29 15,9 0-6-15,7 2 49 16,1-2 46-16,5 0 13 16,-1 0-3-16,-2 0 1 15,-3 0-1-15,-5 0-3 16,-3 0 0-16,-2 0-6 15,-4 0 5-15,-2 0 4 16,0 0 10-16,0 0-1 0,0 0-6 16,0 0 0-1,0 0-1-15,0 0 3 0,0 0 12 16,0 0 10-16,-4 0-11 16,-10 0-1-16,-1 0-12 15,-6 0 15-15,1 0-28 16,1 2 25-16,3 0-6 15,3 0-13-15,4-2-5 16,4 2 9-16,3-2-3 16,-1 0-7-16,3 0-6 15,0 0-1-15,0 0-14 16,0 0-2-16,0 0-3 16,0 0-2-16,0 0-14 15,0 0 5-15,0 0 37 16,5 0 20-16,0 0-2 0,-3 0 3 15,2 0-13-15,-4 0 20 16,3 0-7-16,-3 0-4 16,0 0-1-16,0 0-13 15,0 0 5-15,0 0 1 16,0 0-8-16,0 0-1 16,0 0-8-16,0 0-85 15,0 3-79-15,-3 16-142 16,-8 1 104-16,-4-2-427 0</inkml:trace>
  <inkml:trace contextRef="#ctx0" brushRef="#br0" timeOffset="73499.47">13991 6675 72 0,'0'0'214'0,"0"0"-84"16,0 0 5-16,0 0-34 15,0 0-31-15,0 0 28 16,0 0-22-16,-18-10 11 16,16 8-2-16,-3 0 8 15,1 0-25-15,-3-2-28 16,0 2 26-16,1 0-42 15,-1 0 27-15,3 2 6 16,0-2-1-16,-2 0 27 16,6 2 18-16,0 0-22 15,0 0-25-15,0-2-37 16,0 2-17-16,0 0-30 16,0-2-34-16,0 2 57 0,6 0 7 15,7-2 5-15,5 2-4 16,6-2 14-16,7-2-4 15,0 2-4-15,4-2 0 16,-2 2-6-16,0-2 9 16,-4 0-10-16,-5 0 0 15,-2 0 2-15,-6 2 5 16,-3 0-5-16,-6 0 11 16,-3 2-7-16,-4 0-5 15,0 0 11-15,0 0 5 16,0 0 14-16,0 0 15 15,0 0-13-15,0 0-22 0,0 0 26 16,0 0-25 0,-9 0 1-16,-4 0 1 15,-7 0-14-15,-3-2 0 0,-6 2-1 16,-4 0-36-16,0 0 26 16,2 0-4-16,2 0 15 15,6 0 5-15,6 0 1 16,8 0 14-16,4 0 7 15,5-2-17-15,0 2-10 16,0-2-16-16,0 2-53 16,0 0 31-16,0-2 23 15,9 2 10-15,4-2 5 16,1 0 1-16,1 2-1 0,-1 0-19 16,-5 0 3-16,-3 0 6 15,1 0 9-15,-5 0-5 16,0 0 6-16,-2 0-1 15,0 0-23-15,0 0 24 16,0 0 0-16,0 0 7 16,0 0 11-16,0 0-1 15,0 0 21-15,0 0-17 16,0 0 14-16,0 0-20 16,0 0 18-16,0 0-25 15,0 0 22-15,0 0-12 16,0 0-1-16,0 0-16 15,0 0 4-15,-2 0-4 16,2 0 0-16,0 0 18 16,0 0-19-16,0 0 8 0,0 0-8 15,0 0 3-15,0 0-2 16,0 0-1-16,0 0 24 16,0 0-15-16,0 0-8 15,0 0 0-15,0 0 1 16,0 0-2-16,0 0 1 15,0 0 0-15,0 0 0 16,0 0-1-16,0 0 6 16,0 0-4-16,0 0 17 15,0 0-18-15,0 0 12 16,0 0-7-16,0 0 16 16,0 0-12-16,0 0-2 15,0 0 3-15,0 0 9 0,0 0-20 16,0 0 7-1,0 0 2-15,0 0 0 0,0 0-9 16,0 0 0-16,0 0 5 16,0 0 3-16,0 0-8 15,0 0 0-15,0 0 1 16,0 0-1-16,0 0 1 16,0 0 8-16,0 0-8 15,0 0 8-15,0 0 0 16,0 0 6-16,0 0-15 15,0 0 1-15,0 0 0 16,0 0 5-16,0 0 7 0,0 0-12 16,0 0 1-1,0 0 4-15,0 0-5 0,0 0 7 16,0 0-8-16,0 0 1 16,0 0 3-16,0 0-3 15,0 0-1-15,0 0 1 16,0 0 14-16,0 0-3 15,0 0 1-15,0 0 1 16,0 0-4-16,0 0-4 16,0 0-5-16,0 0 5 15,0 0 3-15,0 0-7 16,0 0-1-16,0 0 5 16,0 0-6-16,0 0 0 15,0 0 9-15,0 0-1 16,0 0-8-16,0 0 1 0,0 0 12 15,0 0-12-15,0 0 0 16,0 0 0-16,0 0 0 16,0 0 1-16,0 0 8 15,0 0-10-15,0 0 7 16,0 0-7-16,0 0 9 16,0 0-2-16,0 0 1 15,0 0 9-15,0 0-5 16,0 0-1-16,0 0-10 15,0 0 0-15,0 0 5 16,0 0-6-16,0 0-1 16,0 0 1-16,0 0 1 15,0 0-1-15,0 0 6 0,0 0-6 16,0 0 1-16,0 0 5 16,0 0-5-16,0 0 6 15,0 0-7-15,0 0 0 16,0 0 1-16,0 0 3 15,0 0-4-15,0 0-1 16,0 0 0-16,0 0 1 16,0 0 0-16,0 0 1 15,0 0 0-15,0 0-1 16,0 0 6-16,0 0-4 16,0 0-1-16,0 0-1 15,0 0 0-15,0 0 1 0,0 0-1 16,0 0 0-1,0 0 0-15,0 0 0 0,0 0 0 16,0 0 0-16,0 0 0 16,0 0 1-16,0 0-1 15,0 0-8-15,0 0 7 16,0 0 1-16,0 0-1 16,0 0 0-16,0 0 1 15,0 0-1-15,0 0 1 16,0 0 0-16,0 0 0 15,0 0 2-15,0 0-2 16,0 0 0-16,0 0 0 16,0 0 0-16,0 0 2 15,0 0-1-15,0 0-1 16,0 0-5-16,-2 0 5 0,0 0 1 16,0 0-1-16,-1 0 1 15,3 0-1-15,0 2 0 16,-2-2-8-16,2 0 7 15,0 0-6-15,0 0 7 16,0 0 0-16,0 0 1 16,0 0 1-16,0 0 5 15,0 0 1-15,0 0-8 16,0 0 7-16,0 0 1 16,0 0-8-16,0 0 15 15,0 0-3-15,0 0-3 16,0 0 3-16,0 0 5 15,0 0-7-15,0 0 9 0,0 0 2 16,0 0-6 0,0 0-6-16,0 0 2 0,0 0 13 15,0 0 5-15,0 0-6 16,0 0-5-16,0 0-8 16,0 0-1-16,0 0-1 15,0 0-7-15,0 0 1 16,0 0-2-16,0 0-5 15,0 0-6-15,0 0 11 16,0 0 6-16,0 0-4 16,0 0-2-16,0 0 3 15,0 0 3-15,0 0-4 16,0 0-2-16,0 0 0 0,0 0 0 16,0 0 0-1,0 0 0-15,0 0-1 0,0 0 0 16,0 0-7-16,0 0-1 15,0 0-1-15,0 0 1 16,0 0-5-16,0 0-2 16,0 0-1-16,0 0-5 15,0 0-3-15,0 0-2 16,0 0-16-16,0 0-5 16,0 0-21-16,0 0-5 15,0 0-5-15,-2 0-13 16,-6 0-19-16,-9 0-102 15,-16 0-131-15,4 0 24 16,0 0-477-16</inkml:trace>
  <inkml:trace contextRef="#ctx0" brushRef="#br0" timeOffset="89649.92">4316 8915 377 0,'0'0'151'0,"0"0"-63"16,0 0-37-16,0 0-21 15,0 0 3-15,0 0 5 16,0-4 27-16,0 4 1 15,0-2-1-15,0 2 10 16,0 0-20-16,0-2 0 16,0 2 3-16,0-2-6 15,0 2 8-15,0-2-7 16,0 2-5-16,0-2 13 16,0 2 3-16,0 0-11 15,0 0 5-15,0 0-19 16,0 0-11-16,0 0-16 15,0 0-12-15,0 0-7 16,0 0-9-16,0 0 7 16,0 0-4-16,0 4 10 0,0 4 3 15,0 2 0 1,0-2 8-16,0 0-8 0,0-4 18 16,0 0-17-16,0-2 17 15,0 0-7-15,0-2 5 16,0 0-1-16,0 2-5 15,0-2 2-15,0 0-3 16,0 4-8-16,0 0 9 16,0 6-9-16,0 7 8 15,0 1 1-15,0 5 10 0,3 1-4 16,1 1-7 0,1-2-7-16,-1-2-2 0,0-1-1 15,1-4 1 1,-1-2 14-16,1-2-8 0,0-2-5 15,-1-2-1-15,0-2-6 16,1 0 6-16,-3-4 10 16,2 2-10-16,0-2 0 15,0 0-5-15,2 0 5 16,0-2 0-16,3 2-2 16,1 0 2-16,3-2 5 15,0 2 4-15,-2-2-6 16,0 0 3-16,-2 2 1 15,-4-2-7-15,-1 0-6 16,-1 0 6-16,-1 0 17 16,2 0-9-16,2 0 2 0,4-4 2 15,-1-2 4-15,-1-2-6 16,1 0 2-16,-4 0-3 16,2 0 2-16,-5 0-5 15,2 0 22-15,-2-2-11 16,1-2-9-16,-1 0-2 15,-2 2-5-15,0 0 6 16,2-1-6-16,-2 1 0 16,0 1 5-16,0-1-4 15,0-3-1-15,0 4 0 16,0-4 0-16,0 4 0 16,0 0 0-16,0 4 1 15,-2-2-1-15,0 3 0 16,2 2 0-16,0 1 0 0,-3-2-1 15,3 2 0-15,0-4 0 16,0 3 1-16,0 0 0 16,0 0 0-16,-2 0-1 15,2 2 1-15,0 0-1 16,0 0 0-16,0 0 2 16,0-1-2-16,0 1 0 15,0 0 0-15,0 0 2 16,0 0-1-16,0-3 0 15,0 3 6-15,0-1-6 0,0-2-1 16,0 1 0 0,0-4-10-16,0 0 20 0,0 0-10 15,0-2 1-15,0 0 0 16,0-2 0-16,0 4 0 16,0 0-1-16,0 2 0 15,-2 2 2-15,2 0-2 16,0 2 6-16,0 0 1 15,0 0-5-15,0 0 4 16,0 0-6-16,0-2 1 16,0 2 9-16,0 0 2 15,0-2-3-15,0 2 4 16,0 0 9-16,0 0-4 16,0 0-3-16,0 0 0 15,0 0-2-15,0 0-13 0,0 0 0 16,0 0-7-1,0 0-24-15,0 0-9 0,0 14 27 16,0 8 12-16,0 6 1 16,0 4 0-16,0 3 0 15,4 1 6-15,-1-3-5 16,-1 0 0-16,-2-1 1 16,2 0-1-16,-2-2 2 15,0 0-2-15,0 0 8 16,0-2-7-16,0-2 5 15,0-6-6-15,0-2 1 16,0-2-1-16,0 0 0 16,0 2-1-16,0 3 0 15,-2 0 6-15,-3 0-4 16,1-2-1-16,0-2 5 0,2-5-6 16,-3-2 0-16,0 2 1 15,-4 2 0-15,1 2-1 16,-1 2 6-16,-3 0-6 15,2 0 0-15,-4 2 0 16,1 0-1-16,-8 4-2 16,-2 4-3-16,-4 0 12 15,2-3-12-15,5-6 2 16,4-4 1-16,9-9 3 16,3-6 22-16,-1 0 3 15,-3 0 29-15,-1-21-54 16,-5-3-2-16,3-6-5 15,3-2 5-15,-2 4 2 0,6 2 11 16,2 4-6 0,0 2-5-16,-1 4-22 0,3 0 21 15,0 2-16-15,0 0 10 16,0-2-26-16,9 2 23 16,7 0-15-16,1 0 13 15,6 4-4-15,2 0 5 16,4 4 10-16,2 4-1 15,0 2 1-15,2 0-5 16,-1 0 4-16,-3 0 2 16,-5 0 0-16,0 4 1 15,-4 0-1-15,-4-2 0 0,-5-2 0 16,-2 0 0 0,-5 0 1-16,1 0 0 0,-2 0 5 15,-3 0 8-15,2 0-13 16,-2 0 10-16,0 0-9 15,0 0-4-15,0 0-11 16,0 0-25-16,13-10-76 16,0-15-139-16,3-7-318 0</inkml:trace>
  <inkml:trace contextRef="#ctx0" brushRef="#br0" timeOffset="91049.83">5007 9088 337 0,'0'0'134'16,"0"0"81"-16,0 0-40 15,0 0-47-15,0 0-27 0,0 0-12 16,0 0-4 0,-2 0-8-16,2 0-12 0,0 0-5 15,0 0-15-15,0 0 0 16,0 0 6-16,0 0-3 15,0 0-9-15,0 0-5 16,2 0-14-16,12-2 12 16,10-2 31-16,5-4 2 15,4 2-16-15,3-1-22 16,-1 2-17-16,0 0-1 16,-2 1-9-16,-4 3 1 15,-3-2 5-15,-6 3-6 16,-4 0 2-16,-7 0 1 15,-5 0-2-15,-2 0 0 16,-2 0 16-16,0 0 14 0,0 0 16 16,0 0-5-16,0 0-10 15,0 0-7-15,0 0-9 16,0 0-11-16,0 0-5 16,-2 0 0-16,-9 0-53 15,-7 0 16-15,-6 7 12 16,-10 4-6-16,-3 3-2 15,-1 1 27-15,2-4 5 16,5-1-13-16,7-3-5 16,11-3 18-16,3-2-52 15,10 0-61-15,0-2-101 16,6 0-191-16,8 0-214 0</inkml:trace>
  <inkml:trace contextRef="#ctx0" brushRef="#br0" timeOffset="92333.2">5854 8927 636 0,'0'0'283'16,"0"0"-133"-16,0 0 9 0,0 0-15 16,0 0-2-1,0 0-27-15,0 0-39 0,2-20-15 16,-2 14-2-16,0 2-20 15,0 2-1-15,0 0-13 16,0 2 0-16,0 0-13 16,0 0-12-16,0 0-26 15,3 0-11-15,3 6 17 16,5 8 19-16,0 2-9 16,5 0 3-16,0-2 6 15,1-2-10-15,1-4 11 16,0-2-25-16,0-3 18 15,5-3 7-15,-2 0 13 0,4 0-7 16,0-5-6-16,-1-7-4 16,-4-2 4-16,0-2 7 15,-5 0-6-15,-3-4 15 16,-6 2-7-16,-1-2 0 16,-5 0-3-16,0 2 4 15,0 0 6-15,0 2-16 16,0 2 7-16,0 2 27 15,0 4-11-15,0 2 14 16,-2 2-8-16,2 2-10 16,0 0-18-16,0 2 7 15,0 0-16-15,0 0-1 0,0 18-31 16,0 16 15-16,0 14 9 16,0 16 16-16,0 13 20 15,2 4-20-15,6 8 20 16,4-1-1-16,-3-2-9 15,-2-8-2-15,2-5-1 16,-7-9 2-16,-2-8 4 16,0-6 9-16,0-10-21 15,-16-4 21-15,-4-4-22 16,-9-6 12-16,-2-3 4 16,-6-5-1-16,-4-10-3 15,1-8 7-15,-1 0 2 16,4-15-13-16,3-13 1 0,9-5-7 15,10-4 10-15,9-3-12 16,6 0-6-16,4-2-3 16,23 0 8-16,6 2 0 15,5 4 0-15,2 6-6 16,-2 8-17-16,-4 5-58 16,-3 9-46-16,-5 5-83 15,-4 0-77-15,-8 2-196 0</inkml:trace>
  <inkml:trace contextRef="#ctx0" brushRef="#br0" timeOffset="93483.89">5660 8310 605 0,'0'0'193'16,"0"0"-138"-16,0 0-42 15,0 0-12-15,0 0 0 16,0 0-1-16,0 0 0 16,16 5 1-16,-14-5-1 15,-2 3 2-15,2-3-1 0,-2 0 41 16,0 0 39-16,0 0 31 15,0 0 10-15,0 0-9 16,0 0-30-16,0 0-12 16,0 0-9-16,0 0-1 15,0 0-14-15,0 0-6 16,0 0 1-16,0 0-2 16,0 0-2-16,0 0-8 15,0 0 0-15,0 0 8 16,0 0 4-16,0 0-2 15,0 0-2-15,0 0-3 16,0 0 0-16,0 0-8 16,0 0-14-16,0 0 5 0,0 0-18 15,0 0-1-15,0 0 1 16,0 0 0-16,0 0-1 16,5 0-8-16,8 0-2 15,7 0 6-15,9 0 5 16,9 0 19-16,7-3-2 15,1-2-4-15,3-4-7 16,0 1 0-16,0 0-5 16,-5 1 10-16,-3 0-10 15,-7 3 0-15,-10 2 6 16,-9 0-6-16,-5 2-1 16,-7 0 1-16,0 0-1 15,-3 0 1-15,0 0-1 0,0 0 8 16,0 0-8-1,-3 0-6-15,-10 0-31 0,-9 11 35 16,-9 3-6-16,-5 4-19 16,-6 1-36-16,-3 3 52 15,1-1 2-15,2-3-23 16,5-3 22-16,14-2 10 16,9-7 1-16,7-2-1 15,7-4-10-15,0 0 3 16,16 0-9-16,15-10 16 15,9-4 0-15,7-3 35 16,2 4-34-16,-5 1 5 0,-3 1 9 16,-10 4-14-16,-9 0 6 15,-8 3-1-15,-8 3 2 16,-4 1 5-16,-2 0-13 16,0 0-1-16,0 0-19 15,-13 0-103-15,-5 5 13 16,-11 18-17-16,2-3-125 15,3-4-276-15</inkml:trace>
  <inkml:trace contextRef="#ctx0" brushRef="#br0" timeOffset="108419.56">11003 6457 421 0,'0'0'127'0,"0"0"-52"16,0 0 1-16,0 0-8 0,0 0 0 16,0 0 6-1,0-10-32-15,0 8-5 0,0 0 15 16,0-2 16-16,0 1 2 16,0 2-5-16,0-2 4 15,0 2 4-15,0-1-14 16,0 0 4-16,0-3 17 15,0 4-3-15,0-3-13 16,0 1-19-16,0 2 5 16,0-2 0-16,0 2-12 15,0 1-9-15,0 0-23 16,0 0 4-16,0 0-2 16,0 0-8-16,0 0 0 15,0 0-3-15,0-2 3 16,2 2 0-16,9-3 0 0,5-1-13 15,6 3 13-15,3-3 7 16,-1 1-7-16,3 2-3 16,0 1 2-16,2 0 1 15,-1 0 4-15,3 0 7 16,-2 0-19-16,-2-2 8 16,0 2 0-16,-4 0 0 15,-3 0 0-15,-3 0-1 16,2 0 1-16,-4 0 2 15,1 0-2-15,1 0 0 0,1 0 2 16,3 0 7 0,-2 0-6-16,1 0-2 0,3 0 0 15,-4 0-1-15,4 0 0 16,-3 0 0-16,0 0 0 16,0 0-11-16,-3 0 10 15,2 0-5-15,-3 0 5 16,-3 0 1-16,0 0 0 15,1 0 0-15,-6 0 1 16,1 0 0-16,-2 0-1 16,0 0 0-16,-3 0-1 15,0 0 1-15,1 0 1 16,1-3-1-16,2 2 0 16,0-3 1-16,1 1-2 15,0-1 2-15,2 0-1 16,-2-2 0-16,0 2 1 0,-2-2 0 15,2 1 0-15,-1-3 0 16,0 1 7-16,0 0-8 16,-1-4 1-16,1 4 0 15,0-6 7-15,0 1-8 16,-1-2 1-16,2-2 5 16,-2 0-6-16,2-2 0 15,-3-2-2-15,3 0 2 16,-2 0 0-16,-3 0 0 15,3 0 1-15,-3-3-8 16,3 0 16-16,-3-1-9 16,1-1 0-16,2 3 0 15,-3 4 0-15,0 0 0 16,1 3 0-16,1 0 1 0,0 1-1 16,-2 0 1-16,-2 0-1 15,2 0 0-15,-2-2-2 16,1 0-3-16,1 0 5 15,-2-2 1-15,1 2-1 16,-2 0 0-16,3 0 1 16,-2 2-1-16,0 0-1 15,0 4 1-15,0 2 4 16,0 0-4-16,0-1-5 16,1 2 4-16,-1-5 1 0,2 0 0 15,-1-4 0 1,4 0 9-16,-3-1-9 0,3-1 1 15,-1 0-1-15,0 3 0 16,-1-2 1-16,2 2-1 16,0-2-3-16,1 3 3 15,-1 0 0-15,2 0-9 16,-2 0 7-16,4-4-12 16,0-2 14-16,0 0 0 15,1 0 0-15,-1 0-1 16,-3 0 0-16,1 2-12 15,-2 2 13-15,-2 4 0 16,1 1 0-16,-1 2 0 16,-1 0 6-16,0 1-6 15,4-2-1-15,-4 1-18 0,2 0 3 16,1-1-2-16,-3 2 17 16,4-2-3-16,-4 2 4 15,2-2 0-15,-1 1 2 16,-1-2-14-16,4 1 12 15,-4 2 0-15,2 0 12 16,-1-2-12-16,1 2 0 16,4-2 0-16,-2 0-16 15,1-2 15-15,-3 2 0 16,3 0 1-16,-1 2-1 16,-2 0-1-16,-2 0 2 15,1 2 0-15,-3 0 10 16,1 2-10-16,0 0-11 0,3 2 10 15,-2-4 1-15,0 0-1 16,3-2-3-16,1 0 2 16,2-2 2-16,-1 0-9 15,-1 0 9-15,2 0 0 16,-2 4 2-16,-3-1-2 16,-1 4-2-16,0-1 2 15,4-3-2-15,-2 3 1 16,1-1 1-16,-1-4-1 15,0 4 1-15,2-1 0 16,-4-1 1-16,1 2 0 16,1-1-1-16,-1-1 0 15,-2 2 2-15,3-4-2 16,-2 4 0-16,1-2 6 16,-1 0-5-16,0-1-1 0,3-2 2 15,-3 2-2 1,4-1 1-16,-4 1-1 0,2 0 1 15,1 2-2-15,-3 0-4 16,2 0 5-16,0 2 0 16,-2 0 0-16,1 0 0 15,-1 2 1-15,0-2-1 16,2 2 0-16,-2 0-1 16,-2-2 1-16,0 2-1 15,2 0 1-15,1 0-1 0,-1 2-5 16,3-2-10-1,0 0 16-15,2 2-1 0,1-2-1 16,4 0 1-16,1 0 0 16,2 0-1-16,-2 0 1 15,3 0-11-15,-1 0 11 16,-1 0 1-16,1 0 10 16,2 0-10-16,1 0 1 15,0 2-1-15,0-2 0 16,0 2 0-16,-2-2 0 15,0 0 1-15,-1 2-1 16,1-2-2-16,-2 2 2 16,-1-2 1-16,2 0 0 15,-2 0 0-15,1-2-1 16,-1 2 0-16,-2-2-1 0,3 0 1 16,-3 2 1-16,1-2 0 15,-3 2-1-15,0-2 0 16,-2 2 0-16,-3 0 0 15,1 2 0-15,0-2 1 16,2 2-1-16,-3 0 0 16,3-2 0-16,1 2 0 15,0 0 0-15,1 0 0 16,3-2 0-16,-3 2 0 16,3 0 0-16,-3-2 0 15,-1 0 0-15,0 2 0 16,1 0 0-16,0 0-1 15,3 0 1-15,-4 0-1 16,1 0 1-16,1 0-7 16,-1 0 7-16,5 0 0 0,-3 0 1 15,3 0-5-15,-1 0 4 16,-1 0 0-16,-1 0 0 16,0 0 0-16,-2 0 0 15,2 0 0-15,-1 0 0 16,-1 0 0-16,-2 0 1 15,2 0-1-15,-4 0 2 16,1 0-4-16,-1 0-2 16,0 0 4-16,-2 2 0 15,-1-2 1-15,0 0-1 16,1 2 0-16,-1-2 4 16,-2 0-4-16,2 2-5 0,2-2 4 15,-4 0 1 1,0 0 0-16,-2 0 0 0,0 0 0 15,0 0 14-15,0 0-14 16,0 0-1-16,0 0 1 16,0 0 12-16,0 0 7 15,0 0-5-15,0 0 11 16,0 0-19-16,0 0 7 16,0 0-5-16,0 0 6 15,0 0 5-15,0 0 5 16,0 0 1-16,0 0-1 15,0 0-11-15,0 0-11 16,-10 0-2-16,2-4-15 0,-3 0 0 16,-1 0-21-16,-3 0-18 15,-1 2 29-15,-3 0 25 16,-4 2 1-16,-4 0-1 16,-2 0-5-16,-2 0-12 15,2 0 8-15,5 0 9 16,2 0 0-16,-1 0 0 15,6 0 1-15,-1 0-1 16,2 0 14-16,0 0-3 16,-1 0-11-16,3 4-1 15,-4 0-19-15,1 0 19 16,-4 2-15-16,1-2 7 16,1 2-13-16,-2-2 22 0,4 0 6 15,-3 2-5 1,1-2 9-16,2-2-10 0,-1 2 0 15,3-2-7-15,-4 0 7 16,4 2 0-16,-5-2 9 16,2 2-9-16,-2 0-4 15,-2-2 4-15,1 2 4 16,0-2 2-16,3 0 2 16,1 0-7-16,5 0 8 15,3 0 16-15,-3-2-24 16,3 2-2-16,1-2-8 15,-1 0 9-15,0 2 0 16,0-2 1-16,3 0 5 16,1 0-5-16,0 0 8 0,3 0-8 15,2 0 0 1,0 0 1-16,0 0 4 0,-2 0-4 16,2 0 14-16,-3 0-15 15,1 0 9-15,-2 0-10 16,0 0-1-16,-3 0-9 15,0 0 10-15,-2 2 8 16,0 0-8-16,1 0-1 16,-2 0-22-16,4 2 23 15,-3-2 0-15,-3 2 0 16,4 0-34-16,-1 0 34 16,1-2 7-16,0 2-7 15,4-2 2-15,-1 0-2 0,1-2 0 16,2 2-2-16,0 0-8 15,0-2 10-15,-1 2-1 16,1 0 1-16,-1-2 1 16,1 3 0-16,0-3-1 15,0 0 2-15,0 1 2 16,-3 3-4-16,3-2 1 16,-2 0 0-16,-1 0 0 15,1 1-1-15,1-2 0 16,3 2 0-16,-3-2 0 15,2 1-1-15,-4 2-9 16,1 3 4-16,0-2 0 16,-1 1-7-16,1 1 13 15,-1-2-6-15,1 1 6 0,1 2 0 16,1-1 1-16,-2-1-1 16,2 2 1-16,-3 0 5 15,3-1-1-15,-2 2-5 16,2-1 0-16,-1 0 0 15,0 0 7-15,1-1-6 16,0 0-1-16,0-1 1 16,2 0-1-16,-2 0 0 15,2 0-10-15,0-2 10 16,-2 2 0-16,2 0 11 16,0 2-10-16,-2-2-1 15,-1 0-4-15,3 2 4 16,-2-2 1-16,0 0 5 15,2 2-1-15,-2-2-4 0,0 2 0 16,0-2-1-16,-2 2-8 16,2 0 8-16,0 0 2 15,0 2-2-15,0-2 0 16,0 0 13-16,0 2-13 16,-1-4 0-16,1 2 1 15,0 0 2-15,-2 0-3 16,-2 2 0-16,4 0 0 15,-2-2 0-15,2 0 0 16,0 0 1-16,-1 0 2 16,1-2-2-16,0 1-1 15,0-2 0-15,-2 1 0 0,2 2 0 16,-4 1 2 0,3-1-1-16,0-1-1 0,1 1 2 15,2-4-2-15,-3 2 0 16,1-2-1-16,0 0 2 15,0 3 0-15,0-1-1 16,0-1 1-16,0 4 0 16,-1-1-1-16,-2 2 1 15,2-2 1-15,0 0-1 16,0 2-1-16,-1-2 1 16,2 0-1-16,0 0 0 15,-2 0 0-15,-1 2 0 16,0 2 0-16,-2 0 0 0,1 2 1 15,-1 0 4-15,1-2-5 16,0 0 0-16,0-2 0 16,2 0 1-16,-3 0-1 15,3 0 0-15,-2-2 0 16,0 4-1-16,0-2 1 16,-1 0 5-16,3 0-5 15,0 0 0-15,0-1-1 16,-2-1 1-16,4 2 0 15,0-2-4-15,-2-1 4 16,1 1 1-16,-1 2-1 16,0-2 0-16,2 2 0 15,-4 2 0-15,3-2 0 0,0 1-2 16,1-1 2 0,0-2 0-16,-3-2-1 0,3-1 2 15,0 2-1-15,-2-1 0 16,1 2 9-16,-2 0-9 15,1 0 0-15,0 0-1 16,-1 0 0-16,1 0 1 16,0-2 4-16,1 2-4 15,-1-2-1-15,1 0 1 16,2-2 0-16,-5 2 0 16,2 2-6-16,0 0 5 15,0 0 1-15,-3 2 0 16,2 0 2-16,-2 2 5 0,3 0-5 15,0 0-4-15,-1-2 4 16,-1 2-4-16,1 1-3 16,0-4 5-16,-1 3-1 15,2 0 1-15,-3 0 1 16,0 1-1-16,2-2 3 16,-1-1-3-16,1-2-6 15,3 3 6-15,-2-4 0 16,0 4 0-16,2 0 14 15,-6 0-14-15,4-1 5 16,-1 0-5-16,-1 2 0 16,2-2-8-16,2 0 7 15,-4-2-1-15,5 2 2 16,-2 0 0-16,1 0 0 0,0-2-11 16,2 0 11-1,-3 0 6-15,3 0-6 0,-2-2-10 16,-2 4 9-16,2-2 1 15,-2 2 0-15,-1 0 1 16,0 2 0-16,1-2-1 16,-1 0 1-16,3 0-1 15,0-2 0-15,0 0 0 16,0 0-1-16,2 0 4 16,-3 0-13-16,3 2 10 15,-2 0-1-15,0-2 1 16,2 3 0-16,0-3-1 15,0-1 1-15,0-3-1 0,0 0 1 16,0 0-1 0,0-4 1-16,0 2 0 0,0-2 7 15,-3 0-7-15,3 2-1 16,-2 0-6-16,0 1 7 16,0 1 1-16,2-3-1 15,-3 2 0-15,3-3 0 16,-2 1 0-16,2-1 0 15,-2 0-7-15,2 0 7 16,-2 0-18-16,2 0-4 16,-2 3 8-16,0-1-7 15,-5-1 21-15,-5 3 9 16,-1 0 13-16,0 0 6 16,2-1-27-16,0-3 33 0,-1 2-12 15,-1-2-8 1,-1 0-6-16,-1 0-7 0,1 0 26 15,-1 0 3-15,2 0-16 16,-1 0-14-16,1 0 6 16,2 0 0-16,0 0 4 15,4 0 5-15,3 0-6 16,-1 0-2-16,0-2 1 16,1 2 3-16,-2 0-10 15,1 0 13-15,-1 0-13 16,-2 0 8-16,2-3-9 15,-3 3-1-15,1 0 1 16,-6-1 7-16,3 1-7 16,-3 0 2-16,-1-3 2 15,1 3 2-15,-1 0 1 0,-1-1 4 16,1 1-10-16,-2-3-1 16,3 3-11-16,-5-1 11 15,2 1 27-15,-3-3-13 16,-1 3-7-16,4 0-6 15,-1 0-2-15,5 0-7 16,-2 0 8-16,3-1 12 16,3 1 0-16,-1 0 4 15,4-2 3-15,0 2-2 16,-1 0-3-16,-2-3-6 16,0 3-7-16,0-1-1 15,-1 1 0-15,-4-3 0 16,1 3 5-16,-5-1-5 0,-1-2 1 15,2 2-1-15,-3-2 8 16,-2 1-7-16,0 2-1 16,-1-2-2-16,3 2-4 15,2 0 12-15,3-2-5 16,6 2 15-16,2 0-5 16,3-1-4-16,0 1 2 15,0 0-2-15,1 0-6 16,3 0 0-16,0 0-1 15,0 0-13-15,0 0 13 16,0 0 0-16,0 0-1 16,0 0 1-16,0 0-10 15,0 0 10-15,-1 0 0 16,1 0 9-16,0 0 7 16,0 0 6-16,0 0 3 0,0 0-5 15,0 0-1-15,0 0-19 16,0 0 0-16,0 0 0 15,-2 0 0-15,-2 0 0 16,-1 0 0-16,1 0 0 16,2 0 1-16,0 0 0 15,0 0 13-15,-1 0 1 16,-3 0-2-16,5 0 6 16,-3 0-7-16,1 0-6 15,1 0-6-15,-2 0-1 16,2 0 1-16,0 0 0 15,-1 0 1-15,1 0 0 0,2 0 15 16,-2 0 3-16,-1 0-4 16,3 0 3-16,-1 0 0 15,1 0 1-15,-3 0 4 16,3 0-11-16,-2 0-5 16,2-3 2-16,0 3-7 15,0 0-1-15,0 0 1 16,0 0 4-16,0 0-5 15,0 0-1-15,0 0-1 16,0 0 0-16,0 0 0 16,0 0-17-16,0 0-31 15,0 0-63-15,-5 3-86 16,1 12-312-16,-5-1-72 0</inkml:trace>
  <inkml:trace contextRef="#ctx0" brushRef="#br0" timeOffset="117084.89">13734 8636 591 0,'0'0'169'16,"0"0"-68"-16,0 0 13 15,0 0-21-15,0 0-15 16,0 0-4-16,-4 0-31 16,4 0-25-16,0 0 6 15,0 0 1-15,0 0-25 16,0 0 11-16,0 0 10 16,0 0 14-16,0 0 4 15,0 0-6-15,0 0 14 16,0 0 12-16,0 0-3 15,0 0 24-15,0 0-23 0,0 0-2 16,0 0-8-16,0 0 17 16,0 0-30-16,0 0 0 15,0 0-8-15,0 0-1 16,-2 0 13-16,0 0-19 16,-1-1 2-16,-1-3-3 15,4-1 14-15,-2 3-8 16,0-2-8-16,2 2 3 15,0 2 5-15,0-1 4 16,0 1-27-16,0 0 8 16,0 0 2-16,0 0-10 15,0 0 7-15,0 0-7 16,0 0 7-16,-2 0-2 0,2 0 3 16,0 0-9-16,0 0 12 15,0 0-5-15,0 0-7 16,0 0-1-16,0 0-6 15,0 0-1-15,0 0 7 16,0 0-8-16,0 0 9 16,0 0 0-16,0 0 0 15,0 0 0-15,0 0 1 16,0 0-1-16,0 0 0 16,0 0 13-16,0 0-13 15,0 0 0-15,0 0 8 16,0 0 4-16,0 0 0 15,0 0 3-15,0 0 1 16,0 0-8-16,0 0-2 0,0 0-6 16,0 0-6-16,0 0 6 15,0 0 0-15,0 0-6 16,0 0 6-16,0 0-6 16,0 0 5-16,0 0 2 15,0 0-1-15,0 0 2 16,0 0 4-16,0 0-6 15,0 0 7-15,0 0-7 16,0 0-1-16,0 0-10 16,-2 0 2-16,2 3-5 15,-4 9-1-15,0 2 15 16,0 4 0-16,-1 3 8 16,1-3-8-16,2-3 6 0,0 0-6 15,2 1 1 1,-2 0-1-16,0 2 1 0,-5-2-1 15,6-2 0-15,1-4 0 16,-2-2-1-16,2-4 1 16,0 0 5-16,0 0-5 15,0 0 0-15,0 2-9 16,0 2 9-16,0 2 0 16,0 2-1-16,0-2 1 15,0 2-1-15,0-4 0 16,3 0 0-16,4 0 1 15,-5-2-1-15,2-2 0 16,0 0 0-16,-2 0 0 16,1-4-5-16,-1 2 5 0,0-2 1 15,0 0-2-15,2 0 1 16,4 2 0-16,0-2 1 16,3 0 0-16,5 0 19 15,1 0-18-15,2 0 0 16,-1 0-1-16,-1 0 14 15,4-4-14-15,-4-2 1 16,-3-2-1-16,-1 2 1 16,-5 0-1-16,2-2 2 15,-3-2 4-15,-1-4 0 16,0-2 1-16,0-2-7 0,-4 0 6 16,-2-2 5-1,0 2-1-15,0 2-10 0,0 2 0 16,0 3 3-16,0 6-3 15,0 3-5-15,0 0 5 16,0 0 0-16,0 2 0 16,0-2 0-16,0 0 0 15,0-2-1-15,0-2 0 16,0-2-5-16,0 1 5 16,0 0 0-16,0-1 1 15,0 0 2-15,0-1-1 16,0 1 0-16,0 2-1 15,0 1 2-15,-2 1-2 16,2 1 1-16,0 3-1 16,0 0 0-16,0 0-7 0,0 0 6 15,0 0-7-15,0 0 8 16,0 0-9-16,0 0 8 16,0 0 0-16,0 0 0 15,0 0 0-15,0 0 0 16,0 0 1-16,0 0 2 15,0 0-2-15,0 0 0 16,0 0-1-16,0 0-11 16,0 0 2-16,0 0 2 15,0 0 7-15,0 0-6 16,0 0 7-16,0 0-1 16,0 0 0-16,0 0 0 15,0 0 1-15,0 0 0 16,0 0 0-16,0 0 1 15,0 0 0-15,0 0-1 0,0 0 2 16,0 0-2-16,0 0 1 16,0 0 6-16,0 0-7 15,0 0 1-15,0 0-1 16,-2 0 0-16,2 0-6 16,0 0 5-16,-4 3-14 15,4 6 14-15,0 1 1 16,-2 3 0-16,2-1 7 15,-2-4-6-15,0-1 0 16,2-3 1-16,-2 1-2 16,2-5 1-16,0 2 0 15,0-2 0-15,0 0 8 16,0 2-9-16,0 2-5 0,-2 4 5 16,2 2 6-16,0 2-6 15,-2 4 1-15,-1 2 0 16,3-2 0-16,-2 2-1 15,0 0 2-15,0 2-2 16,0 2 0-16,0 2 0 16,-2 4 1-16,2 0-1 15,-2 2 0-15,2 1 0 16,2-4 1-16,-2-2 0 16,2-7 0-16,-2-2 6 0,2-4-7 15,-3-4 0 1,3-1 0-16,0 2 1 0,-2 0-1 15,0 4 0-15,-2 1 7 16,-1 4-7-16,-2 2 0 16,3-2-1-16,-3 0 1 15,3-4 0-15,2-4 0 16,0-2 1-16,-1-2-1 16,3-2 1-16,-2 0-1 15,-3 0 1-15,1 0 0 16,-1 2 11-16,-3 0-11 15,-1 0 11-15,-1 0-11 16,0 0-1-16,-4 3 0 16,1-4 7-16,0 1-1 15,-3-2-6-15,-5 0 8 0,2 0-2 16,-4-4-6-16,1 0-11 16,5 0 11-16,3 0 6 15,5 0-5-15,5 0 0 16,4 0-1-16,0 0 1 15,0 0 0-15,0 0 0 16,0-8-1-16,0-3-32 16,0-4 11-16,0 1 20 15,0 0-1-15,4 2 1 16,0 2-8-16,2 2 9 16,0 2 0-16,1-2-1 15,-1 0-7-15,3-2 8 16,0-2-1-16,2 2 0 0,0 0-9 15,1 2 2-15,-2 0-5 16,7 2-2-16,-5 0 14 16,7 0-11-16,-4 2 5 15,3 0-3-15,-3 2 4 16,-1 0 5-16,-1 0-13 16,0 0 13-16,-1 0-6 15,-1 2 6-15,-1 0 0 16,-2 0-6-16,-2 0 7 15,1 0 1-15,-1 0 0 16,-2 0-2-16,4 0 1 16,-2 0 0-16,3 0 10 15,1 0-9-15,-2 0 0 16,-1 0 0-16,1 0 9 0,0 0-10 16,-2 0-1-1,-1 0 1-15,1 0 2 0,-2 0 4 16,1 0 4-16,-3 0 12 15,3-2-16-15,-1 2 13 16,-1-2 1-16,-1 0-4 16,0 2-6-16,0-3 11 15,0 3 4-15,0-1-16 16,1 1 2-16,1-4-1 16,3 2-9-16,4-4 0 15,0 0 8-15,1 0-9 16,1 0 0-16,-3 1 5 15,0 2-5-15,-4-1 0 0,-1 2 0 16,-1 0 6-16,-4-1-4 16,2 3-1-16,-2 0-1 15,0 0 9-15,0 0 3 16,0 0 11-16,0 0 21 16,0 0-24-16,0 0 10 15,0 0-9-15,0 0-12 16,0 0 0-16,0 0-9 15,0 0 2-15,0 0-1 16,0 0-1-16,0 0 1 16,0 0-1-16,0 0 2 15,0 0-1-15,0 0 0 16,0 0 0-16,0 0 0 0,0 0-1 16,0 0-1-16,0 0 1 15,0 0 1-15,0 0 0 16,0 0-1-16,0 0 0 15,0 0 1-15,0 0-1 16,0 0 0-16,0 0-1 16,0 0 1-16,0 0 0 15,0 0 0-15,0 0-1 16,0 0 1-16,0 0 1 16,0 0 4-16,0 0-5 15,0 0 0-15,0 0 0 16,0 0-1-16,0 0 1 0,0 0 0 15,0 0 1 1,0 0 0-16,0 0 0 16,0 0-1-16,0 0 6 0,0 0 5 15,0 0-5 1,0 0 4-16,0 0-9 0,0 0 5 16,0 0-6-16,0 0 1 15,0 0-1-15,0 0 1 16,0 0-1-16,0 0 0 15,0 0 6-15,0 0-6 16,0 0 1-16,0 0 1 16,0 0 6-16,0 0-7 15,0 0-1-15,0 0 6 0,0 0-6 16,0 0 6 0,0 0-6-16,0 0 0 0,0 0 0 15,0 0 0-15,0 0 0 16,0 0 0-16,0 0 1 15,0 0 0-15,0 0 0 16,0 0 5-16,0 0-5 16,0 0-1-16,0 0 0 15,0 0 1-15,0 0 5 16,0 0-6-16,0 0 0 16,0 0-1-16,0 0 2 15,0 0-1-15,0 0 0 16,0 0 1-16,0 0 5 15,0 0-6-15,0 0 9 16,0 0 3-16,0 0-2 0,0 0 1 16,0 0 1-1,0 0 3-15,0 0-6 0,0 0 4 16,0 0-7-16,0 0-5 16,0 0-1-16,0 0 5 15,0 0-4-15,0 0 4 16,0 0-5-16,0 0 0 15,0 0 0-15,0 0 1 16,0 0-1-16,0 0 0 16,0 0 0-16,0 0 0 15,0 0 0-15,0 0 0 16,0 0 0-16,0 0-37 16,0 0-78-16,-11 5-128 15,1 7-299-15,-2-6-183 0</inkml:trace>
  <inkml:trace contextRef="#ctx0" brushRef="#br0" timeOffset="118053.06">14750 8149 590 0,'0'0'209'0,"0"0"-2"0,0 0-48 15,0 0-30 1,0 0-32-16,0 0-44 0,0 0-38 15,-4-10-15-15,4 10-1 16,0 0 1-16,0 0 0 16,0 8 2-16,0 12 56 15,0 8 58-15,0 10 5 16,0 7-31-16,0 6-14 16,2 3-35-16,0 3-4 15,0-3-6-15,-2 0-16 16,3-6-13-16,-3-4 12 15,0-3-14-15,0-9 0 16,0-9 0-16,0-1 19 0,0-7-19 16,0-3-9-1,0 0-45-15,0-4-53 0,-5-6-115 16,1-2-69-16,0 0-278 0</inkml:trace>
  <inkml:trace contextRef="#ctx0" brushRef="#br0" timeOffset="118516.78">14914 8562 983 0,'0'0'255'0,"0"0"-206"0,0 0-22 15,0 0-5-15,0 0 0 16,0 102-16-16,4-76 5 16,7 1-5-16,0-8-3 15,0 0 6-15,0-9-9 16,-2-2 7-16,-2-6 9 16,2-2 40-16,-1 0 34 15,4-10 41-15,1-10-48 16,3-7-39-16,-3-1-12 15,-2-2 5-15,-4 2 5 16,-4 4-4-16,-3 2 12 16,0 4 19-16,0 2-16 15,-12 6-22-15,-1 2-19 16,-5 2-12-16,0 4-9 0,-2 2-3 16,2 0 4-16,3 0-32 15,2 6-21-15,1 6-15 16,5 4-10-16,1 2-50 15,6 2-33-15,0 0-40 16,4-3-87-16,11-7-347 0</inkml:trace>
  <inkml:trace contextRef="#ctx0" brushRef="#br0" timeOffset="119053.34">15430 8560 1081 0,'0'0'249'0,"0"0"-135"16,0 0-31-16,0 0 5 15,0 0-88-15,0 0 30 16,0 0-30-16,-58 40 26 15,40-14-26-15,8-2-1 16,0 1-9-16,8-5 4 16,2-4-6-16,0-5-1 15,0-4-9-15,0-5 12 16,0-2 10-16,0 0 15 0,2 0 25 16,8-10-3-16,3-4-14 15,-3 2-22-15,4 7 10 16,-3 5-11-16,3 17-21 15,1 27 21-15,1 32 48 16,-1 34 18-16,-4 27-2 16,-1-11-23-16,-6-28-13 15,-2-33-9-15,-2-32-7 16,2-4-3-16,-2-5-17 16,0-6 17-16,0-14-9 15,-8-4 61-15,-13-4 38 16,-8-23-66-16,-2-7-27 15,0-9-5-15,4-4-2 0,8-1-10 16,9 2-6 0,10 6-9-16,0 6-30 0,14 5-58 15,15 7-15-15,22 3-71 16,-4 6-134-16,-7 4-448 0</inkml:trace>
  <inkml:trace contextRef="#ctx0" brushRef="#br0" timeOffset="120384.23">15807 8554 529 0,'0'0'161'16,"0"0"-65"-1,0 0 10-15,0 0 19 0,0 0-52 16,0 0-13-16,0 0-5 16,0-6 16-16,0 6-3 15,0 0-17-15,0 0 10 16,0 0 4-16,0 0 8 15,0 0 1-15,0 0-7 16,0 0 5-16,0 0-8 16,0 0-13-16,0 0-10 15,0 0-10-15,0 0-9 16,0 0-8-16,0 0-6 16,0 0-8-16,0 0 2 0,0 0 8 15,0 0 0 1,0 0-8-16,0 0 7 0,0 0 5 15,0 0 19-15,0 0-17 16,0 0 5-16,0 0 8 16,0 0 5-16,0 0-10 15,0 0-16-15,0 0-7 16,0 0-1-16,0 0 0 16,0 0 0-16,0 0-12 15,0 0 11-15,0 0 0 16,0 0 0-16,0 0-7 15,0 0-5-15,0 0 0 0,0 4-15 16,0 14 18 0,0 2 10-16,0 3 6 0,0 0-6 15,0-1-1-15,9-4-6 16,-1-4 6-16,4 0 0 16,-1-1 0-16,2-4 0 15,1 1 0-15,-1 1-2 16,1-1 2-16,-1-4-13 15,-1 0 4-15,2-4 7 16,-3-2-12-16,1 0 15 16,-1 0 6-16,1 0 2 15,0-14 2-15,1-3 0 16,1-2 8-16,-1-3-8 16,-2 1 1-16,-1 1 3 15,-2 2-14-15,1 0 0 0,-2 0 1 16,-2 4 19-16,-1 0-11 15,-2 2 6-15,0 4-14 16,0 0 8-16,1 2-2 16,-3 4 5-16,0 0 0 15,0 2 3-15,0 0-9 16,0 0 1-16,0 0-1 16,0 0 3-16,0 0-9 15,0 0-16-15,0 6-16 16,0 20-5-16,0 17 37 15,0 16 4-15,0 20 17 16,0 9-6-16,4 6 4 16,-1 2 55-16,4 3-53 15,-5-5-11-15,-2 0-1 16,0-4-2-16,0-6 7 0,0-11-14 16,0-15 0-1,2-16 1-15,-2-18 0 0,0-12 0 16,0-8-1-16,0-4 15 15,0 0 12-15,-14 0 22 16,-1-16 7-16,-6-10-36 16,6-10-15-16,4-8-5 15,6-4-9-15,5-4 8 16,0 2-11-16,16 4 11 16,6 3-28-16,-2 9 9 15,1 8 6-15,-8 8-7 16,-5 6-14-16,0 6-22 15,-4 6-89-15,5 0-159 0,-1 0-93 16,0 0-221-16</inkml:trace>
  <inkml:trace contextRef="#ctx0" brushRef="#br0" timeOffset="120868.93">16952 8726 980 0,'0'0'294'0,"0"0"-106"0,0 0-121 15,0 0-28-15,0 0 14 16,0 0-5-16,0 0-48 16,7-4 0-16,1 11 0 15,6 9 12-15,3 6 33 16,4 6-7-16,-1 0-13 16,2 4-6-16,-4 0 4 15,-2 0-8-15,-1 0-5 16,-6 0-10-16,-1 2-31 15,-8 5-100-15,0-7-79 16,0-12-321-16</inkml:trace>
  <inkml:trace contextRef="#ctx0" brushRef="#br0" timeOffset="121074.42">16981 8985 1324 0,'0'0'316'16,"0"0"-231"-16,0 0-22 15,0 0 51-15,0 0-22 16,160-16-26-16,-102 14-66 16,38-2-21-16,-15 0-137 15,-12-4-329-15</inkml:trace>
  <inkml:trace contextRef="#ctx0" brushRef="#br0" timeOffset="121868.66">18155 8434 950 0,'0'0'239'0,"0"0"-119"15,0 0-33-15,0 0 15 0,0 0 17 16,0 0-42 0,0 0-42-16,7-2-6 0,-5 2 11 15,0 0-18-15,3 0-17 16,4 18-4-16,0 12 43 15,3 12 28-15,-2 12 11 16,-1 10-2-16,-3 7-50 16,-1-1 15-16,-5-4-27 15,0-8 7-15,0-12-14 16,0-9-2-16,0-14-10 16,0-6 1-16,0-10-1 15,0-3 1-15,0-4 4 16,0 0-5-16,0 0-17 15,-3 0-65-15,-5-10-76 16,-3-8-604-16</inkml:trace>
  <inkml:trace contextRef="#ctx0" brushRef="#br0" timeOffset="122285.54">18616 8791 1020 0,'0'0'214'16,"0"0"-149"-16,0 0-20 16,0 0 69-16,0 0 39 15,0 0-55-15,0 0-25 16,9 0-2-16,-7 2-11 16,7-2-24-16,9 2-16 15,11-2 30-15,11 0 35 16,9 0-23-16,5 0-28 15,-3 0-33-15,-4 0-1 16,-5 0-21-16,-7 0-92 16,4 0-117-16,-13 0-279 15,-8 0-789-15</inkml:trace>
  <inkml:trace contextRef="#ctx0" brushRef="#br0" timeOffset="123435.71">19352 8576 927 0,'0'0'236'0,"0"0"-152"16,0 0-58-16,0 0-4 16,0 0 41-16,0 0-16 15,0 0-24-15,2-2-17 16,-2 2 7-16,0 0 3 16,0 0 4-16,0 0 5 15,0 0 8-15,0 0 23 16,0 0 25-16,0 0-8 15,0 0-20-15,0 0-9 16,0 0-8-16,0 0 5 16,0 0 0-16,0 0-11 0,0 0 3 15,0 0-11 1,0 0-4-16,0 0-4 0,0 0-5 16,0 0-7-16,0 0-1 15,0 0 0-15,0 0 8 16,0 0 3-16,0 0 4 15,0 0 2-15,0 0 2 16,0 0-12-16,0 0-8 16,0 0 0-16,0 0-10 15,0 0-11-15,0 4 2 16,0 8 11-16,0 6 8 16,0 5 9-16,4 3-8 15,1 2 0-15,-1-2 5 0,3-2-4 16,2-2-2-1,0-4 6-15,-1-2-5 0,2-2-1 16,-1-6 0 0,-3-2-1-16,3-4-5 0,0-2 6 15,4 0 6-15,3 0 0 16,4-10 7-16,4-8-3 16,1-4-2-16,0 0-7 15,-6 2 1-15,-3 2-2 16,-3 2 7-16,-3 6-5 15,-6 0 7-15,0 2-9 16,1-2 9-16,-1 2 4 0,-2-3-2 16,0 1-10-1,4 2 1-15,-5 1 4 0,2 0-5 16,-3 3 15-16,2 0 1 16,-2 2 8-16,0 2-3 15,0-1-6-15,0 1 2 16,0 0-5-16,0 0-1 15,0 0 0-15,0 0-5 16,0 0-7-16,0 0 0 16,0 0-18-16,0 13-25 15,0 15 22-15,0 12 21 16,0 13 6-16,-2 7-4 16,-2 6-1-16,-2 4 8 15,4 2-1-15,0 5-7 16,-4 5 8-16,-1 4 1 0,-1 2 2 15,-2-1-6-15,1-7-5 16,3-12 11-16,-1-16-11 16,2-16 2-16,-1-12 3 15,-1-10 0-15,1-10 3 16,-6-4 1-16,-3 0 18 16,-3-16 24-16,-4-16-6 15,-1-14-34-15,7-8-1 16,6-4-11-16,5 0 1 15,5 5-1-15,0 9 1 16,2 10 0-16,11 6-1 16,6 8-12-16,1 6-45 15,2 4-17-15,0 6-62 16,7 2-117-16,-6 2-299 16,-8 0-749-16</inkml:trace>
  <inkml:trace contextRef="#ctx0" brushRef="#br0" timeOffset="124359.15">20298 8289 449 0,'0'0'137'15,"0"0"-75"-15,0 0-11 0,0 0 38 16,0 0 13-16,0 0-30 16,0 0 36-16,7-29-18 15,-4 22 39-15,-3 1 13 16,2 2-33-16,-2-1 17 16,0-2-28-16,0 3-25 15,0 0-16-15,0 1-7 16,0-2 3-16,0 1 2 15,2 2-2-15,-2 0-16 16,0 0 5-16,0 0-6 16,0 0-13-16,2 0 2 15,-2 0-10-15,0 0 8 16,0 2 1-16,0 0-24 16,0 0-5-16,0 2-40 15,0 24-3-15,-2 14 48 0,-10 15 8 16,4 9 14-16,1 2-22 15,5-4 15-15,2-8-15 16,0-10 0-16,0-12 0 16,0-5 9-16,4-8-5 15,-2-5 4-15,1-1-11 16,-1-5 10-16,0-3-7 16,-2 0 11-16,2-3-11 15,-2 0-1-15,0-2-32 16,0 1-45-16,0 6-121 15,0-1-127-15,0-4-167 0</inkml:trace>
  <inkml:trace contextRef="#ctx0" brushRef="#br0" timeOffset="124771.02">20541 8486 1264 0,'0'0'160'15,"0"0"-133"-15,0 0 21 16,0 0 26-16,0 0-13 16,-53 122-27-16,50-88-22 0,3-4-5 15,0-6-7 1,0-5 6-16,8-8-5 0,2-2 5 15,4-8 9-15,4-1 39 16,2 0 16-16,5-1 0 16,-2-16-16-16,4-5-17 15,-4 1-15-15,-5-1 1 16,-7 0-4-16,-7 4 15 16,-4 3 26-16,0 5-6 15,-2 2-38-15,-14 2-16 16,-1 2-40-16,-2 2 32 15,2 2 0-15,1 0-48 16,5 0-35-16,3 12-82 16,4 10-43-16,4-2-63 15,0-6-246-15</inkml:trace>
  <inkml:trace contextRef="#ctx0" brushRef="#br0" timeOffset="125284.65">20904 8500 1122 0,'0'0'273'0,"0"0"-147"15,0 0-66-15,0 0 18 0,0 0-78 16,0 0-18-16,0 0 18 15,-15 78 9-15,10-46 0 16,5-2-2-16,0-3-6 16,0-9-1-16,3-8 3 15,6-2-2-15,2-7-1 16,0 2 21-16,4-3 11 16,1 4 4-16,0 3-8 15,2 8-13-15,-3 10-5 16,1 14-7-16,-3 11 35 15,-2 10 7-15,-4 12 2 16,-3 6-4-16,-4 7-24 16,0 1-9-16,0-6 4 15,0-12-6-15,-4-16 3 0,-4-19-11 16,-2-19-5-16,-3-14 5 16,-3 0 107-1,1-32-39-15,3-19-24 0,6-13-23 16,6-12-9-16,4-2 4 15,21 4-3-15,6 9-7 16,4 15-6-16,1 12-7 16,-1 12-36-16,13 6-69 15,-13 8-145-15,-6 2-398 0</inkml:trace>
  <inkml:trace contextRef="#ctx0" brushRef="#br0" timeOffset="125984.62">21680 8412 1008 0,'0'0'239'0,"0"0"-157"15,0 0-15-15,0 0 13 16,0 0 6-16,0 0-22 0,0 0-12 15,0-2 1-15,0 2 9 16,0 0 7-16,0 0-4 16,0 0-2-16,0 0 1 15,0 0-7-15,0 0-7 16,-3 0-30-16,-3 0-20 16,-5 4-8-16,-7 20 8 15,-7 10 10-15,-4 16 14 16,-2 12 7-16,2 7-21 15,7 4 3-15,6-2 5 16,10-5-17-16,6-8 10 16,0-6-4-16,2-6-6 15,13-5 0-15,8-8 0 16,-1-4 6-16,7-9 4 16,2-4 2-16,3-8 0 15,3-5 6-15,4-3-7 0,3 0-12 16,23-13-72-16,-11-10-142 15,-7-2-470-15</inkml:trace>
  <inkml:trace contextRef="#ctx0" brushRef="#br0" timeOffset="126401.36">22166 8685 948 0,'0'0'268'16,"0"0"-148"-16,0 0-33 15,0 0 69-15,0 0 35 16,0 0-45-16,0 0-51 16,0-4-16-16,0 4-18 15,0 0-26-15,0 0-35 16,0 18-24-16,0 9 24 0,0 12 18 16,0 9 29-16,0 2-7 15,0-4-3-15,0-4-36 16,0-8 8-16,0-6-8 15,0-3 8-15,-3-6-9 16,-1-1-68-16,-2 0-82 16,-3-3-180-16,6-12-269 0</inkml:trace>
  <inkml:trace contextRef="#ctx0" brushRef="#br0" timeOffset="126604.81">22355 8933 1653 0,'0'0'264'16,"0"0"-195"-16,0 0-35 16,0 0 7-16,0 0-16 15,0 0-9-15,0 0-16 16,147 22-3-16,-101-18-186 15,-5-4-521-15</inkml:trace>
  <inkml:trace contextRef="#ctx0" brushRef="#br0" timeOffset="127237.11">22881 8757 1497 0,'0'0'355'15,"0"0"-224"-15,0 0-89 16,0 0 1-16,0 0 32 16,0 0-50-16,0 0-25 15,6 4-36-15,1 16 14 16,4 6 22-16,5 2 9 15,-1 0-9-15,1-4 1 16,-3-8-1-16,0-6 0 0,1-4-8 16,2-4 2-1,2-2 6-15,4 0 1 0,5-2 0 16,2-12 5-16,-1-2-5 16,-3 0 10-16,-7 2-3 15,-5 4-7-15,-7 6 26 16,-2 2 1-16,-2 2-28 15,-2 6-19-15,0 26-15 16,2 18 34-16,-2 20 29 16,6 29-14-16,3-3-3 15,5 4 4-15,1-4 2 16,3-25-2-16,0-8 3 16,-5-20-4-16,-4-19-13 0,-7-14-2 15,-2-8 54 1,0-2 20-16,0 0 38 0,-17-10-14 15,-6-10-59-15,-3-4-17 16,-1-2-7-16,5 2 0 16,10 2-5-16,4 4-4 15,8 0-6-15,0-3-1 16,0 2-23-16,19-8-4 16,8 1-36-16,4-2-22 15,3 0-39-15,-3 4-23 16,-2 2 21-16,2-4-66 15,-6 4-180-15,-9 4-296 0</inkml:trace>
  <inkml:trace contextRef="#ctx0" brushRef="#br0" timeOffset="127768.3">23574 8450 768 0,'0'0'377'16,"0"0"-159"-16,0 0-86 15,0 0 7-15,0 0-38 16,0 0-69-16,0 0-17 16,19 46-8-16,13 2 59 15,6 16 13-15,8 10-22 16,0 2-12-16,-4 1-5 15,-9-9 1-15,-11-2-7 16,-9-6-13-16,-11-1 11 16,-2-1 15-16,-2 0 8 0,-17-2-7 15,-8-6-19 1,-2-6 4-16,-2-8-26 0,0-8 23 16,-5-10 4-16,-3-4 0 15,2-7-22-15,-3-3 10 16,5-4-11-16,1 0-11 15,3 0-51-15,-5-21-82 16,8 3-182-16,5-1-468 0</inkml:trace>
  <inkml:trace contextRef="#ctx0" brushRef="#br0" timeOffset="133118.71">14824 7932 655 0,'0'0'136'16,"0"0"-80"-16,0 0 24 16,0 0-5-16,0 0-3 15,0 0-10-15,0 0-8 16,-20-5-5-16,18 3 6 16,2 2-1-16,-2 0-18 15,2-3-3-15,-2 2-4 16,-1-2 16-16,1 2-16 15,0-2-17-15,-3 2 0 16,0-4-1-16,-1 1-3 16,-3 0-8-16,-2 0 0 0,-2 0-1 15,0 0 2 1,-6 1 16-16,0 0-10 0,-1-1-7 16,-5 3-7-1,-4-2 7-15,0 3 23 0,-2-2 7 16,2 0-8-16,0 0 0 15,4 1 38-15,3 1-40 16,0 0 1-16,-1 0-15 16,-4 0-6-16,-4 0 0 15,0 5 29-15,-2 5-29 16,2 0 15-16,2 1-14 16,2-4 6-16,3 0-7 15,-3-2-3-15,0 4 2 16,-6-4 1-16,-3 6-10 0,-4-4 9 15,-2 4 2-15,2 1 4 16,-1-3 6-16,3 2-11 16,3-1-6-16,4-2 6 15,2 0 9-15,6 0 4 16,4-4-4-16,0 2-1 16,0 0-8-16,1 2-12 15,-5 2 12-15,-1 2-17 16,-2 2 17-16,1 2 5 15,-2 0-5-15,-2 2-19 16,2 0 18-16,-2 2-4 16,2-2 5-16,0 2 0 15,6-2 6-15,-2 3-6 0,5-3-5 16,1 1-1-16,1 2 5 16,-2 1 0-16,0 2 1 15,2 2 10-15,1 2-10 16,-1-2-10-16,3 2 10 15,0 0 0-15,-1 2 0 16,3 2 16-16,2-2-4 16,0 0-5-16,3-2-6 15,1-2 1-15,3-3 15 16,2-1-17-16,0-3 14 16,0 3-4-16,0 1 19 15,0 1-16-15,0 0 2 16,0 0-13-16,0 2 0 0,7-2 9 15,-1 0-1 1,1-2 0-16,2-2-1 0,0-1-9 16,-1-6 1-16,4 1 8 15,-3 0-3-15,2 3-6 16,3 1 8-16,-1 0-7 16,0 4 10-16,5 0 1 15,-2 2-11-15,1-2 1 16,1 0-1-16,0 0 1 15,0-2-2-15,0 0 7 16,-1-4-7-16,2 0 1 16,-2 0 0-16,-1-2-1 0,0-2 2 15,3 0-2-15,2 0 6 16,0-2-5-16,2 0 0 16,4 1 5-16,0-2-4 15,2 0 10-15,4 2-6 16,2 0 2-16,5 3 1 15,5-3-8-15,4 4 5 16,2-4-5-16,3-1 0 16,2-3 4-16,-1-3-4 15,3-2 7-15,2 0-8 16,3 0 0-16,-1 0 0 16,2 1 1-16,4 2 6 15,-3-1-7-15,-1 0 0 16,1-2 0-16,1 1 1 15,5-3-1-15,6 3 0 0,0-3 0 16,4 0-5-16,1 4 5 16,-4-2 8-16,-2 2-2 15,-5 1-11-15,-6 0 11 16,-7-1-6-16,-2-2 8 16,-8-2-8-16,1 0 0 15,-2 0 0-15,2 0 1 16,1 0 1-16,0 0 8 15,4 0-2-15,0 0 0 16,4 0 0-16,-2 0-7 16,3 0 0-16,3 0 5 15,0 0-5-15,3 0 0 16,0 0 7-16,0 0-1 0,-3 0-6 16,-1 0-1-16,-1 0-6 15,0 0 6-15,2 0 0 16,3 2 1-16,4 2 13 15,4 0-14-15,1-2-2 16,-1 0 2-16,-1 0 12 16,-3 0-9-16,-2 0 4 15,-3 2-4-15,-4-2 3 16,1 0-5-16,-1-2 1 16,4 0 8-16,7 0 11 15,6 0 8-15,2 0-14 16,4 0-6-16,0 0 3 0,-4 0-11 15,0 0 7-15,-6 2-7 16,-2 2-1-16,-1-4 7 16,1 0-6-16,3 0 0 15,-1 0-1-15,2 0 1 16,1 0 10-16,-5 0-10 16,-6 0-1-16,-3-2 2 15,-6 0-1-15,-2 0-1 16,-3 2 2-16,0-2 12 15,-1 2-12-15,0 0 4 16,2-2-6-16,1 2 1 16,2 0 7-16,3-2-8 15,6 2-1-15,5 0 1 16,2 0 1-16,2 0 0 16,1 0 0-16,-3 0 0 0,-4 4-1 15,-5 2 1-15,-4 2 0 16,-2 0 0-16,0-2-1 15,0 0 1-15,6 0 2 16,2-2-3-16,7 0-1 16,5-2 1-16,2 0 0 15,-2 2 1-15,-2 0 0 16,-3 2-1-16,-5 0 0 16,-3 2 0-16,-3 0 13 15,-2-2-12-15,-2 2 0 16,-2-2-1-16,-4-2 1 15,2 0 4-15,1-2-5 16,0 0 0-16,3-2 1 0,0 2 0 16,-2-2-1-16,2 2 0 15,-8 2-1-15,1-2 1 16,-4 2 0 0,0 0-2-16,-1-2 2 0,1-2 1 15,3 0-1-15,4 0 0 16,4 0 1-16,6 0-1 15,3 0 2-15,-1 0-2 16,1 0 9-16,-5 0-9 16,-2 0-2-16,-2 0 1 15,-6 0 0-15,2 0 1 16,2 0 1-16,2-2 6 16,8-4-7-16,9 0 0 15,3-2-1-15,4 4 1 16,-3 0-2-16,-7 2 2 0,-3 0-6 15,-7 0 6-15,-2 0 0 16,-4 0-1-16,-5-2-1 16,0-2 1-16,-1-2 0 15,4-6 1-15,6-2 0 16,4-2-1-16,7-2-16 16,-2 2 11-16,-3 2 5 15,-8 2-12-15,-6 0 12 16,-8 2 0-16,-7 2 1 15,-1-4-1-15,-3 0 1 16,-2-1 4-16,-2-3-3 16,-3-4-1-16,-3 0 2 0,-1-2-1 15,-3 0 6-15,4 2-6 16,-2 0 0-16,6 2 0 16,2 4 0-16,2 0 4 15,-2 4-5-15,0 0 0 16,-6 0 2-16,2 0 11 15,-1 0-11-15,-5-2-1 16,2-5 7-16,-4 0-7 16,-1-3 11-16,-4-5 2 15,-3 0 0-15,-4-4-12 16,-3-5 9-16,0 0-10 16,0-2-1-16,-3 0 1 15,-4 4 0-15,1 2 0 0,0 6-1 16,-3 2 0-1,-1 3 0-15,2 2 0 0,-5-2-1 16,-5-1-11-16,-3 1-3 16,-8-4-3-16,-4-3 17 15,-5-2 0-15,-2 0 1 16,-3 0 6-16,4 0-4 16,-1 4-1-16,1 2 4 15,4 2-5-15,-1 2 0 16,1 0-1-16,-3 0 1 15,0 1-17-15,-5 1 17 16,-5 0-1-16,-6-1-22 16,-10-2 22-16,-8 2-25 0,-12-2-1 15,-8 1-1 1,-5 2 8-16,-4-2 19 0,-4 0-2 16,-2 0-6-16,-2-2 15 15,-1 2-6-15,2-2 9 16,3 2-8-16,5 2 26 15,10 0-13-15,13 4-13 16,12 4 10-16,7 2-7 16,7 6-4-16,1 0-14 15,2 2 14-15,-2 0 0 16,0 0 11-16,-2 0-11 16,4 0 1-16,1 0 18 0,-1 0-19 15,6 0-3 1,0 0 3-16,4 0 13 0,0 0-13 15,0 0 5-15,-4 0-23 16,-3 0 25-16,-4 0-7 16,-2 0 22-16,-2 0-21 15,-1 0 5-15,-4 0-5 16,-1 0-1-16,-5 0 0 16,-2 0-3-16,-1-2 3 15,2 0 11-15,1-3-11 16,2 1 0-16,3 1 22 15,4-1-12-15,2 0-10 16,-1-3-4-16,-2 2 4 0,-2-1 11 16,-2-2-3-1,-5 2-8-15,-3-2 6 0,-4 1-6 16,1 1 1-16,0 1 0 16,2-2 14-16,1 1-15 15,1-2 0-15,1 2-6 16,-1-2 12-16,-4 2-6 15,-1 0 16-15,1 3-16 16,-2-1-25-16,-1-1 24 16,-1 1 1-16,0 2 0 15,5-2-9-15,-1 1 9 16,-4-2 7-16,0 1-7 16,-3 2 1-16,-2 0-9 15,-7 0 23-15,0 2-24 16,-4 0 18-16,-1 0-9 0,1 0 0 15,2 0-1-15,5 0-10 16,-1 0 22-16,4 0-2 16,1 0-8-16,0 2-1 15,-3 0-8-15,-1 0 8 16,-3 2-9-16,-4 1 9 16,-3 0-9-16,1 1 3 15,-1-2 6-15,1 0 0 16,-1 0 7-16,3 0-6 15,1 0 2-15,-1 1-3 16,4-1 0-16,-4-1 18 16,1 4-18-16,-1 1-4 15,2-3 4-15,-1 4 0 0,7-4 0 16,2 1 9-16,8 1-9 16,1-6-25-16,7 3 24 15,1-1 1-15,4-1 17 16,4-2-11-16,3 1-5 15,4 2-1-15,1-2 10 16,2 6-10-16,-3-1-1 16,-4 3-9-16,-7 2 2 15,-5 1 8-15,-7 0 0 16,-1-2 23-16,-1-2-19 16,3 2 7-16,0-2 7 15,0 0-17-15,-1 2 15 16,1 0 6-16,0-2-14 15,4 0 7-15,5 0 3 0,10-2-17 16,9-2 10-16,12 0 23 16,12-2-15-16,5-2 7 15,10 2-3-15,-1-2-5 16,3 0-9-16,2 0 3 16,-2 0-1-16,2 0 1 15,0 0 1-15,-2 0 1 16,2 0 0-16,-2 0 1 15,-1 0-1-15,3 0-1 16,-3 0 4-16,3 0-4 16,0 0 2-16,0 0-4 15,0 0-1-15,0 0 11 16,0 0-9-16,0 0 0 0,0 0-11 16,0 0 0-1,0 0-1-15,-2 0-19 0,-4 0-89 16,-5 14-132-16,-36 14-74 15,0 0-191-15,-4-10-553 0</inkml:trace>
  <inkml:trace contextRef="#ctx0" brushRef="#br0" timeOffset="139068.9">4156 10024 599 0,'0'0'146'16,"0"0"-124"-16,0 0-21 16,0 0 21-16,0 0-22 15,0 0 0-15,0 0-11 16,-25 4 11-16,21-2 27 16,2-2 64-16,-1 0 31 15,3 0-10-15,0 0-6 0,0 0-6 16,0 0-33-16,0 0-16 15,0 0-11-15,0 0-8 16,0 0 3 0,0 0 3-16,0 0 20 0,0 0-11 15,0 0 11-15,0 0-1 16,0 0-4-16,0 0-11 16,0 0-9-16,0 0 2 15,0 0-12-15,0 0-1 16,0 0-15-16,3 0 8 15,-1 0-5-15,5 0-10 16,0 0 28-16,3 0 7 16,1 0-17-16,3 0 4 15,-1 0-4-15,1 0-8 16,-1-2 2-16,1 2-6 0,-3 0-5 16,2 0 1-1,1 0 8-15,-1 0-9 0,3 0 0 16,1 0 5-16,1 0-4 15,5 0-1-15,0 0 19 16,10 2-20-16,0-2 0 16,7 2 6-16,2 0-5 15,1 0 5-15,-1 2-5 16,-7 0-1-16,-4 2 2 16,-4-2-1-16,-4 2 4 0,-4-2-5 15,-1 2 0-15,1-2 1 16,0 0 0-16,4-2 0 15,-1 2 1-15,5-2 8 16,-1 0-4-16,1 0-11 16,0 2 13-16,-1 0-16 15,-1 0 8-15,-2 2 0 16,0-2 12-16,0 2-11 16,2 0 0-16,-1 1 0 15,0-3 5-15,3-3-5 16,0 1 0-16,2-2-1 15,-2 2 0-15,2 0 1 16,0-2-1-16,0 2 0 16,-2-2 0-16,2 0 0 15,2 0 0-15,2 0 0 0,7 0 1 16,4 0 9-16,10-6-4 16,4-4-5-16,4 0 5 15,3 0 12-15,-1 0-18 16,-1 2 0-16,-5 0 0 15,-7 2 7-15,-4 0-7 16,-4 2 1-16,-4-4-1 16,0 0 0-16,5-4 1 15,2-6 8-15,8-4-9 16,4-2 6-16,5-2 2 16,1-3-1-16,-2 2-7 15,-4-1 2-15,0 1-2 16,-9 4 0-16,-4 2 1 0,-7 2-1 15,-7 2 1-15,-6 3-1 16,-5-2 7-16,-3-2 4 16,1-4-5-16,-2-4 0 15,-3-4 14-15,0-2-2 16,-2-4-6-16,1-4 1 16,-3 0-13-16,-3-3 0 15,2 3 18-15,-2 0-9 16,0 2-8-16,1 2 7 15,2-2-7-15,-2 2 0 16,2 0 0-16,-3 2-1 16,-2 2 1-16,-1 1 0 15,-3 3 8-15,0 2-9 0,0 2 0 16,-5-4 9 0,-10 0-9-16,-3-2-9 15,-1-2 9-15,-4 0 0 0,0 2 7 16,3-2-8-16,1 6 2 15,0-1-2-15,4 8-7 16,-1 1 8-16,3 4 6 16,2 4-5-16,0-1 6 15,2 4 8-15,3 0-13 16,-4 2 8-16,6 0-8 16,-1 1-1-16,1-1 1 15,0 0-2-15,-4-1-7 16,4 0 7-16,-3 0 14 15,1 0-14-15,-3-1 5 0,-2-4-13 16,-2 1 16-16,1-2-14 16,-1 2 6-16,0-4 0 15,-1 2 13-15,-1 0-13 16,1 0 1-16,1 0 0 16,-3 0 4-16,3 0-5 15,-3 0 0-15,3 2 11 16,-1-2-10-16,3 0 1 15,-2 0 5-15,2 2-3 16,0-2-4-16,0 2-6 16,-1-1 6-16,4 4 0 15,-1-1 0-15,-3 1 11 16,4 0-10-16,-3-1-1 16,-1 0 0-16,-1-2 0 0,-1 0 0 15,-1-2-9-15,-3-2 9 16,1 0 12-16,1 1-12 15,0 1 2-15,3 4-2 16,0 1 0-16,1 2-18 16,3 1 2-16,-2 0 16 15,5 2-1-15,0 0-11 16,-2 2 6-16,2 0-14 16,-3 0 14-16,-3 0-3 15,-3 0 9-15,-5 0 1 16,-5 0 1-16,1 4-1 15,-5 2 10-15,-2 2-5 16,2-2-6-16,0-2 0 16,0 0 0-16,2 0 12 0,0-1-11 15,5-2 13-15,-2-1-14 16,4 2 1-16,-1-2 7 16,4 0-5-16,-1 0 3 15,-1 0 3-15,4 0-9 16,-1 0 0-16,-1 0 9 15,-1 0-9-15,-2 0-1 16,0 0 1-16,0 0 0 16,-2 0 2-16,-1-3-1 15,-1-4 1-15,1 1 8 16,-1 0-10-16,-5 3-4 16,3-2 2-16,-3 1 1 0,2 2-17 15,0 0-4-15,2 2 22 16,0 0-1-16,0 0 1 15,-2 0 1-15,-2 0 10 16,2 0-11-16,-2 0-12 16,-2 0 11-16,-1 4-8 15,-1 5 0-15,-2 2 8 16,-1 1 1-16,-3 2 0 16,6-1 0-16,2-1 0 15,2-1 14-15,2-1-14 16,1 2 0-16,1-2 0 15,1 1 2-15,-1 0-2 16,-2 2-1-16,0 1 0 16,-1 2 1-16,-1 0-9 0,0 2 8 15,0 2 1-15,0-2 1 16,-2 0 0 0,2 0-1-16,0-2 2 0,2 0 5 15,0-2-7-15,2 0 0 16,2 2 0-16,-2 0 0 15,0 4 9-15,1 1-9 16,-1-2-5-16,1 6 4 16,-1-1-5-16,3 2 6 15,-3 2 2-15,6-5-2 16,-2 2 0-16,3-3-3 16,1 0 3-16,-1 0 0 15,0 2-11-15,-2 0 11 0,0-2 2 16,2 2 4-16,2-4-5 15,5 0-1-15,1 3-6 16,-4 0-6-16,3 4 12 16,-1 0-1-16,-1 2 1 15,5-1-9-15,0-4 2 16,4 2 6-16,0-2 0 16,1 0-5-16,3 0 6 15,0 0-7-15,0-2 7 16,0-2-8-16,0-2 7 15,0 0 2-15,7 0-2 0,-1 0 1 16,6 0 0 0,-3 0 10-16,5 0-3 0,-1 3-7 15,0-1 0-15,5-2 6 16,-2 0-6-16,-1-2-1 16,1-4-1-16,-3-2 2 15,-2 0 0-15,-2-4-6 16,0 0 6-16,0-2 3 15,-3 0-3-15,4 0 0 16,-2 0 0-16,3-2-1 16,-1 0 1-16,-2-2-1 15,3 2 1-15,-1 0 1 16,1 0-1-16,-1 0 2 16,2 0-1-16,3 2 0 15,-1 0 1-15,1 2-1 0,1 0 4 16,2 0-5-1,-2 0 0-15,-1 0-1 0,-1 0 1 16,-4-2 0-16,-1 2 1 16,1-4-1-16,-4 2 0 15,1 0 0-15,-3-2 0 16,3 2 0-16,-2 0 0 16,1 0-1-16,-1-2 1 15,-1 2-1-15,0 0 1 16,0-2 0-16,1 0 0 15,0 0 0-15,-1 2 0 16,1-2 1-16,-1 2-1 16,2 0 0-16,-1 0 0 15,2 2 0-15,0 0 0 0,-1 0 0 16,1 0 0-16,-1 0 0 16,-1-2 0-16,2 0 0 15,-5 0 0-15,2 0 0 16,-1 0 1-16,-1-2-1 15,0 1 0-15,0 1 0 16,3-3 0-16,-3 2 0 16,-2-2 0-16,3 2 0 15,-3-3 1-15,0 1-1 16,0-1 0-16,2 0 1 16,-2 2-1-16,0-2 0 15,0 0 0-15,0 3-1 16,0 1 1-16,2 0-1 15,2 0 0-15,1 2 0 16,1 2 1-16,-2-2 1 0,2-2 0 16,-2 0-1-16,-2 0 3 15,0 0-3-15,0-2 0 16,3 2 0-16,-3 0 0 16,2 0 0-16,-1 0 0 15,2 0 3-15,-3 2-3 16,0-5-1-16,2 4 1 15,-2-1-1-15,1-2 1 16,-3 0 0-16,2-2 0 16,0 2 0-16,-2-2 0 15,2 2-1-15,-2-1 2 0,2-1-1 16,-2 3 3 0,0-1-3-16,2-2 0 0,-2 2 0 15,0 0 1-15,3-2-2 16,-3 2 1-16,2-2 0 15,-2 2-1-15,3 0 1 16,-1 0 0-16,-2-2 1 16,0 0 7-16,2 0-5 15,-2 0-2-15,0 0 10 16,2 0-2-16,-2 0 22 16,0 0 9-16,0 0-12 15,0 0 7-15,0 0 12 16,0 0-14-16,0 0-4 0,0 0-19 15,0 0 14-15,0 0-23 16,0 0 14-16,0 0 0 16,0 0-14-16,0 0 11 15,0 0-6-15,0 0 5 16,0 0-1-16,0 0 5 16,0 0-1-16,0 0 1 15,0 0 4-15,0 0 2 16,0 0 9-16,0 0-23 15,0 0 5-15,0 0-4 16,0 0-2-16,0 0-5 16,0 0 0-16,0 0 0 15,0 0 5-15,0 0-6 0,0 0 1 16,0 0 0-16,0 0 5 16,0 0 0-1,0 0-6-15,0 0 1 0,0 0 10 16,0 0-11-16,0 0 1 15,0 0 5-15,0 0-5 16,2 0 1-16,-2 0 8 16,0 0-2-16,0 0-1 15,0 0 9-15,0 0-16 16,0 0 0-16,0 0 8 16,0 0-7-16,0 0 1 15,0 0-1-15,0 0 8 0,0 0-9 16,0 0 1-1,0 0 0-15,0 0 0 0,0 0-1 16,0 0 0-16,0 0 0 16,0 0 0-16,0 0-1 15,0 0 0-15,0 0 1 16,0 0 0-16,0 0 0 16,0 0 0-16,0 0 0 15,0 0 0-15,0 0 1 16,0 0 0-16,0 0 0 15,0 0 0-15,0 0-1 16,0 0 2-16,0 0-2 16,0 0 1-16,0 0-1 15,0 0 0-15,0 0 0 16,0 0 0-16,0 0 0 16,0 0-1-16,0 0 2 15,0 0-1-15,0 0 1 0,0 0-1 16,0 0 2-16,0 0-2 15,0 0 1-15,0 0 0 16,0 0 0-16,0 0 0 16,0 0-1-16,0 0 1 15,0 0-1-15,0 0 2 16,0 0 5-16,0 0-7 16,0 0-1-16,0 0 0 15,0 0 0-15,0 0-5 16,0 0 6-16,0 0 0 15,0 0-1-15,0 0 1 16,0 0 0-16,0 0 0 0,0 0 0 16,0 0 0-16,0 0-1 15,0 0 1-15,0 0 1 16,0 0-1-16,0 0-1 16,0 0 0-16,0 0 1 15,0 0 0-15,0 0 0 16,0 0 1-16,0 0 0 15,0 0 0-15,0 0-1 16,0 0 2-16,0 0-1 16,0 0 1-16,0 0-2 15,0 0 0-15,0 0 0 0,0 0 0 16,0 0-10 0,0 0 9-16,0 0-7 15,0 0-2-15,0 0 10 0,0 0-1 16,0 0 8-16,0 0-13 15,0 0 6-15,0 0-1 16,0 0 1-16,0 0 0 16,0 0 0-16,0 0-1 15,0 0 1-15,0 0 0 16,0 0 0-16,0 0 1 16,0 0-1-16,0 0-1 15,0 0 1-15,0 0-2 16,0 0-5-16,0 0 7 15,0 0 0-15,0 0 1 16,0 0-1-16,0 0 0 0,0 0 0 16,0 0 1-16,0 0-1 15,0 0 1-15,0 0 0 16,0 0 4-16,0 0-5 16,0 0-1-16,0 0 1 15,0 0 0-15,0 0 0 16,0 0 0-16,0 0 0 15,0 0 0-15,0 0 1 16,0 0-1-16,0 0 1 16,0 0 8-16,0 0-9 15,0 0 8-15,0 0-8 16,0 0-2-16,0 0 2 16,0 0-2-16,0 0-4 15,0 0 5-15,0 0 1 0,0 0 0 16,0 0 1-16,0 0 0 15,0 0-1-15,0 0 1 16,0 0 5-16,0 0-2 16,0 0-4-16,0 0 0 15,0 0 0-15,0 0 0 16,0 0 0-16,0 0 0 16,0 0-10-16,0 0 9 15,0 0-8-15,0 0-3 16,0 0 3-16,0 0 0 15,0 0 0-15,0 0 3 16,0 0 4-16,0 0-11 16,0 0-5-16,0 0-15 15,0 0-27-15,0-2-21 0,0-8-29 16,0-4-66 0,0-35-154-16,5 6-246 0,1-10-436 0</inkml:trace>
  <inkml:trace contextRef="#ctx0" brushRef="#br0" timeOffset="147952.24">13933 3890 209 0,'0'0'184'15,"0"0"-122"-15,0 0-16 16,0 0 13-16,0 0-29 15,0-8-10-15,0 6 9 16,0 2 12-16,0-2-14 16,0 0 29-16,0 0-5 15,0 0 7-15,0-2-11 16,0 2-5-16,0-2-13 16,0-2-9-16,0 2 18 15,0-2-6-15,0 0 5 16,-2 0-2-16,2 2-2 15,-2-1 5-15,0 2-22 16,2-1 6-16,-4 0 1 16,4 2-3-16,-2-3 11 0,2 4 3 15,0-1-2-15,0 2-4 16,0 0-2-16,0 0-13 16,0 0-7-16,0 0-5 15,0 0-1-15,0 0 0 16,0 0 1-16,0 0 0 15,0 0-1-15,0 0 0 16,0 0 0-16,0 0-15 16,0 0-6-16,0 0 12 15,0 0-6-15,0 0 15 16,0 8 1-16,2 0 0 0,6 2 1 16,-2-2 6-16,1 0-2 15,-3-2 3-15,0-2-3 16,2 0-5-16,-6-2 9 15,2 0-2-15,-2-2-7 16,0 2 14-16,0-2 14 16,0 0 3-16,0 0 8 15,0 0 3-15,0 0 9 16,0 0-4-16,0 0-26 16,0 0 20-16,0 0-9 15,0 0 0-15,0 0-9 16,0 0-2-16,0 0 0 0,0 0 3 15,0 0-18 1,0 0 19-16,0 0-21 0,0 0-5 16,0 0-12-16,0 0 2 15,0 0-17-15,2 0 26 16,0 0-19-16,0 0 19 16,7 0 1-16,5 0 0 15,3 0 11-15,8 0-11 16,2 0 17-16,0-4-7 15,0 2-2-15,-6-2-8 16,-3 4-1-16,-5 0 1 16,-3 0 1-16,-4 0-1 15,-1 0 1-15,-3 0-1 16,-2 0 2-16,0 0-2 16,0 0 6-16,0 0 4 0,0 0 3 15,0 0-3-15,0 0 25 16,0 0-4-16,0 0-16 15,0 0-9-15,0 0-6 16,0 0 0-16,0 0-6 16,0 0 10-16,0 0-10 15,0 0 12-15,0 0-12 16,0 0 14-16,0 0-4 16,0 0-2-16,0 0 8 15,0 0-1-15,0 0-3 16,0 0 13-16,0 0 7 15,0 0 2-15,0-2-1 16,0 0-12-16,0 0 16 0,0 2-31 16,0-2-6-1,0 2-21-15,-2 0 2 0,0 0 16 16,-3 0-35-16,1 0-142 16,-25 18-186-16,0 2 60 15,-4-8-578-15</inkml:trace>
  <inkml:trace contextRef="#ctx0" brushRef="#br0" timeOffset="149718.84">13944 3527 469 0,'0'0'137'16,"0"0"-82"-16,0 0 16 15,0 0-14-15,0 0-10 16,0 0 2-16,0 0 3 16,2 0 17-16,-2 0-4 0,0 0-4 15,0 0-8 1,0 0 5-16,0-4-13 0,0 0-3 16,0-2-3-1,0 0 2-15,0-2-16 0,0 2 18 16,0-2 11-16,0 2-29 15,0-2 4-15,0 0 31 16,0 0-20-16,-2 0-16 16,2 0 1-16,-2 1 20 15,0 4-17-15,2-3-1 16,0 2 4-16,0-1-18 16,0 4 17-16,0-1-11 0,0 0-18 15,0 0 25-15,0 0-26 16,0 0 6-16,0-1 11 15,0 3-17-15,0 0 6 16,0 0 3-16,0 0-3 16,0 0-5-16,0 0 2 15,0-1 3-15,0 1-5 16,0 0 5-16,0-3 10 16,0 3-15-16,0-1 4 15,0-2 4-15,0 0-2 16,0 1-6-16,0-3 0 15,0 4 11-15,0-2-12 16,0-1 1-16,0 3 9 16,0-3-9-16,0 2-1 15,0-2 1-15,0 1 11 0,2-2-10 16,-2 0 21 0,2 1-22-16,-2 3-1 0,0-2 6 15,2 3 2-15,-2 0 3 16,0 0-10-16,0 0-1 15,0 0-6-15,0 0-10 16,0 0 9-16,0 0 6 16,0 0-11-16,0 0 12 15,0 0 10-15,0 0-9 16,0 0-2-16,0 0 1 16,0 0-2-16,0 0-17 15,0 18-4-15,0 4 9 16,-4 9-11-16,-3 5 25 0,1 0 10 15,0 0 5 1,4-6-14-16,2-4 8 0,0-4-8 16,0-6-1-16,0-6 11 15,0-2-11-15,0-4 0 16,0-4 14-16,0 2-14 16,0-2 9-16,0 0 4 15,0 0 9-15,0 0 8 16,0 0 19-16,0-6-1 15,0-8-27-15,0-6-9 16,2-6-11-16,4-4 16 16,0 0-17-16,1 0-9 15,-3 4 9-15,-2 1 15 16,-2 10-12-16,0 1-3 16,0 3 0-16,0 6-2 0,0-1 2 15,0 2 6-15,0 0-6 16,0 2 0-16,0 0 1 15,0 2 3-15,0 0-4 16,0 0-9-16,0 0 9 16,0 0-24-16,0 0 5 15,0 0 6-15,0 0-6 16,0 0 5-16,0 0 7 16,0 0-3-16,0 0 4 15,0 0 6-15,0 0 1 16,0 0 7-16,0 0-7 15,0 0 13-15,0 0-2 0,0-2 1 16,0-2 8-16,0-3 5 16,0-3-18-16,0 2-7 15,0 2 0-15,0 1 6 16,0 5-7-16,0 0-20 16,-2 0-69-16,0 5-161 15,-15 36-103-15,-2-5 42 16,-3-4-613-16</inkml:trace>
  <inkml:trace contextRef="#ctx0" brushRef="#br0" timeOffset="150407.04">14125 6222 952 0,'0'0'182'16,"0"0"-36"-16,0 0-62 15,0 0-14-15,0 0-25 16,0 0 7-16,0 0-23 0,-21-52-27 16,21 38-2-1,8 0-146-15,5-8-588 0</inkml:trace>
  <inkml:trace contextRef="#ctx0" brushRef="#br0" timeOffset="158336.21">13124 3926 179 0,'0'0'189'16,"0"0"-143"-16,0 0-1 16,0 0-8-16,0 0-15 15,0 0 10-15,0-2 30 16,0 2 10-16,0 0-21 0,0-2 11 16,0 0-16-1,0 2-9-15,0-2 5 0,0 2 0 16,0-2-9-16,0 2 4 15,0-2 15-15,0 2-10 16,0 0-11-16,0 0-3 16,0-2-15-16,0 2 4 15,0 0 4-15,0 0-1 16,0 0 0-16,0 0-20 16,0 0-22-16,0 0 9 15,0 0 13-15,0 0-14 16,3 0 4-16,3 0 10 15,5 0 1-15,3 0 4 16,5 0-5-16,4 0 0 16,4 0 18-16,0-4-9 0,-1-2-9 15,-1 2 9-15,-1 0-18 16,-4 0 21-16,-2 2-11 16,-2 0 1-16,-6 0-2 15,-3 2 2-15,-2-2 4 16,-3 2-5-16,1 0 7 15,-3 0-6-15,0 0-2 16,0 0 29-16,0 0 4 16,0 0 3-16,0 0-4 15,0 0-32-15,0 0 2 16,0-2 27-16,0 2-13 16,-3 0-15-16,1-2 11 15,-4 2-11-15,-2 0 0 0,-3 0-1 16,0 0-2-16,0 0 2 15,-2 0 1-15,-3 0 6 16,3 0-7-16,1 0-6 16,1 0 6-16,5 0 1 15,-1 0 14-15,3 0-15 16,-1 0 6-16,1 0-6 16,-1 0 0-16,3 0 7 15,0 0-6-15,2 0 0 16,0 0-1-16,0 0-14 15,0 0 14-15,0 0-32 16,0 0-32-16,0 0-26 0,0 0 48 16,0 0 23-16,0 4 19 15,4 0 0-15,1 0 10 16,1-2-10-16,4 2 1 16,-2 0 2-16,1-2-2 15,0 0 0-15,0 0 1 16,0 0-1-16,-1-2 1 15,2 2-2-15,-6-2 14 16,1 0-12-16,-5 0-2 16,2 0 1-16,-2 0 0 15,0 0 0-15,0 0 4 16,0 0-4-16,0 2 2 16,0-2 3-16,0 0 4 15,0 0 3-15,0 0-6 16,0 0 3-16,0 0-2 0,0 0-8 15,0 0 1-15,0 0 18 16,0 0-1-16,0 0-17 16,0 0 29-16,0 0-5 15,0 0-19-15,0 0 14 16,0 0-5-16,0 0-14 16,0 0 6-16,0 0 2 15,0 0 0-15,0 0-9 16,0 0 0-16,0 0 2 15,0 0 17-15,0 0-18 16,0 0 20-16,0 0 14 16,0 0-13-16,0 0-6 15,0 0 2-15,0 0 9 0,0 0-27 16,0 0 12 0,0 0-25-16,0 8-5 0,-11 26-142 15,-12 0-146-15,-3 1-58 0</inkml:trace>
  <inkml:trace contextRef="#ctx0" brushRef="#br0" timeOffset="160102.87">12995 6601 137 0,'0'0'225'16,"0"0"-157"-16,0 0-22 0,0 0 18 15,0 0 11-15,0 0-23 16,0 0 5-16,-22-10 37 15,19 8-6-15,3 0-27 16,-2 0-9-16,2 0 0 16,-2 0-3-16,2 2 3 15,-3-2-4-15,3 2 3 16,0-2 23-16,0 2-13 16,0-2-18-16,0 2 8 15,-2 0-15-15,2 0 15 16,0 0 19-16,0 0-48 15,0 0-4-15,0-2-18 16,0 2-6-16,0-2-21 0,16-2 27 16,6 2 2-16,0-2 6 15,3 0-7-15,0 0 1 16,0 2-1-16,1 0 0 16,-2-2 0-16,1 0 11 15,-3 0-6-15,-6-2-6 16,-5 4 1-16,-4-2 6 15,-3 4 2-15,-4 0 7 16,0-2 11-16,0 2 14 16,0-2 3-16,0 0-29 15,0 0-5-15,0 2-10 0,0-2-22 16,-4 0-15 0,-3-2 36-16,-2 0-1 0,-2 2 2 15,-3-2 0-15,1 2 6 16,-2-2-6-16,-1 2-10 15,1 0 9-15,-1 0 1 16,1 2 0-16,-4 0 0 16,1 0 6-16,3 0-6 15,-1 0 7-15,5 0-7 16,2 0-8-16,5 0 8 16,-1 0 13-16,5 0-13 15,0 0-11-15,0 0-13 16,0 0-34-16,0 0 11 15,0 0 3-15,0 0 14 16,2 0 10-16,8 0 20 0,0 0 8 16,-1 2-7-1,1 0 0-15,-4 0 8 0,1-2-9 16,-5 2 1-16,-2-2 0 16,2 0-1-16,-2 0 1 15,0 0 1-15,0 2-1 16,0-2 7-16,0 0-7 15,0 0 0-15,0 0 1 16,0 0-2-16,0 0 6 16,0 0-5-16,0 0 0 15,0 2 0-15,0-2-1 16,0 0-9-16,0 0-24 0,0 0 33 16,0 0 3-16,0 0 13 15,0 0 1-15,0 0 4 16,0 0 0-16,0 0-3 15,0 0-1-15,0 0 13 16,0 0-29-16,0 0 10 16,0 0-10-16,0 0-1 15,0 0 0-15,0 0 11 16,0 0-11-16,0 0 0 16,0 0 6-16,0 0-5 15,0 0 6-15,0 0-6 16,0 0 11-16,0 0 5 15,0 0 2-15,0 0 12 16,0 0-5-16,0 0-5 16,0 0 4-16,0 0-2 0,0 0-1 15,0 0 2-15,0 0-8 16,0 0 4-16,0 0-19 16,0 0-1-16,0 0 1 15,0 0-1-15,0 0-6 16,0 0-74-16,0 0-126 15,-4 0-185-15</inkml:trace>
  <inkml:trace contextRef="#ctx0" brushRef="#br0" timeOffset="167421.6">21174 1177 120 0,'0'0'144'0,"0"0"-76"15,0 0 30-15,0 0 7 16,0 0-14-16,0 0-26 15,25-31-21-15,-21 28 31 16,-2-1 8-16,1 0-2 0,-3 0-3 16,2 1-21-16,-2 3 8 15,0 0-3 1,0 0-7-16,0 0 2 0,2 0-9 16,-2 0 5-16,0 0 0 15,0 0-7-15,0 0 30 16,0 0-31-16,0 0-7 15,0 0 1-15,2 0-4 16,-2 0-23-16,0 0 26 16,0 0-12-16,0 0 18 15,0 0 16-15,0 0-17 16,0 0-8-16,0 0 13 16,0 0-1-16,0 0-10 0,0 0 5 15,0 0 0 1,0 0 4-16,0 0-9 15,0 0-16-15,0 0 9 0,0 0-10 16,0 0-8-16,0 0 3 16,0 0 0-16,0 0-6 15,0 0 0-15,0 0-8 16,0 0 1-16,0 0-2 16,0 0 0-16,0 0 0 15,0 0-8-15,0 0 7 16,0 0 0-16,0 0-5 15,0 0-1-15,0 0 4 16,0 0-7-16,0 0-4 16,0 0 2-16,0 0 4 0,0 0 7 15,0 0 0-15,0 7-2 16,0-1 3-16,0 2 0 16,0 2 0-16,0 2 2 15,0 2-2-15,2 0 2 16,2 2-1-16,-1 0-1 15,0 0 0-15,-1 2 0 16,0 2 2-16,0-2-1 16,0 2-1-16,1 2 0 15,-3-2 4-15,2 0-4 16,-2 0 0-16,0-2 0 16,2 0 1-16,-2 0 0 15,2 3 0-15,0 1 7 0,-2-3-8 16,0 4-6-1,0-1 6-15,0-2 0 0,0 2 1 16,0-2-1-16,0 2 1 16,0 2-2-16,0 2 2 15,0 2 3-15,0 0-4 16,2 3 0-16,-2-4 1 16,0 0 0-16,0-1-1 15,0-4 1-15,0 2 7 16,0 0-8-16,0 2-8 15,0 2 8-15,0 2 0 16,0 0 2-16,0-2 9 16,0-2-11-16,0 2 0 0,0-2 0 15,0 3 0 1,-2-1 18-16,-2 2-18 0,-3 0 0 16,5 0 14-16,-2 2-14 15,2 0 6-15,-1 0 6 16,0 0 11-16,-1-2-12 15,2 0-5-15,0-1 1 16,-2-1 1-16,1-2-7 16,1 0-1-16,0-2 1 15,2-5-1-15,0 4 0 16,0-3 1-16,0 0-7 16,0 2 14-16,0 2-4 15,0 0-3-15,0 0 0 16,0 0-1-16,0 0 1 0,0-2 1 15,0 0-1-15,0 0-1 16,0 0 0-16,-2 1 0 16,0-1 1-16,-4 1-1 15,4 2 0-15,0-1-1 16,2 2 1-16,0 0 8 16,0 2-8-16,0 0-1 15,0 0 1-15,0 2 0 16,0-4 7-16,0 2-6 15,0-2 0-15,0-1 0 16,2 0 0-16,0 1-1 16,4 3 6-16,-2-1 0 15,0 2-6-15,1 2 2 16,-1 2-2-16,0 2 0 16,1 2 1-16,0 0 14 0,-3 0-14 15,2-2 9 1,-1 0-9-16,-3-1 0 0,2-3 6 15,-2 2-6-15,0 0 21 16,0 0-10-16,0-2-3 16,0-4-3-16,0-2-6 15,0-4 8-15,0-2 0 16,0-6-8-16,0 0 0 16,0-4 0-16,0 1 1 15,0-4 11-15,0 4-12 16,0-1 0-16,0 0 1 15,0 2 0-15,0 0 0 16,0 2 13-16,0 0-14 0,0 0 0 16,0-2 1-16,0 0 6 15,0 0-5-15,0-4 4 16,0 0 0-16,0-2 10 16,0-2-16-16,0 0 0 15,0-2 0-15,0 0 1 16,0-2 0-16,0 0 8 15,0 0-1-15,0 0 6 16,0 0 13-16,0 0 15 16,0 0-2-16,0 0-8 0,0-12-32 15,-25-28-38 1,-6 1-230-16,-13-15-535 0</inkml:trace>
  <inkml:trace contextRef="#ctx0" brushRef="#br0" timeOffset="169503.74">20408 1371 178 0,'0'0'176'16,"0"0"-137"-16,0 0-31 0,0 0-8 15,0 0 1-15,0 0 6 16,0 0 23-16,0 0 41 16,0 0 39-16,0 0 2 15,0 0-12-15,0 0-21 16,0 0-15-16,0 0-12 16,0 0-20-16,0 0-5 15,0 0-4-15,0 0 18 16,0 0-1-16,0 0 7 15,0 0 2-15,0 0 2 16,0 0-9-16,0 0-8 16,0 0-22-16,0 0 7 0,0 0-3 15,0 0 14-15,0 0-29 16,0 0 18-16,0 0 16 16,0 0-13-16,0 0 20 15,0 0-21-15,0 0 5 16,0 0 3-16,0 0-3 15,0 0 21-15,0 0-21 16,0 0 12-16,0 0-22 16,0 0 16-16,0 0-10 15,0 0 0-15,0 0-21 16,0 0 0-16,0 0 11 16,0 0 0-16,0 0 1 15,0 0-13-15,0 0-2 0,0 0-26 16,0 0-32-1,-7 9 21-15,-7 10 39 0,1 8 14 16,-3 3 5-16,3 3 18 16,3 2-27-16,2-3 2 15,2-2 0-15,1-2-12 16,3-2-8-16,2 2 8 16,0 0-1-16,0-2 1 15,0 0 7-15,0-5-7 16,2-6 1-16,7-3 0 15,-3-2 6-15,2-2-6 16,0-2 11-16,3-2 3 16,1-4-5-16,3 0 9 0,-1 0-7 15,-1 0 4 1,1 0 3-16,-5-1 0 0,-1-6 18 16,1 0-6-16,0-1-15 15,2-5-7-15,-2-1 1 16,0 0-9-16,0-4 9 15,-2-2-2-15,-1-2 2 16,-1 0-10-16,-3 0-1 16,-2 0 1-16,0 2 0 15,0 2 4-15,0 2-4 16,0 2 0-16,0 4 2 16,0 0-2-16,0 3 0 15,0 2-1-15,-2 1-39 16,-3-2 20-16,-4-2 4 15,3 2 16-15,-3-2 13 0,0 4-13 16,2-2 0-16,1 2 0 16,1 1 2-16,1 2 5 15,-1-3-1-15,3 2 2 16,2 0 2-16,-3 0-9 16,3 2 6-16,-2-3-7 15,0 3-27-15,-4 0-21 16,-3 0-34-16,-5 0-56 15,-1 0-109-15,-3 14-46 16,5 3-10-16,3-3-304 0</inkml:trace>
  <inkml:trace contextRef="#ctx0" brushRef="#br0" timeOffset="170169.4">20408 2584 454 0,'0'0'105'15,"0"0"-14"-15,0 0 2 16,0 0 12-16,0 0 22 16,0 0-44-16,0 0 11 15,13-60 6-15,-11 55-9 16,-2-2 12-16,0 3-9 15,3 2 11-15,-3 2-47 16,0 0-2-16,0 0-11 16,0 0-11-16,0 0 2 15,0 0 8-15,0-2 6 16,0 2 0-16,2 0-3 16,-2 0-2-16,0 0-14 15,0 0-10-15,0 0-8 0,0 0-13 16,0 0 0-16,0 0-21 15,0 0-19-15,0 12 10 16,0 6 29-16,0 7 1 16,0 3 0-16,0 2 11 15,0-1-10-15,0 2 9 16,0-5-4-16,0-2-5 16,0-2 0-16,0-6-1 15,0-4 2-15,0-2 7 16,0-4-2-16,0-2 8 15,0-2-14-15,0-2 11 0,0 0-4 16,0 0 1-16,0 0-9 16,0 0-14-16,-2 0-33 15,-19 0-101-15,3 0-409 16,-5 0-318-16</inkml:trace>
  <inkml:trace contextRef="#ctx0" brushRef="#br0" timeOffset="170853.59">20430 3485 981 0,'0'0'151'0,"0"0"-54"0,0 0-13 15,0 0-7-15,0 0 7 16,0 0 7-16,0 0 8 16,0-40-40-16,9 32-16 15,2 0-27-15,7 0-2 16,4 0-14-16,0 2 1 15,3-1 5-15,-5 6-6 16,-5 1-6-16,-5 0-10 16,-4 0-1-16,-4 4 2 15,-2 14 14-15,0 6-8 0,-4 8-7 16,-18 6-5 0,-3 0 8-16,-4 0 13 0,2-8-19 15,5-6 19-15,8-7 19 16,6-8-12-16,4-3 19 15,4-2-17-15,0-4-8 16,0 3 1-16,0-3 15 16,0 0-4-16,0 0 2 15,10 0-5-15,15 0 30 16,6-3 12-16,9-7-22 16,3 1-20-16,-8 2 3 15,-3 1-13-15,-10 6-43 16,-5 0-116-16,-3 10-106 15,-9 0-109-15</inkml:trace>
  <inkml:trace contextRef="#ctx0" brushRef="#br0" timeOffset="171788.81">20497 4470 576 0,'0'0'240'16,"0"0"-166"0,0 0-44-16,0 0 55 15,0 0 19-15,0 0-26 0,0 0-14 16,4-4 1 0,-2 4-7-16,5-5-3 0,7 1-4 15,1-1-41-15,10-2 5 16,-1 1 18-16,3 2-4 15,-2 3-10-15,-8-2-7 16,-1 3-10-16,-5 0-2 16,-7 0-2-16,-2 0-7 15,-2 3 0-15,0 6-13 16,-6 7-4-16,-17 5 6 16,-6-2 20-16,-2 2 1 15,2-3 25-15,10-6-8 0,5-5-7 16,10 0-11-1,4-3-38-15,0 3 31 0,2 2 7 16,12 1 0-16,3 2 0 16,3-2 1-16,-2-2 0 15,0 0 5-15,-5-2 3 16,-4-2-9-16,-4-2 0 16,-5-2 1-16,0 2 0 15,0-2 19-15,0 0 12 16,0 0 10-16,0 0-7 15,0 0 13-15,-5 0 4 16,1 0-17-16,2 0-2 16,2 0-1-16,0 0-4 0,0 0-13 15,0 0 11-15,0 0-2 16,0 0-7-16,0 0 0 16,0 0-9-16,0 0-8 15,0 0-8-15,0 0-9 16,-3 0 0-16,3 0 8 15,-2 0-1-15,2 0-1 16,0 0 11-16,-3 0 0 16,3 0-7-16,-4 0-22 15,-9-6-28-15,-1 0-140 16,-1-6-351-16</inkml:trace>
  <inkml:trace contextRef="#ctx0" brushRef="#br0" timeOffset="172362.63">20459 3313 45 0,'0'0'133'16,"0"0"-96"-16,0 0-37 15,0 0 0-15,0 0-78 16</inkml:trace>
  <inkml:trace contextRef="#ctx0" brushRef="#br0" timeOffset="173270.9">20459 3313 74 0,'78'122'89'16,"-78"-120"-31"-16,0-2-12 0,0 0 48 15,0 0 92 1,0 0 17-16,0 0-47 0,0 0-14 15,0 0-18-15,0 0-34 16,0 0-3-16,0-5-10 16,0 2 10-16,0-1-18 15,0 2-4-15,0-2-14 16,0-2-12-16,0 2-6 16,0 0-14-16,2-1-5 15,0 1 20-15,-2 3 2 16,0-2 16-16,0 3-7 15,0 0-13-15,0 0-3 0,0 0-8 16,0 0-6-16,0 0 7 16,0 0 1-16,3 0-11 15,-3 0-2-15,0 0-4 16,0 0-4-16,0 0 3 16,0 0-5-16,0 0 0 15,0 0 0-15,0 0 0 16,0 0 1-16,0 0-1 15,0 0 1-15,0 0 0 16,0 0-1-16,0 0 1 16,0 0 8-16,0 0-9 15,0 0-1-15,0 0-15 16,0 0 7-16,0 0-7 0,0 0-28 16,0 3 13-16,-16 13 25 15,0 4 6-15,-1 6 12 16,-2 2-3-16,4 0-9 15,1 2-15-15,4 2 15 16,3 4 14-16,0 4-12 16,5 2-2-16,2 4 0 15,0-3 0-15,0-3 12 16,0-8-12-16,5-4-2 16,4-8 2-16,1-4 4 15,4-4-3-15,-1-4 9 16,3-2 1-16,2-6-11 15,0 0 13-15,2 0 15 16,0-6-6-16,0-12-7 16,-1-2 1-16,0-6-7 0,-4 0 3 15,-4-4-2-15,-2 0-2 16,-5 2-7-16,-4-1 5 16,0 4-4-16,0 0-1 15,0 3 8-15,0 0-9 16,-8 4 1-16,-1-2-1 15,-3 2-3-15,2 0 3 16,-1 2 0-16,-3 0-1 16,3 4 1-16,0 2-37 15,2 4-8-15,0 2-6 16,0 2 36-16,2 2 14 16,1 0 0-16,1 0-9 15,1 0-2-15,0 0-14 16,1 6-6-16,1 2-2 0,-1 2-16 15,1 4-36-15,2 2-52 16,0 2-73-16,0-4-93 16,0-8-619-16</inkml:trace>
  <inkml:trace contextRef="#ctx0" brushRef="#br0" timeOffset="174369.76">20642 4752 601 0,'0'0'171'15,"0"0"-66"-15,0 0-21 16,0 0 10-16,0 0-29 16,0 0 12-16,0 0-12 15,0-36-19-15,0 30-4 16,0 2-13-16,0-4-3 16,0 2-10-16,0-4 0 15,0 2 0-15,0-2 0 16,0-2 10-16,0-2-16 15,0-2 1-15,0-2 2 16,0 2 4-16,0 0 18 16,0 1 12-16,0 6-7 15,0-1-16-15,0 2-2 0,0 2 13 16,0-2-22-16,0 2 12 16,0 2 27-16,0 1 8 15,-2 2-3-15,2 1-8 16,0 0-20-16,-3 0-29 15,3 0-13-15,-2 0-16 16,-3 8 18-16,-1 12 11 16,-1 4 5-16,1 2-5 15,-2 4 2-15,4 2 5 16,0 0 0-16,-3 0 2 16,1 0-8-16,-1 2 0 15,-2-1 13-15,2-6-13 0,3-7 0 16,2-4 0-16,0-7 5 15,2-8-5-15,0-1 18 16,0 0-10-16,0 0 16 16,0 0 36-16,0 0 9 15,0-1 10-15,0-16-34 16,0-5-30-16,4-7-11 16,2-6-4-16,1-1-1 15,0 0 0-15,0 0 2 16,-1 0-2-16,1 4-1 15,-3 2 0-15,0 4 0 16,1 8-8-16,-2 4 9 16,-3 6-1-16,2 5 0 0,-2 3-17 15,0 0-13 1,0 4-18-16,0 17 14 0,0 9 35 16,0 6 6-16,0 4-6 15,0-2 0-15,0-4 0 16,0-8-1-16,2-4 1 15,2-8-11-15,-1-4 11 16,-1-4-2-16,-2-2 2 16,2-2 3-16,-2-2-2 15,0 0 0-15,0 0 0 16,0 0 0-16,0 0 1 16,0 0 5-16,0 0 5 15,0 0 10-15,0 0-8 16,0 0-14-16,0 0-2 15,0 0-103-15,0-6-146 0,-11-8-535 16</inkml:trace>
  <inkml:trace contextRef="#ctx0" brushRef="#br0" timeOffset="175936.87">20210 653 324 0,'0'0'79'0,"0"0"-47"16,0 0 75-16,0 0 40 15,0 0-39-15,0 0 19 16,0 0 9-16,37-60-72 15,-37 50-11-15,3 2 27 16,-3 0 16-16,0 2-9 16,2 2-13-16,-2 2 25 15,0 0-27-15,0 2 0 16,0 0-21-16,0 0-3 0,0 0 1 16,0 0-20-1,0 0 18-15,0 0-29 0,0 0-18 16,0 0-12-16,0 0 6 15,0 10-9-15,0 4 14 16,0 6 1-16,0 2 3 16,0 3-2-16,0-2 4 15,0 0-3-15,0 0 8 16,0-2-2-16,0-3-7 16,0-2 10-16,0-4-10 15,-2-2-1-15,-1-6 0 16,3 0 6-16,0-2-5 15,0-2 8-15,0 0 8 16,0 0-2-16,0 0 3 16,0 0 27-16,-2 0 48 0,2-12-40 15,-2-8-19-15,2-8-29 16,0-4-5-16,0-5 0 16,0 1-12-16,0 0 0 15,0 6 12-15,2 2 1 16,5 2-1-16,1 4-12 15,1 2 12-15,1 2-1 16,-2 0 10-16,1 4-9 16,0 2 1-16,-2 4-1 15,-3 4 0-15,-2 1-11 16,1 3 11-16,-3 0-7 16,0 0-8-16,2 0 5 15,0 0-8-15,0 0 5 16,8 0-5-16,-2 11 11 0,5 5 5 15,1 4 2-15,-1 4 0 16,3 2 0-16,-1 4 1 16,1 0 6-16,-1-2 3 15,2 2-8-15,-7-4-1 16,4 0-1-16,-5 1 5 16,0-5-5-16,-5-3 1 15,0-2-1-15,1-7 2 16,-2-4 5-16,-3-2-6 15,2-4-1-15,-2 0 9 16,0 0 3-16,2 0 1 0,-2 0 9 16,0 0-4-1,0 0-11-15,0 0-7 0,0 0-54 16,0-4-114-16,-7-7-215 16,-11 0-542-16</inkml:trace>
  <inkml:trace contextRef="#ctx0" brushRef="#br0" timeOffset="176370.71">20234 796 897 0,'0'0'155'16,"0"0"-110"-16,0 0-16 15,0 0 34-15,0 0-13 16,0 0-19-16,0 0-18 16,9 2-7-16,-2 0 9 15,1 2 21-15,6-2 26 16,1 2-17-16,1 0 18 15,4-4 1-15,-2 2 1 16,-1-2-20-16,1 0-17 16,-2 0-13-16,0 0-14 15,-1 0 15-15,-3 0-8 0,-2 0 3 16,-1 0-1-16,-2 0-8 16,-4 0 8-16,-1 0 2 15,-2 0-2-15,0 0-10 16,0 0-39-16,0 0-83 15,0-2-70-15,2 0-79 16,0 0-131-16</inkml:trace>
  <inkml:trace contextRef="#ctx0" brushRef="#br0" timeOffset="178235.43">20310 694 750 0,'0'0'156'16,"0"0"-90"-16,0 0 17 15,0 0-40-15,0 0-7 16,0 0-5-16,0 0-31 16,8-41 8-16,-3 37 8 15,-1-1 25-15,-2-2 14 16,0 1-20-16,-2 1 18 0,0-2 0 16,0-1-20-16,0 2-17 15,0-2 14 1,0 1 13-16,0-6-33 0,0 3 12 15,4 0 1-15,-4 0 10 16,2 4 39-16,-2 4-15 16,0 0-8-16,0 2-9 15,0 0-21-15,0 0 1 16,0 0-8-16,0 0-12 16,0 0-10-16,0 0-2 15,0 0-13-15,0 14 5 16,-10 8 18-16,-1 6 2 0,-5 6 18 15,-1 4 8-15,-3 2-5 16,0 0-8-16,0-3-1 16,1-3-2-16,2-2-10 15,-1-2 12-15,3-4-11 16,1-2 0-16,3-4 13 16,3-6-5-16,2-6-9 15,2-2 11-15,2-4-10 16,2 0-1-16,0-2 0 15,0 0 10-15,-2 0-10 16,2 0 2-16,0 0 1 16,-3 2-1-16,3 0-2 15,0 0-5-15,0-2 5 16,0 0 18-16,0 2-18 16,0-2-4-16,0 0 4 0,0 0 12 15,0 0-12-15,0 0 21 16,0 0-3-16,0 0 27 15,0 0 10-15,0-8 4 16,0-6-52-16,5-6 2 16,9-8-9-16,1-8-26 15,3-4 17-15,7-2-50 16,-2-2-35-16,2 4 64 16,-2 6-3-16,-3 6 33 15,-7 7 0-15,-4 7 1 16,-5 4-1-16,1 2 1 15,-3 2 5-15,1 0-5 16,1 0-1-16,-2 0-3 0,2 0-3 16,3 2-7-16,-5 0 13 15,2 2-20-15,-4 0 20 16,0 2-1-16,0 0 0 16,0 0-24-16,0 0 23 15,0 0-16-15,4 0 17 16,-4 0-19-16,0 0 19 15,0 0-7-15,4 0 7 16,0 0-6-16,7 8-2 16,5 4 9-16,1 4 0 15,4 2 1-15,-1-2 7 16,-1 0-8-16,0-2 0 16,-4 0 9-16,1 0-9 0,-5-1 0 15,0 0 1-15,-2 1 6 16,2 0 3-16,-2 3 5 15,2-1 4-15,-2 2-3 16,3 0-9-16,-4-2-6 16,1-2 6-16,0-4-6 15,-2 2 0-15,-3-4-1 16,3 0 1-16,-3 2 8 16,0 0-9-16,1 0 0 15,-2 2 0-15,1 0 13 16,-2 0-13-16,0-2 1 15,1 2 0-15,-1-3 0 16,0-2 0-16,0-1 8 16,0 0-2-16,0-2-6 15,1 2-1-15,-3-3 0 16,2 1 8-16,0-3-1 0,-2 2-7 16,0-2-8-16,3-1 8 15,-3 0 6-15,0 0 17 16,0 0-13-16,0 0-3 15,0 0 8-15,0 0 1 16,0 0-7-16,0 0 12 16,0 0-14-16,0 0-7 15,0 0 0-15,0 0 10 16,0 0-1-16,0 0 12 16,0 0-21-16,0 0 2 15,0 0-2-15,0 0-27 0,4 2-101 16,25 2-192-16,-3 0-15 15,11-4-600-15</inkml:trace>
  <inkml:trace contextRef="#ctx0" brushRef="#br0" timeOffset="179746.84">21773 547 658 0,'0'0'122'16,"0"0"-60"-16,0 0 18 16,0 0 18-16,0 0-18 15,0 0-4-15,0 0 1 16,0-2 7-16,0 2 16 15,0 0-4-15,0-2 10 16,0 2-7-16,0 0-5 16,0 0 11-16,0 0-30 15,0 0-19-15,0 0 1 0,0 0-5 16,0 0 2-16,0 0-27 16,0 0-20-16,0 0-7 15,0 0-13-15,0 0-15 16,0 0-2-16,0 10 17 15,0 12 13-15,0 6 7 16,0 2 2-16,-2 4-7 16,2 1 4-16,-2-6-6 15,2 2 1-15,-2-5 0 16,2 0 0-16,-3 0 7 16,3-4-6-16,0 0-1 15,0-6 0-15,0-2 0 16,-2-6-1-16,2-2 0 15,0-4-13-15,-2 0 3 16,2-2-3-16,0 0 12 0,0 0 0 16,0 0 1-16,0 0 0 15,0 0 1-15,0 0 0 16,0 0-1-16,0 0 0 16,0 0 0-16,0 0 1 15,0 0 16-15,0 0-6 16,0 0 2-16,0-6 8 15,-2-8-10-15,0-4-10 16,-2-4 8-16,1-4-9 16,3-2 0-16,0-2 6 0,0-5-6 15,0-2-11 1,0-6-17-16,0-3-6 0,0 0 27 16,9 2-29-16,-3 2 17 15,3 8 18-15,-5 6 1 16,4 8-9-16,-6 8 2 15,-2 6 4-15,2 2 3 16,-2 2 0-16,0 2-1 16,0 0-8-16,2 0 3 15,1 0-42-15,-1 0 15 16,6 0 18-16,8 0-3 16,4 0 18-16,4 0-1 15,3 0-7-15,-2 0 0 16,-2 2 6-16,-4 3 2 15,-1-2 1-15,-5 1-1 0,-1-2 0 16,-6 0 1-16,-3 0-1 16,-3-2 0-16,0 0-7 15,0 2-6-15,0 0-1 16,0 4-3-16,0 0 8 16,0 4 9-16,0 0 12 15,0 0-12-15,0 2 1 16,0 0 0-16,-3 0-1 15,-7 0-1-15,-4 2-42 16,-7 2 14-16,-2 0 29 16,-6 0 12-16,-3-4-1 15,6-2 5-15,-1-4 5 16,6 0-20-16,4-4 14 16,3 0-8-16,5-2 9 0,3 2-13 15,2 1-3-15,2-3 0 16,2 1 0-1,0-1 0-15,0 0 8 0,0 0-8 16,0 0-1-16,0 0 0 16,-6 2-9-16,2 0-16 15,-3 2 6-15,-1 0 19 16,-1 1-5-16,2-1-21 16,5-1 5-16,-1-3 5 15,3 2-43-15,0-2-19 16,0 0-7-16,0 0 15 0,0 2-35 15,0 6-107 1,0 0 35-16,0-3-224 0</inkml:trace>
  <inkml:trace contextRef="#ctx0" brushRef="#br0" timeOffset="181573.67">21887 1471 355 0,'0'0'176'0,"0"0"-97"16,0 0 5-16,0 0-9 15,0 0-1-15,0 0 1 16,0 0-13-16,0-13 13 15,0 13 9-15,0 0-38 16,0 0 18-16,0 0-4 16,0 0 3-16,0-2 0 15,0-1-14-15,0 2-15 16,0-3 2-16,0 1-11 16,0-3-4-16,0 2 9 15,2-1-29-15,-2 1-1 0,0-1 26 16,2 1-9-16,-2 3-5 15,0-2 16-15,0 2-14 16,0 1 3-16,0 0-16 16,0 0 4-16,0-3 14 15,0 3-16-15,0 0 15 16,0 0 5-16,0 0-6 16,0 0-12-16,0 0-5 15,0 0-29-15,0 0 7 16,0 0 0-16,0 7 22 15,-8 7-1-15,-1 1-4 16,-1 7 4-16,2 7 0 16,-1-1 1-16,0 2 13 15,2 2-12-15,1 0 12 16,1 0-13-16,1 0 0 0,2-4 0 16,0-2 4-16,2-2-4 15,0-4-12-15,0-4 11 16,0-2-1-16,0-4 2 15,0-3-6-15,0-3 4 16,0-1 2-16,0 0-2 16,0-3 1-16,0 0 1 15,0 0-1-15,0 0 1 16,2 0 1-16,-2 0 6 16,2 0 5-16,0 0-5 15,0 0-6-15,1 0 6 16,1 0 8-16,-2 0-8 0,2 0-6 15,1 0 5-15,0 0-5 16,-1 0 12-16,3 0-2 16,-3 0-4-16,0 0 12 15,1-3 0-15,2 0-7 16,0-4 11-16,1-1-8 16,6 1-14-16,-1-4 12 15,1 0-12-15,-1 0 0 16,-2 4 1-16,-6-2-1 15,4 1 5-15,-5 2-5 16,0 2 5-16,1-2 4 16,-3-2-9-16,2-2-1 15,-1-4 26-15,4-2-17 0,-3-2-8 16,-2-2-1-16,0 0 3 16,0 0 4-16,-2 2 14 15,0 2-21-15,0 2 0 16,0 0 8-16,0 2-7 15,0 2 7-15,0 0 8 16,-2 0-6-16,0 2-8 16,-2 2-1-16,2-1-1 15,-1 3 10-15,-1 1-22 16,3-1 12-16,-1 0-1 16,0 0-15-16,0 1-3 15,0 3-1-15,2 0 18 16,-3 0-2-16,3-1 4 0,0 1 1 15,0 0 8 1,0 0-7-16,0 0 11 0,0-3-6 16,0 3-5-16,0 0 11 15,0 0-13-15,0 0 0 16,0 0-19-16,0 0-56 16,-2 8-115-16,0 10-294 15,2 0 243-15</inkml:trace>
  <inkml:trace contextRef="#ctx0" brushRef="#br0" timeOffset="182386.31">22569 1801 728 0,'0'0'181'16,"0"0"-58"-16,0 0-16 15,0 0 20-15,0 0-33 16,0 0-50-16,0 0-30 15,0-3-14-15,0 3-17 16,0 11 3-16,0 3 14 16,0 5 1-16,0 2 5 15,4-1-5-15,0-2 0 16,2-5 2-16,-4-2-2 0,2-5 0 16,-2-5-1-16,0-1 16 15,3 0 3-15,3 0 14 16,11 0 60-16,12-1 21 15,15-16-49-15,12-4-28 16,10-8-6-16,5-2-2 16,0-1 4-16,1-3-24 15,-5 5 6-15,-9 2 0 16,-8 8 7-16,-12 2 7 16,-14 4 15-16,-5 4-14 15,-8 2 9-15,-7 2 9 16,1 2 8-16,-5 2-12 15,-1 0 5-15,-1 0 7 16,3 0-11-16,-3 2-5 16,0 0 3-16,0 0-26 0,0 0-17 15,0 0-1-15,0 0 1 16,0 0-9-16,0 0 9 16,0 0-1-16,0 0-31 15,0 0-21-15,0 0-29 16,0 0-45-16,0 2-68 15,0 14-62-15,-11 16 34 16,-9 0-77-16,-6-1-511 0</inkml:trace>
  <inkml:trace contextRef="#ctx0" brushRef="#br0" timeOffset="184604.43">21958 2532 371 0,'0'0'135'0,"0"0"-76"16,0 0-25-16,0 0-2 15,0 0 53-15,0 0-2 16,0 0-23-16,0 0 4 16,0-2-8-16,0 2 3 15,0-2 25-15,0 2-19 16,0-2 18-16,0 0-18 15,0 1-14-15,0-2-13 16,0-1 4-16,0 2 1 16,0 0-9-16,0 2 17 0,0-2-5 15,0 0-11 1,0 2-13-16,0 0 13 0,0 0-6 16,0 0-4-16,0 0 7 15,0 0-19-15,0 0 9 16,0 0-20-16,0 0 18 15,0 0 1-15,0 0-12 16,0 0 2-16,0 0 1 16,0 0-2-16,0 0 1 15,0 0 5-15,0 0 10 16,0 0 10-16,0 0 4 16,0 0-16-16,0 0-8 0,0 0 0 15,0 0-9 1,0 0-6-16,0 0 1 0,0 0-1 15,0 0-1-15,0 0 0 16,0 0-10-16,0 0-6 16,0 0 1-16,0 0-1 15,0 2 0-15,0 4-3 16,0 2 19-16,0-2 7 16,0 1-7-16,0-2 2 15,0-3 4-15,0-2-5 16,0 2 7-16,0-2 5 15,0 0 6-15,0 0 3 16,0 0-1-16,0 0 2 16,0 0 5-16,0 0-7 15,0 0 3-15,0 0-4 0,0 0-3 16,0 0 0-16,0 0-2 16,0 0-9-16,0 0-4 15,0 0 4-15,0 0-6 16,0 0 0-16,0 0 2 15,0 0 6-15,0 0-8 16,0 0 2-16,0 0 7 16,0 0-2-16,0 0 2 15,0 0 0-15,0 0-8 16,0 0 9-16,0 0 2 16,0 0-5-16,0 0-6 15,0 0 13-15,0 0-7 16,0 0-6-16,0 0 10 0,0 0-5 15,0 0-5-15,0 0 8 16,0 0-9-16,0 0-6 16,0 0-14-16,-4 0 10 15,2 0 2-15,2 0 8 16,-3 0 2-16,3 0 6 16,0 0-7-16,-2 0 5 15,0 0-6-15,-2 0-1 16,-1 0-8-16,0 0 8 15,-3 0-15-15,-5 6 15 16,-1 2 1-16,-1 5-7 16,1 1 6-16,1 0-9 15,-1 2 8-15,5-1-14 16,1 2 16-16,1 1-6 16,0 0 5-16,2 0-18 0,3-2 19 15,0 0-10-15,2 0 9 16,0-2 0-16,0 0 0 15,0-2 1-15,0 0 0 16,0-4-1-16,4 2 1 16,-3-4 1-16,3 2-1 15,-1-2 0-15,1 0 0 16,0 0-1-16,-1-2 0 16,1 0 0-16,0 0 1 15,-2-2-9-15,3-2 9 16,0 2 0-16,-1-2 1 15,3 0-1-15,1 0 6 0,6 0 7 16,1-2-7 0,1-6 6-16,2-4 1 0,0-4-4 15,-3-4-8-15,1-2-2 16,-1-2 10-16,-3 0-9 16,-3 0 1-16,-3 4 0 15,-2 2-1-15,-4 3 0 16,0 2 0-16,0 1 0 15,0 1 0-15,0 2-11 16,-4-1-33-16,-7 2-11 16,-4-1 27-16,3 1 6 15,2 5 21-15,0-1-1 16,4 0-4-16,1 4-1 0,3 0-24 16,0 0-66-16,2 0-53 15,-2 0-94-15,2 19 17 16,2 2-15-16,13-6-331 15</inkml:trace>
  <inkml:trace contextRef="#ctx0" brushRef="#br0" timeOffset="185471.92">22832 2803 780 0,'0'0'141'0,"0"0"-15"0,0 0 1 15,0 0 34-15,0 0 9 16,0 0-6-16,0 0-37 15,15-32-34-15,-15 32-32 16,0 0-24-16,0 0-37 16,0 0-15-16,0 0-14 15,0 6 7-15,0 8 21 16,0 4 1-16,-2 2 4 16,-7-2-3-16,1 0-2 15,-4 0-14-15,1-3-16 16,-2-4-43-16,-3-1 63 15,5-2 11-15,0-4 33 16,2-1-25-16,3-3 13 0,-4 0 4 16,3 0 6-1,-1-13-22-15,1-3-9 0,2-6 0 16,3-26 18 0,2 22-18-16,0 2 0 15,0 4 0-15,0 4 1 16,0 4-1-16,0 6 9 15,0 2-8-15,0 4-1 16,0 0 0-16,0 0-7 16,2 0-14-16,3 0 1 15,6 6-17-15,4 12 25 16,8 6-8-16,4 8 12 16,0 4 8-16,4 4 9 0,-2 0-2 15,2-1 1 1,-2-3 8-16,-4-4-16 0,-3-8 0 15,-2-6 1-15,-7-4 16 16,-2-8-15-16,-6-2 2 16,-1-2-1-16,-4-2 9 15,0 0 29-15,0 0 15 16,0 0 21-16,0 0-8 16,0 0-44-16,0-8-25 15,0-2-38-15,0-2-64 16,0 4-173-16,0-2-506 0</inkml:trace>
  <inkml:trace contextRef="#ctx0" brushRef="#br0" timeOffset="187864.08">21976 3579 591 0,'0'0'374'0,"0"0"-265"16,0 0-52-16,0 0 16 16,0 0 21-16,0 0-29 15,0 0 0-15,2 0-1 16,-2 0 9-16,0 0 6 15,0 0-17-15,0 0-8 16,0 0-24-16,0 0 13 16,0 0-2-16,0 0 8 15,0 0 6-15,0 0-1 16,0 0 2-16,0 0-3 16,0 0 5-16,0 0-18 15,0 0 4-15,0 0 2 16,0 0-14-16,0 0-3 0,0-4-6 15,0 0-9 1,3 0-4-16,-3 0-2 0,0-2-1 16,0 2-7-16,0 0 1 15,0 0 17-15,0 2-3 16,0 0 1-16,0-2-2 16,0 0-2-16,0 0-5 15,0 0 10-15,0-2-10 16,0 0 2-16,0 2-3 15,0 0-6-15,0 2-5 16,0-2 5-16,0 2 0 16,0 0 6-16,0 2-4 15,0 0 4-15,0 0-6 0,0 0 8 16,0 0 1 0,0 0-3-16,0 0 0 0,0 0-6 15,0 0 0-15,0 0 0 16,0 0-5-16,0 0 4 15,0 0-16-15,0 0 2 16,0 0 13-16,0 0-13 16,0 0-1-16,0 0 4 15,0 0 2-15,0 0 4 16,0 0 5-16,0 0-5 16,0 0-1-16,0 0 7 15,0 0-1-15,0 0 1 0,0 0 0 16,0 0 0-1,0 0 1-15,0 0 9 0,0 0 3 16,0 0-2-16,0 0 2 16,0 0 2-16,0 0-6 15,0 0 1-15,0 0 14 16,0 0-22-16,0 0 8 16,0 0 0-16,0-2 5 15,0-2-15-15,0 0-1 16,0 0 1-16,0 2 0 15,0 0 0-15,0 2 0 16,0 0 0-16,0-2 1 16,0 2 0-16,0 0 0 15,0-2 0-15,0 0 0 16,0 2 0-16,0-2 5 16,0 2-6-16,0 0-1 0,0 0 1 15,0 0-1-15,0 0 1 16,0 0 0-1,0 0 0-15,0 0 0 0,0 0 0 16,0 0 0-16,0 0 9 16,0 0-9-16,0 0-1 15,0 0-1-15,0 0 3 16,0 0-1-16,0 0 1 16,0 0 11-16,0 0-12 15,0 0 0-15,0 0 0 16,0 0 1-16,0 0 0 15,0 0 0-15,0 0 5 16,0 0-5-16,0 0-1 16,0 0 0-16,0 0 0 0,0 0 0 15,0 0-1-15,0 0-5 16,0 0 0-16,0 0-1 16,0 0-4-16,0 0 5 15,0 0 6-15,0 0-1 16,0 0 1-16,0 0 0 15,0 0 0-15,0 0 2 16,0 0 13-16,0 0-15 16,0 0-1-16,0 0 1 15,0 0-1-15,0 0 1 16,0 0-1-16,0 0 1 16,0 0-1-16,0 0 0 0,0 0 1 15,0 0 0-15,0 0 0 16,0 0-1-16,0 0-7 15,0 0-10-15,0 0 4 16,0 10-21-16,0 6 25 16,-3 6 2-16,-1 2 8 15,0 4 0-15,2-2 6 16,-4 2-6-16,3 0 1 16,2 1 0-16,-3 0 0 15,-1 1 0-15,1 1 0 16,0-3-1-16,-1-2 6 15,3-4-1-15,-1-4-5 16,3-2-2-16,0-4 2 0,0 0 3 16,0-4-3-1,0 0 0-15,0-4 7 0,0-2-5 16,0 0 10-16,0-2-4 16,0 0-7-16,0 0 13 15,0 0 10-15,0 0 3 16,0 0 1-16,0 0 0 15,0 0-26-15,0 0-1 16,0 0 17-16,0 0-18 16,0 0 12-16,0 0 10 15,0 0 19-15,0 0-5 16,0 0-14-16,0 0 3 16,0 0-4-16,0 0-7 0,0 0-13 15,0 0-1-15,0-2-21 16,0 2-76-16,0-2-98 15,0 2-167-15,3-4-418 0</inkml:trace>
  <inkml:trace contextRef="#ctx0" brushRef="#br0" timeOffset="189171.13">22562 3830 173 0,'0'0'65'16,"0"0"-6"-16,0 0-5 15,0 0-15-15,0 0-29 0,0 0-9 16,0 0 20-16,-24-20 75 15,24 20 3-15,0 0-9 16,0-3 14-16,0 3 4 16,0 0-14-16,0-1-9 15,0 1-11-15,0 0-18 16,0 0 1-16,0 0-12 16,0 0 11-16,0 0-3 15,0 0 6-15,0 0-20 16,0 0 17-16,0 0-2 15,0 0-3-15,0 0 4 16,0 0 14-16,0 0-15 16,0 0 2-16,0 0-7 0,0 0 13 15,0 0-9 1,0 0-8-16,0 0-5 0,0 0-6 16,0 0-3-16,0 0-3 15,0 0-7-15,0 0-3 16,0 0 1-16,0 0-3 15,0 0-3-15,0 0 7 16,0 0-7-16,0 0 3 16,0 0-4-16,0 0-1 15,0 0 8-15,0 0-4 16,0 0-3-16,0 0 0 16,0 0-5-16,0 0-4 15,0 0 4-15,0 0-7 0,0 0-9 16,0 0 9-1,0 0 14-15,0 0-14 0,0 0 6 16,0 0-5-16,0 0 1 16,0 0 10-16,0 0-9 15,0 0 3-15,0 0 1 16,0 0-7-16,0 0 0 16,0 0 6-16,-3 0 2 15,3 0-16-15,-2 0 9 16,2 0-2-16,0 0-14 15,-2 0 15-15,0 0-9 16,0 0-16-16,-5 6 6 16,-2 2 18-16,-6 6-7 15,-6 0-16-15,-6 2 8 0,0-2-25 16,-2-2 15-16,0-4 25 16,6-2-22-16,0-4 22 15,4 0-6-15,7-2 1 16,3 0 6-16,5 0 3 15,4 0 3-15,0-12-10 16,0-6 4-16,4-4-30 16,11-2-2-16,1 2 11 15,0 4 9-15,-5 6 11 16,-2 6 1-16,-5 2-6 16,-2 4 5-16,3 0-11 15,1 0-31-15,6 12-6 16,5 10 30-16,6 8 19 15,4 6 1-15,0 2 0 16,2 4 6-16,0 0-5 0,2-4-1 16,-2-2-1-16,2-7 15 15,0-7-3-15,-4-7 4 16,-3-5 2-16,-8-6 14 16,-5-1-17-16,-5-3 11 15,-1 0 31-15,0 0 12 16,-1-4-23-16,2-9-9 15,-1-1-16-15,-1 1-21 16,-2 0-4-16,-2 5-47 16,0 6-64-16,-8 2-95 15,-15 14-399-15,-10 3-176 0</inkml:trace>
  <inkml:trace contextRef="#ctx0" brushRef="#br0" timeOffset="191169.95">20765 4502 459 0,'0'0'278'15,"0"0"-161"-15,0 0-4 16,0 0-22-16,0 0 13 16,0 0 14-16,0 0-24 15,0-31-30-15,0 27-34 16,0 3-11-16,0-2 10 0,0 3-1 15,0 0-8-15,0 0 5 16,0-2 17-16,0 2 8 16,-4-2 12-16,4 0 4 15,-3-2-13-15,2-1-27 16,-1-2-5-16,0 1 11 16,0 1 3-16,-1 0 8 15,-1 1-3-15,2 0-25 16,-2 0 0-16,2 2-14 15,-1 0 0-15,0 0 0 16,3 0 9-16,0 2-2 0,-1 0-7 16,1 0 0-1,0 0 0-15,0 0 11 0,0 0-11 16,0 0 2-16,0 0-3 16,0 0 0-16,-3 0 0 15,3 0 0-15,0 0-2 16,0 0 0-16,0 0 2 15,0 0 0-15,0 0 0 16,0 0-1-16,0 0 1 16,0 0 0-16,0 0 0 15,0 0-9-15,0 0 8 16,-2 6-6-16,2 4 6 16,0 4 1-16,-2 3 15 0,2 1 4 15,-3 0-10 1,3 0-7-16,-2 0 12 0,0 1 11 15,-2 4 5-15,0-1-11 16,-4 4 5-16,2 0 2 16,-1-2-2-16,3-2-12 15,2-6-11-15,-1-2 4 16,3-4-5-16,0-2 7 16,0-4-7-16,0 2 7 15,0-4-6-15,0 0-1 16,-2 0 8-16,2 0-1 15,-2 0-6-15,2 0 11 16,0 2-6-16,-2 0-5 16,-1 0 0-16,3-2 8 15,0 0-8-15,0 0 5 16,0-2-6-16,0 2 13 16,0-2-4-16,0 0-9 0,0 0 3 15,0 2 3-15,0 0-3 16,0 4-2-16,-2 0 0 15,2 0-1-15,0 1 2 16,0-3-2-16,0-3 1 16,0 1-1-16,0-2 0 15,0 2 0-15,0-2-9 16,0 2 8-16,0 2 2 16,0 0 8-16,0-1-9 15,0 1 1-15,0-3 7 0,0-1-6 16,0 2-1-1,0-2 1-15,0 0-1 0,0 0 1 16,0 2-2-16,0-2-10 16,0 2 1-16,0 2 9 15,0 3 4-15,0 0 2 16,0 1 1-16,0 1-5 16,0 0-1-16,0-2-1 15,0 0 1-15,0 0 7 16,0-1-8-16,0 2 0 15,0 2 1-15,0-1-1 16,0 4-8-16,0 1 8 16,0 0 1-16,0 0 18 15,0-2-19-15,0-4 0 16,0-4 8-16,0-2-8 0,0 0 11 16,0-2-4-16,0 0 12 15,0 0 1-15,0 0 11 16,0 0-1-16,0 0-1 15,0 0-6-15,0 0-4 16,0 0 2-16,0 0-11 16,0 0 1-16,0 0-4 15,0 0-7-15,0 0 1 16,0 0-1-16,0 0 0 16,0 0 1-16,0 0 0 15,0 0 5-15,0 0-5 0,0 0 0 16,0 0 0-1,0 0 7-15,0 0-8 0,0 0 0 16,0 0-1-16,0 0-45 16,0 0-50-16,0 2-87 15,0 20-172-15,0 2-10 16,14-2-188-16</inkml:trace>
  <inkml:trace contextRef="#ctx0" brushRef="#br0" timeOffset="192129.4">21962 4535 540 0,'0'0'204'16,"0"0"-99"-16,0 0 22 16,0 0-21-16,0 0 11 0,0 0 10 15,0 0 3-15,0-25 12 16,0 21-8-16,0 1-7 15,0 2-4-15,0 1-38 16,0 0-17-16,0 0-9 16,0 0-9-16,0 0-17 15,0 0-5-15,0 0-11 16,0 0-17-16,0 0-14 16,0 8-12-16,3 6 26 15,2 5 0-15,-3 4 8 16,0 1 3-16,0 0 1 15,0 0-12-15,1-2 17 16,-3 2-3-16,0-2 1 0,2-2-7 16,-2 0 4-16,2 0-4 15,0-2 4-15,-2-4-11 16,0 0 15-16,2-3-8 16,-2-3 1-16,0-3-8 15,1-3 5-15,-1-2 0 16,0 0 4-16,0 0 7 15,0 0 2-15,0 0 17 16,0 0 8-16,0 0-11 16,0 0 10-16,0 0-7 15,0 0 6-15,0 0-30 16,0 0 1-16,0 0-4 0,0 0-8 16,0 0-1-16,0 0 8 15,0 0-8-15,0 0-31 16,0 0-24-16,0 0-44 15,0 0-51-15,0 0-73 16,0 3-248-16,0-3-158 0</inkml:trace>
  <inkml:trace contextRef="#ctx0" brushRef="#br0" timeOffset="193105.34">22542 4616 548 0,'0'0'357'0,"0"0"-184"16,0 0-42-1,0 0 8-15,0 0 4 0,0 0-23 16,0 0-11-16,0-18-4 16,0 16-10-16,0 0-10 15,0 2-13-15,0 0-19 16,0 0-19-16,0 0 10 16,0 0-14-16,0 0-13 15,0 0-17-15,0 0-10 16,0 0 4-16,0 0-4 15,0 6-8-15,0 8 12 16,0 6 6-16,2 2-1 0,0 6 1 16,-2-2 7-1,2 2 5-15,-2-2-6 0,0-4-5 16,0 2 11-16,0-3-12 16,0-2 1-16,0 4-1 15,0-5 1-15,0 0 7 16,0-4-8-16,0-2 0 15,0-4 0-15,0-2 5 16,0-5-4-16,0 2 7 16,0-3-2-16,0 0 4 15,0 0 6-15,0 0 24 16,6 0 9-16,4 0 16 16,13-10 17-16,19-15-10 0,22-11-40 15,21-10-26 1,13-6 2-16,8-6-1 0,0 2-6 15,-3 2 7-15,1 4-8 16,-10 5 1-16,-12 5 0 16,-10 7 10-16,-14 2-1 15,-14 7 12-15,-9 6-2 16,-8 4 13-16,-8 2 2 16,-7 6 4-16,-5 2-6 15,-3 0 0-15,-4 4-14 16,3 0-11-16,-3 0-2 15,0 0-6-15,0 0 0 16,0 0 0-16,0 0 0 16,0 0 1-16,0 0 5 15,0 0-8-15,0 0 4 0,0 0-4 16,0 0 1-16,0 0-11 16,0 0-27-16,0 0-40 15,0 0-94-15,-9 2-145 16,-11 12-371-16,-7-4 301 0</inkml:trace>
  <inkml:trace contextRef="#ctx0" brushRef="#br0" timeOffset="203402.62">20056 5356 45 0,'0'0'169'0,"0"0"-117"16,0 0-32-16,0 0 1 16,0 0 11-16,-114 6 27 15,100-6 8-15,3 0 15 16,3 0-13-16,3 0 31 16,0 0 28-16,2 0-14 15,2 0-5-15,-3 0-1 16,1-4-3-16,1 2-11 15,0 0-13-15,2 0-7 16,0 2-21-16,0 0-17 16,0 0 0-16,0 0-5 15,0 0 7-15,0 0 13 0,0 0 10 16,0 0-15-16,-2 0-21 16,2 0-25-16,-2 0 7 15,0 0-7-15,-3 0-53 16,-4 0 36-16,-9 0 15 15,-6 0-24-15,-10 0 11 16,-12 6-11-16,-3 4 3 16,-9 0 4-16,-9 2-32 15,-4 2-67-15,-3-2 3 16,1-2 5-16,1-2 41 16,7-4 55-16,10-2 14 15,10-2 17-15,10 0 37 16,10 0 20-16,7 0-9 15,7 0-12-15,7 0 19 0,1 0-6 16,3 0-52-16,0 0 32 16,0 0-33-16,0 0-13 15,3 0-56-15,12-2 30 16,18 0 26-16,16-2 42 16,23-2 17-16,35-2-11 15,38 0-4-15,30 2-6 16,12 4-13-16,-10 2 11 15,-13 0-14-15,-8 0 3 16,5 2-1-16,2 4 25 16,-1 0-2-16,-2 0-13 15,-1 2-9-15,-3 0 8 0,-6 4 16 16,-8 2-26 0,-6 0 2-16,-7 2-16 0,-4-2-1 15,-21-4 2-15,-21-2-1 16,-18-2 6-16,-10-4-15 15,8 0 9-15,6 0 6 16,9-2 6-16,0 0 17 16,4 0 17-16,0 0-21 15,-1 0-4-15,-8-2-6 16,-8 0-11-16,-14-2-13 16,-10 2 9-16,-13 0 2 15,-10 0-11-15,-7 2 18 16,-4-2 6-16,-5 2 3 0,-2 0-4 15,0 0-6 1,0 0 5-16,0 0 13 0,0 0-18 16,0 0 12-16,0 0-2 15,0 0 1-15,0 0 5 16,0-2-9-16,0 2-5 16,0 0-5-16,0 0-13 15,0 0 6-15,0 0-5 16,0 0 3-16,0 0-5 15,0 0-23-15,0 0-44 16,0 0-66-16,-9-2-99 16,-6 2-135-16,-8-8-444 0</inkml:trace>
  <inkml:trace contextRef="#ctx0" brushRef="#br0" timeOffset="209204.37">6910 6531 901 0,'0'0'199'16,"0"0"-134"-16,0 0-40 0,0 0 28 16,0 0 31-16,0 0-7 15,0 0-13-15,0 0 29 16,0 0 3-16,0 0-27 15,0 0-30-15,0 0-21 16,0 0-7-16,0 0-10 16,2 0 0-16,-2 0-1 15,3 0 0-15,-3 0-29 16,2 0-60-16,-2 0-37 16,4 0-13-16,14 0-58 15,-3 0-14-15,8 0-18 0</inkml:trace>
  <inkml:trace contextRef="#ctx0" brushRef="#br0" timeOffset="213805.47">17048 5414 897 0,'0'0'177'16,"0"0"-102"-16,0 0-29 15,0 0-24-15,0 0-9 16,0 0 19-16,0 0 1 15,0 0 0-15,2 0-8 16,-2 0-9-16,2 0-6 0,-2 0-8 16,0 0 9-16,0 0-9 15,0 0-2-15,0 0 20 16,0 0-4-16,0 0 13 16,0 0 10-16,0 0 16 15,0 0-1-15,0 0-22 16,0 0 0-16,0 0 9 15,0 0-23-15,0 0 15 16,0 0-15-16,0 0 17 16,0 0-3-16,0 0-6 0,0 0-4 15,0 0-1 1,0 0-21-16,0 0 15 0,0 0-11 16,0 0 2-16,0 0 5 15,0 0-11-15,0 0 2 16,0 0 10-16,0 0 1 15,0 0-12-15,0 0 11 16,0 0 22-16,0 0-10 16,0 0 2-16,0 0-9 15,0 0 18-15,0 0-11 16,0 0-13-16,0 0 1 16,0 0 10-16,0 0-10 15,0 0 6-15,0 0-2 16,0 0 0-16,0 0-5 15,0 0-1-15,0 0-8 0,0 0-1 16,0 0 2-16,0 0-2 16,0 0 1-16,0 0 3 15,0 0-4-15,0 0-1 16,0 0 0-16,0 0 1 16,0 0 5-16,0 0-5 15,0 0 5-15,0 0-6 16,0 0 5-16,0 0-4 15,0 0-1-15,0 0 0 16,0 0-1-16,0 0 1 16,0 0 1-16,0 0-1 15,0 0 1-15,0 0-1 16,0 0 1-16,0 0-1 0,0 0 1 16,0 0-1-1,0 0 0-15,0 0 1 0,0 0 7 16,0 0-8-1,0 0-5-15,0 0 4 0,0 0 2 16,0 0-2-16,0 0 1 16,0 0 0-16,0 0 0 15,0 0 0-15,0 0 1 16,0 0 0-16,0 0 8 16,0 0-8-16,0 0-1 15,0 0 14-15,2 0-14 16,-2 0 16-16,0 0-15 15,0 0 8-15,0 0-1 16,0 0-7-16,0 0 6 0,0 0-7 16,0 0-1-16,0 0 1 15,0 0-1-15,0 0 0 16,0 0 1-16,0 0-1 16,0 0 1-16,0 0 0 15,0 0 0-15,0 0 1 16,0 0-1-16,0 0 0 15,0 0 0-15,0 0 1 16,0 0 6-16,0 0-6 16,0 0-1-16,0 0 0 15,0 0 0-15,0 0 0 16,0 0 0-16,0 0 0 16,0 0 0-16,0 0 0 0,0 0 1 15,0 0-1-15,0 0 0 16,0 0 0-16,0 0 0 15,0 0 0-15,0 0 4 16,0 0-1-16,0 0-6 16,0 0 3-16,0 0-1 15,0 0 0-15,0 0 1 16,0 0-1-16,0 0 1 16,0 0 0-16,0 0 2 15,0 0-1-15,0 0-1 16,0 0 0-16,0 0 0 15,0 0 3-15,0 0 6 16,0 0-8-16,0 0 0 0,0 0 0 16,0 0-1-16,0 0 1 15,0 0-1-15,0 0 0 16,0 0 1-16,0 0-1 16,0 0 0-16,0 0 0 15,0 0 0-15,0 0 0 16,0 0 0-16,0 0 1 15,0 0-1-15,0 0 1 16,0 0-1-16,0 0 1 16,0 0-1-16,0 0 0 15,0 0 1-15,0 0 2 16,0 0-3-16,0 0 0 16,0 0 0-16,0 0 0 15,0 0 0-15,0 0 2 16,0 0-2-16,0 0 0 0,0 0 1 15,0 0-1-15,0 0-1 16,0 0 1-16,0 0 0 16,0 0 0-16,0 0 1 15,0 0 0-15,0 0 0 16,0 0-1-16,0 0 0 16,0 0 0-16,0 0-1 15,0 0 0-15,0 0 1 16,0 0 5-16,0 0-5 15,0 0-1-15,0 0 1 16,0 0 5-16,0 0-5 16,0 0-8-16,0 0 8 0,0 0 1 15,0 0-1-15,0 0 0 16,0 0 0-16,0 0 0 16,0 0 1-16,0 0-1 15,0 0-1-15,0 0 1 16,0 0 1-16,0 0-1 15,0 0 0-15,0 0 0 16,0 0 1-16,0 0-1 16,0 0 0-16,0 0-1 15,0 0 1-15,0 0 0 16,0 0 1-16,0 0 6 16,0 0-7-16,0 0-5 15,0 0 5-15,0 0-1 0,0 0 1 16,0 0 0-16,0 0 0 15,0 0 0-15,0 0 0 16,0 0 12-16,0 0-12 16,0 0-8-16,0 0 7 15,0 0 0-15,0 0 1 16,0 0 0-16,0 0 0 16,0 0-1-16,0 0 1 15,0 0 0-15,0 0 0 16,0 0 0-16,0 0 0 15,0 0 1-15,0 0-1 16,0 0 0-16,0 0 1 16,0 0-1-16,0 0-1 15,0 0 1-15,0 0 1 16,0 0-1-16,0 0 0 0,0 0-1 16,0 0 1-16,0 0 1 15,0 0-1-15,0 0 0 16,0 0 1-16,0 0-1 15,0 0 1-15,0 0 3 16,0 0-4-16,0 0-1 16,0 0 0-16,0 0 1 15,0 0 0-15,0 0 0 16,0 0 0-16,0 0-1 16,0 0 1-16,0 0 0 15,0 0 13-15,0 0-13 16,0 0-8-16,0 0 7 0,0 0 0 15,0 0 0-15,0 0 1 16,0 0 0-16,0 0 0 16,0 0 0-16,0 0 1 15,0 0-1-15,0 0 0 16,0 0-1-16,0 0 1 16,0 0 0-16,0 0 0 15,0 0 0-15,0 0 0 16,0 0-1-16,0 0 1 15,0 0 0-15,0 0-1 16,0 0 1-16,0 0 3 16,0 0-3-16,0 0 0 15,0 0 1-15,0 0-1 0,0 0-1 16,0 0 1-16,0 0-6 16,0 0 5-16,0 0 1 15,0 2 1-15,2-2 0 16,-2 0-1-16,0 0 0 15,0 0 0-15,0 0 0 16,0 0 0-16,0 0 0 16,0 0-1-16,0 0 1 15,0 0 0-15,0 0-1 16,0 0 1-16,0 0 0 16,0 0 0-16,0 0 0 15,0 0-1-15,0 0 1 16,0 0 8-16,0 0-8 0,0 0-7 15,0 0 7 1,0 0 1-16,0 0-1 0,0 0 0 16,0 0 0-16,0 0 1 15,0 0-1-15,0 0 0 16,0 0 1-16,0 0-1 16,0 0 1-16,0 0-1 15,0 0 0-15,0 0 0 16,0 0 0-16,0 0 0 15,0 0 0-15,0 0 0 16,0 0 0-16,0 0 0 16,0 0 0-16,0 0 1 0,0 0-1 15,0 0 0 1,0 0 0-16,0 0 0 0,0 0 0 16,0 0 0-16,0 0 0 15,0 0 0-15,0 0 0 16,0 0 0-16,0 0 0 15,0 0 0-15,0 0 0 16,0 0 0-16,0 0 0 16,0 0-1-16,0 0 1 15,0 0 6-15,0 0-5 16,0 0-1-16,0 0 3 16,0 0-3-16,0 0-1 15,0 0-1-15,0 0 2 16,0 0-1-16,0 0 0 15,0 0 0-15,0 0 1 0,0 0 0 16,0 0 0-16,0 0 1 16,0 0-1-16,0 0 1 15,0 0-2-15,0 0 1 16,0 0 0-16,0 0 1 16,0 0-1-16,0 0 0 15,0 0 0-15,0 0 0 16,0 0 0-16,0 0-2 15,0 0 2-15,0 0 1 16,0 0-1-16,0 0 1 16,0 0-1-16,0 0 1 15,0 0-1-15,0 0 0 16,0 0 2-16,0 0-2 16,0 0 1-16,0 0 5 15,0 0-6-15,0 0-9 0,0 0 9 16,0 0 0-16,0 0 0 15,0 0 0-15,0 0 2 16,0 0-2-16,0 0 1 16,0 0-1-16,0 0 0 15,0 0 0-15,0 0 1 16,0 0-1-16,0 0 0 16,0 0 0-16,0 0 0 15,0 0 0-15,0 0-1 16,0 0 1-16,0 0-1 15,0 0 1-15,0 0-2 0,0 0 4 16,0 0-2 0,0 0 0-16,0 0 0 0,0 0 1 15,0 0-1-15,0 0 0 16,0 0 1-16,0 0-1 16,0 0 0-16,0 0 0 15,0 0 0-15,0 0 0 16,0 0 1-16,0 0-1 15,0 0 0-15,0 0 0 16,0 0 0-16,0 0 0 16,0 0-1-16,0 0 1 15,0 0 0-15,0 0-1 16,0 0 1-16,0 0 0 16,0 0 1-16,0 0-1 15,0 0 0-15,0 0 1 0,0 0-1 16,0 0 0-16,0 0 0 15,0 0 0-15,0 0 0 16,0 0 0-16,0 0 0 16,0 0 0-16,0 0 0 15,0 0 1-15,0 0-1 16,0 0 0-16,0 0 0 16,0 0 0-16,0 0 0 15,0 0 1-15,0 0 0 16,0 0-1-16,0 0 0 15,0 0 0-15,0 0 0 16,0 0 0-16,0 0 1 0,0 0-1 16,0 0 1-1,0 0 0-15,0 0 4 0,0 0-4 16,0 0-1-16,0 0 0 16,0 0-1-16,0 0 1 15,0 0 0-15,0 0 10 16,0 0-10-16,0 0 0 15,0 0 0-15,0 0 0 16,0 0 9-16,0 0-7 16,0 0-1-16,0 0-1 15,3 2-10-15,3 2-138 16,21-4-204-16,2 0-9 16,2-8-766-16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05:15.934"/>
    </inkml:context>
    <inkml:brush xml:id="br0">
      <inkml:brushProperty name="width" value="0.05292" units="cm"/>
      <inkml:brushProperty name="height" value="0.05292" units="cm"/>
      <inkml:brushProperty name="color" value="#FF0000"/>
    </inkml:brush>
  </inkml:definitions>
  <inkml:trace contextRef="#ctx0" brushRef="#br0">6944 2388 869 0,'0'0'228'16,"0"0"-82"-16,0 0-11 16,0 0 9-16,0 0 10 15,0 0-30-15,0-34-17 16,0 30-12-16,0 2-17 16,0 0 1-16,0 0-28 0,0 2 8 15,0 0-6-15,0 0-19 16,0 0-3-16,0 0-4 15,0 0-2-15</inkml:trace>
  <inkml:trace contextRef="#ctx0" brushRef="#br0" timeOffset="686.29">6757 3034 0 0,'-5'-49'0'0,"0"5"0"16,-6 10 0-16,-11 8 0 16,13 24 0-16,-2 2 0 15,-20 0 0-15,-8 4 0 16,0 44 0-16,10 24 0 15,16-3 0-15,-23 3 0 16,31 2 0-16,5-1 0 16,0-14 0-16,0-2 0 0,7-3 0 15,10-4 0-15,0-4 0 16,9-4 0-16,-6-6 0 16,7-5 0-16,8-9 0 15,10-7 0-15,8-6 0 16,5-4 0-16,0-1 0 15,0-4 0-15,-4 0 0 16,-2 0 0-16,-8 0 0 16,-7-1 0-16,-6-7 0 15,-12-5 0-15,-1-5 0 16,-7-1 0-16,-3-2 0 16,-3 3 641-16,-5 18-506 15,0 0-91-15,0 0-44 0,0 0-53 16,45-114-10-1,-30 90-76-15,-4 2-41 0,0 6 85 16,-4 1-83-16,-3 4 167 16,1 4-47-16,-3 2 58 0</inkml:trace>
  <inkml:trace contextRef="#ctx0" brushRef="#br0" timeOffset="1799.66">7355 2657 995 0,'0'0'295'0,"0"0"-150"15,0 0-56-15,0 0 21 16,0 0 7-16,0 0-7 16,0 0-21-16,3 0 2 15,-3 0-24-15,0 0-15 0,0 0 13 16,0 0-16-16,0 0-17 16,0 0 13-16,0 0-17 15,0 0-6-15,0 0-7 16,0 0 26-16,0 0 0 15,0 0-1-15,0 0 19 16,0 0-23-16,0 0 9 16,0 0-11-16,0 0-1 15,0 0-17-15,0 0 17 16,0 0-8-16,0 0 1 16,0 0-11-16,0 0-8 15,0 0-5-15,0 0-2 0,0 0 6 16,0 2-6-16,0 0 0 15,0 1-9-15,-5 10 9 16,-8 9 0-16,-9 16 13 16,-7 14 8-16,-7 12-2 15,-1 6 13-15,0 1-25 16,4-3 14-16,4-8-21 16,7-6 1-16,4-10 14 15,5-6-13-15,6-8-1 16,0-9 0-16,5-7 0 15,2-6 0-15,0-7 1 16,0 1-2-16,0-2 13 16,0 0-1-16,0 0 25 0,0 0 2 15,0 0 5 1,0 0-1-16,0 0 13 16,-2 0-19-16,2 0-16 15,0 0-7-15,0 0-7 0,0 0-6 16,0 0-1-16,0 0-9 15,0 0 0-15,0 0 9 16,0 0-14-16,0 3 2 16,0-3 6-16,-2 1 5 15,2 2-7-15,-3 1 7 16,3 0-4-16,0-1 5 16,0 4 7-16,0-3-7 15,0 0 0-15,0-2 0 16,0 0-1-16,0-2-8 15,0 0-3-15,0 0-16 0,-2 0-53 16,-6 0-121-16,-4 2-186 16,1-2-587-16</inkml:trace>
  <inkml:trace contextRef="#ctx0" brushRef="#br0" timeOffset="3484.68">8608 2198 715 0,'0'0'385'16,"0"0"-229"-16,0 0-69 16,0 0 23-16,0 0 18 15,0 0 12-15,0 0-19 16,4 1-14-16,-4-1-2 0,0 0-18 16,0 0-23-1,0 0-8-15,0 0-6 0,0 0-2 16,0 0-8-16,0 0-5 15,0 0 2-15,0 0 0 16,0 0-4-16,0 0-8 16,0 0 2-16,0 0-4 15,0 0-4-15,0 0-1 16,0 3-18-16,0-2 1 16,0 3-2-16,2 5-9 15,-2 1 9-15,0 10 1 16,0 10 31-16,0 8 1 15,0 10 12-15,-2 4-9 0,-4 0-2 16,-4 2-12 0,2-1-3-16,-3-2-4 0,2 0-4 15,-3-1 0-15,4-4-2 16,1-6-7-16,0-6 0 16,6-6 8-16,-3-6-3 15,2-8 1-15,2-4-1 16,0-4-4-16,0-4 8 15,0-2-9-15,0 0 26 16,0 0 9-16,-2 0-6 16,2 0-3-16,0 0 4 15,0 0-14-15,0 3-10 16,0-3-6-16,0 0-1 16,0 0 1-16,0 0 5 15,0 0-4-15,0 0 4 0,0 0 4 16,0 0-1-1,0 0-8-15,0 0 7 0,0 0 5 16,0 0-12-16,0 0 12 16,0 0-12-16,0 0 0 15,0 0 19-15,0 0-11 16,0 0-8-16,0 0 9 16,0 0-9-16,0 0 10 15,0 0-9-15,0 0 3 16,0 0-4-16,2 0-1 15,10 0 0-15,8 0 2 16,17 0-5-16,19 0 9 0,16-3 0 16,13-1 1-1,15 2-6-15,0-2 0 0,-2 4 1 16,-13 0-2-16,-19 0-2 16,-21 0 2-16,-19 0 5 15,-16 0 1-15,-8 0 7 16,-2 0 17-16,0 0-11 15,0 0 5-15,-9-1 5 16,-4-8-28-16,-1 3 5 16,3-1-5-16,2 0-1 15,5 3-17-15,2 2-35 16,0 0-48-16,-2-2-37 16,-8-4-75-16,1-2-167 15,-3-2-723-15</inkml:trace>
  <inkml:trace contextRef="#ctx0" brushRef="#br0" timeOffset="4400.42">9516 2617 669 0,'0'0'370'16,"0"0"-192"-16,0 0-29 15,0 0 18-15,0 0-36 16,0 0-39-16,0 0-19 16,0-26-23-16,0 22-15 15,0 1 6-15,0 3-7 0,0 0 5 16,0 0 2-16,0 0-13 15,0 0 15 1,0 0-5-16,0 0-1 0,0 0 4 16,0 0-1-16,0 0 0 15,-2 0-7-15,2 0-17 16,-2 0 23-16,2 0-13 16,-2 0-9-16,-2 0-11 15,-1 0-6-15,-6 0-7 16,-2 15 7-16,-6 3 2 15,4 6-2-15,5 4-2 16,0 2-6-16,6 4 16 16,4 0-8-16,0 0 1 0,0-2 0 15,0-4 0 1,4-2 5-16,8-6-5 0,-2-6 5 16,9-1-5-16,0-8 1 15,10-5 14-15,7 0-10 16,7 0 6-16,8-16 4 15,2-6 8-15,-1-4-2 16,-3 0-4-16,-7 0 4 16,-7 0 10-16,-8 2-4 15,-7 2-1-15,-9 0 12 16,-4 0-18-16,-7 2-11 16,0 0 18-16,0-1-27 15,-2 2 8-15,-11-2-3 16,-1 3-5-16,1 0 0 15,-3 4-1-15,3 0 0 0,-3 4-2 16,3 1-10-16,-5 2 5 16,-2 1-4-16,0 2-12 15,-5 0 2-15,0 3 1 16,1 1 1-16,2 0-17 16,2 0-16-16,5 0-33 15,-1 5-63-15,0 5-15 16,5 4-11-16,2 4-164 15,3-2-143-15,6-3-465 0</inkml:trace>
  <inkml:trace contextRef="#ctx0" brushRef="#br0" timeOffset="5317.2">10553 2560 68 0,'0'0'907'0,"0"0"-738"16,0 0-24-16,0 0 32 15,0 0-17-15,0 0-2 0,0 0-5 16,-9-34-39-16,0 27-36 16,-2 0-7-16,-2-1-41 15,-3 2-14-15,-5 2 2 16,2 2-18-16,-6 0 27 16,-2 2-8-16,-6 0-6 15,0 0-12-15,-5 12 8 16,3 2-3-16,3 0-4 15,3 4-2-15,5 4-5 16,5 3-7-16,9 1 5 16,3 2-6-16,7 2-1 15,0-2 6-15,5-4 6 16,14-2-4-16,8-6 0 16,2-4 6-16,6-6 9 0,4-6 10 15,1 0-2-15,0 0 15 16,-3-8-2-16,0-8-1 15,-6 2-5-15,-7-2 0 16,-6 2 6-16,-7 2 2 16,-4 0 16-16,-3 4-18 15,-1 0-9-15,-3 2 13 16,2 4 2-16,-2 2-13 16,0 0-23-16,0 0-19 15,0 20-26-15,-11 18 44 16,-9 18 1-16,-1 18 24 15,2 26-9-15,7 25-2 16,10-9-12-16,2-10 25 0,0-16-10 16,16-21-15-16,-1 1-1 15,-1 2 0-15,-8-13 8 16,-1-18-2-16,-5-13 12 16,0-11-5-16,-9-12-12 15,-18-5 32-15,-10 0-33 16,-13-19-17-16,-1-12-5 15,2-3 11-15,6-2 11 16,14 2 6-16,10 4-6 16,12 4 18-16,7 2-18 15,0 2-19-15,22-2-6 16,19-2 5-16,9 2 13 0,10 0 5 16,5 3 2-1,0 6 3-15,-3 0-2 0,-8 5 9 16,-11 2 5-16,-10 2-1 15,-14 1-7-15,-5 1 1 16,-10 1 2-16,-4 3 3 16,0-2-13-16,0-7-59 15,0 0-129-15,-13-5-540 0</inkml:trace>
  <inkml:trace contextRef="#ctx0" brushRef="#br0" timeOffset="26166.96">2961 3864 426 0,'0'0'240'0,"0"0"-99"0,0 0-38 15,0 0 5-15,0 0-12 16,0-8-37-16,0 8-8 15,0-2 12-15,0 2-8 16,0 0-23-16,0-2 23 16,0 2-17-16,0 0 10 15,0-2 10-15,0 2-24 16,0-2 20-16,0 2-24 16,0 0-5-16,0 0-2 15,0 0-11-15,0 0-3 16,0 0 14-16,0 0-21 0,0 0-1 15,0 0 9 1,0 0-4-16,0 0-2 0,0 0 11 16,0 0-9-1,0 0 4-15,0 0-10 0,0 0-2 16,0 0 1-16,0 0-4 16,0 0 5-16,0 0 0 15,0 0 0-15,0 0 0 16,0 0 0-16,0 0 2 15,0 0 15-15,0 0 0 16,0 0 14-16,0 0-2 16,0 0 6-16,0 0-4 0,0 0 10 15,0 0-3-15,0 0 8 16,0 0-21-16,0 0-2 16,0 0 10-16,0 0-18 15,0 0 5-15,0 0 7 16,0 0-26-16,0 0 8 15,0 0 8-15,0 0-16 16,0 0-1-16,0 0 6 16,0 0 2-16,0 0-8 15,0 0 7-15,0 0-5 16,0 0 4-16,0 0 2 16,0 0 3-16,0 0-10 15,0 0 5-15,0 0 0 16,0 0 1-16,0 0 0 15,0 0-1-15,0 0 8 16,0 0-13-16,0 0 0 16,0 0-1-16,0 0 10 0,0 0-10 15,0 0 0-15,0 0 1 16,0 0 1-16,0 0 21 16,0 0-21-16,0 0 7 15,0 0 3-15,0 0-2 16,0 0-1-16,0 0 0 15,0 0-2-15,0 0-5 16,0 0-1-16,0 0 16 16,0 0-17-16,0 0 13 15,0 0-13-15,0 0 0 16,0 0 0-16,0 0 2 16,0 0-1-16,0 0 5 15,0 0-5-15,0 0 0 0,0 0 0 16,0 0 6-16,0 0-6 15,0 0-1-15,0 0 1 16,0 0 0-16,0 0 0 16,0 0 1-16,0 0-2 15,0 0 1-15,0 0 0 16,0 0-1-16,0 0 5 16,0 0-5-16,0 0 0 15,0 0 0-15,0 0 1 16,0 0-1-16,0 0 0 0,0 0 1 15,0 0 5 1,0 0-6-16,0 0 1 16,0 0 4-16,0 0-5 0,0 0 0 15,0 0 3-15,0 0-3 16,0 0-1-16,0 0 1 16,0 0 0-16,0 0 0 15,0 0 0-15,0 0 0 16,0 0 0-16,0 0 0 15,0 0 1-15,0 0-1 16,0 0 0-16,0 0 0 16,0 0 1-16,0 0-1 15,0 0 1-15,0 0 3 16,0 0-4-16,0 0 0 16,0 0 0-16,0 0 2 0,0 0-1 15,0 0-1-15,0 0 2 16,0 0-2-16,0 0 0 15,0 0 7-15,0 0-7 16,0 0-1-16,0 0 0 16,0 0 1-16,0 0 1 15,0 0 0-15,0 0 11 16,0 0-6-16,0 0-4 16,0 0-1-16,0 0-1 15,0 0 0-15,0 0 0 16,0 0-1-16,0 0 1 15,0 0-1-15,0 0 0 16,0 0 0-16,0 0 1 0,0 0 0 16,0 0-1-1,0 0 1-15,0 0-1 0,0 0 1 16,0 0-1-16,0 0-5 16,0 0 5-16,0 0-1 15,0 0 1-15,0 0 0 16,0 0 1-16,0 0 6 15,0 0-6-15,0 0-15 16,0 0 14-16,0 0 1 16,0 0-10-16,0 0 1 15,0 0 3-15,0 0 6 16,0 0 0-16,0 0-1 16,0 0 0-16,0 0 1 15,0 0-2-15,0 0-1 16,0 0 3-16,0 0 0 0,0 0 2 15,0 0-2-15,0 0 0 16,0 0 0-16,0 0-1 16,0 0 1-16,0 0 0 15,0 0 0-15,0 0 0 16,0 0 0-16,0 0 0 16,0 0 0-16,0 0 0 15,0 0 0-15,0 0 1 16,0 0 8-16,0 0-9 15,0 0 0-15,0 0 1 16,0 0 9-16,0 0-10 16,0 0-1-16,0 0 1 0,0 0 0 15,0 0 0-15,0 0 0 16,0 0 1-16,0 0-1 16,0 0 4-16,0 0-4 15,0 0 0-15,0 0 2 16,0 0-1-16,0 0 0 15,0 0 1-15,0 0-1 16,0 0 5-16,0 0-6 16,0 0 1-16,0 0 0 15,0 0 0-15,0 0 11 16,0 0 0-16,0 0-6 16,0 0-5-16,0-2 0 15,0 0 13-15,0 0-13 0,0-2 14 16,3 4 4-16,-3 0-8 15,0 0-10-15,0 0 5 16,0 0-6-16,3 0 0 16,-3 0-1-16,0 0 1 15,0 0 1-15,0 0-1 16,0 0-6-16,0 0 5 16,0 0 0-16,0 0 1 15,0 0-1-15,0 0-5 16,0 0 6-16,0 0-1 15,0 0 1-15,0 0 0 16,0 0 0-16,0 0 10 16,0 0-10-16,0 0 0 0,0 0 0 15,0 0 0-15,0 0 0 16,0 0 0-16,0 0 1 16,0 0-1-16,0 0 1 15,0 0-1-15,0 0-1 16,0 0-6-16,0 0-3 15,0 0 9-15,0 0-11 16,0 0 6-16,0 0 6 16,0 0 1-16,0 0 0 15,0 0 5-15,0 0-4 16,0 0 7-16,0 0-3 16,0 0 0-16,0 0-5 15,0 0 0-15,0 0 5 16,0 0-5-16,0 0 0 0,0 0 0 15,0 0 0-15,0 0 0 16,0 0 7-16,0 0-8 16,0 0 0-16,0 0 0 15,0 0 2-15,0 0-2 16,0 0-2-16,0 0 2 16,0 0-2-16,0 0 2 15,0 0 0-15,0 0-1 16,0 0-7-16,0 0 8 15,0 0 0-15,0 0 0 16,0 0 5-16,0 0-5 16,0 0-1-16,0 0 1 15,0 0 0-15,0 0 11 0,0 0-11 16,0 0-7 0,0 0 7-16,0 0 0 0,0 0 0 15,0 0 2-15,0 0 9 16,0 0 9-16,0 0-11 15,0 0 12-15,0 0-2 16,0 0 9-16,0 0 5 16,0 0-15-16,0 0 6 15,0 0-16-15,0 0 11 16,0 0-7-16,0 0-11 16,0 0 11-16,0 0-10 15,0 0 9-15,0 0-10 16,0 0 4-16,0 0 4 15,0 0 5-15,0 0-13 16,0 0 8-16,0 0 2 0,0 0-10 16,0 0 0-16,0 0 1 15,0 0-2-15,0 0 2 16,0 0-2-16,0 0 0 16,0 0 0-16,0 0 1 15,0 0 7-15,0 0-8 16,0 0 0-16,0 0 5 15,0 0-4-15,0 0 0 16,0 0 0-16,0 0-1 16,0 0-12-16,0 4-11 0,0 14 4 15,0 8 2 1,2 12 17-16,0 4 0 16,2 4 1-16,-2-3-1 0,1-7 11 15,-1-4-11 1,0-9 0-16,-2-1 0 0,0-3 0 15,0-6 1-15,0 2 3 16,0-3-3-16,0 0-1 16,0-2 0-16,0-2 1 15,0-2 0-15,0-2 5 16,0-2-6-16,0 0 0 16,0-2 0-16,0 2 1 15,0-2 0-15,0 0-1 16,0 2 9-16,0 0-9 15,0 0-8-15,0 0 8 0,0 2 0 16,0-4 0-16,0 2 1 16,0-2 0-16,0 0 1 15,0 0 8-15,0 0-4 16,0 0 5-16,0 0-4 16,0 0 17-16,0 0-12 15,0-4 6-15,0-8-3 16,-2-2-15-16,-3 0-30 15,3-2-12-15,2 2-25 16,0-6-112-16,0 2-277 16,0 0-596-16</inkml:trace>
  <inkml:trace contextRef="#ctx0" brushRef="#br0" timeOffset="28449.21">2890 4646 159 0,'0'0'297'15,"0"0"-154"-15,0 0-42 16,0 0-26-16,0 0-7 16,0 0 1-16,0 0 11 15,3-2-2-15,-3 2 13 16,0 0 13-16,0 0-7 16,0 0-1-16,0 0-3 15,0 0-6-15,0 0-14 0,0-2-14 16,0 0-7-1,0 0-17-15,0 0-10 0,0 2 9 16,0 0 3-16,0 0-20 16,0 0-1-16,0 0 0 15,0 0-2-15,0 0 4 16,0 0 4-16,0 0 0 16,0 0-5-16,0 0 8 15,0 0-11-15,0 0-2 16,0 0 0-16,0 0 3 15,0 0 1-15,0 0-1 16,0 0-8-16,0 0 4 16,0 0-11-16,0 0-1 0,0 0 0 15,0 0-9 1,0 0-2-16,0 0-3 0,-3 0 0 16,-1 10 15-16,-2 0 17 15,-1 2-9-15,2-2-2 16,0-2 6-16,3-2-12 15,2 0 0-15,-2-2 1 16,0 0-1-16,0-2 7 16,0 2-7-16,0-2 1 15,2 0 0-15,0 0 5 16,0-2-4-16,0 2-1 16,0-2 0-16,-3 0 5 15,3 0-5-15,0 0 0 16,0 0 0-16,0 2 11 15,-2 0 1-15,2 2-12 0,-4 4 0 16,2 2 11-16,-4 2-4 16,0 2-8-16,2 0 1 15,-3 5 0-15,3 3 0 16,-4 1 11-16,2 5 0 16,-1 1 11-16,1-1 2 15,2-4-7-15,-2 0-12 16,4-6 6-16,2-2 0 15,-2-6-12-15,2-2 1 16,0-4 5-16,-2-2-6 16,2 0 2-16,0-2 3 15,0 2-4-15,-2-2-1 0,2 0 1 16,0 2-1-16,0-2 6 16,0 0-5-16,0 0 8 15,0 0-2-15,0 0 2 16,0 0-1-16,0 0 2 15,0 0-1-15,0 0 3 16,0 0-3-16,0 0-2 16,0 0-6-16,-2 4-1 15,-1 2 0-15,1 0 5 16,-2-2-3-16,2 0-1 16,2 0 0-16,0-2 0 15,-2 0 5-15,2 0-6 16,0 2 0-16,-2 2-1 0,-1 0 1 15,0 2 0 1,0-2 0-16,3 2 0 0,-1-4 1 16,1 0 0-16,-2-2-1 15,2-2 1-15,-2 2-1 16,2 2 0-16,0 0 0 16,-3 0-1-16,3 2 1 15,0 0 1-15,-2 0-1 16,2-1-1-16,0-4-1 15,0 1 2-15,0-2 0 16,0 2 0-16,0-2 0 16,0 0 1-16,0 0-1 15,0 0 1-15,0 0 0 16,0 0 0-16,0 0-1 16,0 0 6-16,0 0-6 0,0 0 0 15,0 0 1-15,0 0 1 16,0 0 7-16,0 0 1 15,0 0-9-15,0 0 6 16,0 0-7-16,0 0-14 16,0 0-43-16,0-5-79 15,0-10-153-15,7-3-504 0</inkml:trace>
  <inkml:trace contextRef="#ctx0" brushRef="#br0" timeOffset="29716.97">3233 4791 100 0,'0'0'639'16,"0"0"-463"-16,0 0-59 15,0 0 2-15,0 0-24 16,0 0-9-16,0 0-8 15,-2 0-10-15,0 0 5 16,2 0-10-16,-2 0-1 16,0 0-11-16,0 0 2 15,-3 0-9-15,1 0-11 16,0 0-6-16,-2 0-5 16,0 0 0-16,2 0 1 0,-3 0-8 15,-3 0-14-15,2 3 5 16,-1 3 1-16,-2 3-7 15,0 0 1-15,-2 4-1 16,-1 1 0-16,3 4 0 16,-2 0 2-16,1 1 4 15,1 4-6-15,3 1 6 16,0-2-6-16,2 2 1 16,4-2 1-16,2 0 9 15,0 0-11-15,0-4 1 16,0 0-1-16,8-2 0 15,2-2 0-15,-1 0 0 16,-1-4 0-16,4-2 0 0,-1 1 0 16,2-4 7-1,3 1-6-15,1-2 11 0,1-1 2 16,1-3-6-16,-2 0 3 16,-1 0-1-16,1 0 8 15,1-11-4-15,0-1 3 16,2-2 14-16,-2-2-11 15,-3 0 4-15,1 2-9 16,-3 0 5-16,-2 0-1 16,-1 0-10-16,-2 0 2 15,-3 2-2-15,-1-2 7 16,-1 0-6-16,-2-2-1 16,-1 0 1-16,0-2-9 15,0 4 8-15,0 0 2 16,0 1 2-16,0 2-10 0,-1-1 12 15,-6 2 1-15,2 0 3 16,1 2-7-16,0 0-6 16,0 2 0-16,-2-1 2 15,2 3 0-15,2 0 0 16,-3 1-2-16,1 0-1 16,0 2-4-16,-3 1 4 15,-2-3-5-15,0 3-1 16,-2 0 0-16,0 0-5 15,0 0-3-15,2 0 2 16,2 0-17-16,0 0-25 16,1 0-19-16,-1 0-28 15,1 0-44-15,-2 0-30 0,-2 12-61 16,1-2-81-16,-3 0-447 16</inkml:trace>
  <inkml:trace contextRef="#ctx0" brushRef="#br0" timeOffset="31370.22">2922 5807 104 0,'0'0'95'0,"0"0"-54"15,0 0-14-15,0 0-5 16,0 0-9-16,0 0-4 16,0 0-9-16,0-12-1 15,0 12 1-15,0 0-26 16,0 0-58-16</inkml:trace>
  <inkml:trace contextRef="#ctx0" brushRef="#br0" timeOffset="32300.06">2922 5807 46 0,'-18'-18'166'16,"18"18"-108"-16,0 0-39 15,0 0-12-15,0 0 6 16,0 0 17-16,-2 0 11 15,2 0 16-15,-3 0-11 16,0-2-17-16,0 2-13 16,0-2-15-16,1 2 19 15,0-2-4-15,0 2-16 16,0 0 7-16,2-2 28 16,0 2 25-16,0 0 20 15,0 0-4-15,0 0-9 16,-2-2 18-16,2 2-14 0,0 0 4 15,0-2-9-15,0 2-5 16,0 0 4-16,0 0 8 16,0 0-19-16,0 0 15 15,0 0-18-15,0 0 3 16,0 0-9-16,0 0 12 16,0 0 4-16,0 0 7 15,0 0-5-15,0 0-5 16,0 0-6-16,0 0-1 15,0 0-4-15,0 0 7 16,0 0-4-16,0 0-10 0,0 0-4 16,0 0 8-16,0 0-20 15,0 0 1-15,0 0 3 16,0 0-11-16,0 0 0 16,0 0-2-16,0 0-4 15,0 0-5-15,0 0-5 16,0 0 5-16,0 0 7 15,0 0 2-15,0 0 2 16,0 0-7-16,0 0 2 16,0 0 3-16,0 0-14 15,0 0 10-15,0 0-11 16,0 0 0-16,0 0-1 16,-3 0-6-16,3 6-2 0,-4 10 9 15,-1 6 5 1,-2 8 3-16,-1 4 2 0,1 4-4 15,1 2 3-15,0-1-1 16,2 1-7-16,0-4 6 16,2-4-7-16,0-2 1 15,-1-6 0-15,3-4 5 16,-2-6-5-16,2-2 4 16,0-4-5-16,0 0 0 15,0-2 1-15,0 0 0 16,0-2 7-16,0 2-8 15,0-4 2-15,0 2 7 16,-2-2-9-16,2 0 9 16,0-2-8-16,0 0 5 15,0 0 4-15,0 0 2 0,0 0-5 16,0 0 10 0,0 0-7-16,0 0 2 0,0 0 5 15,0 0-11 1,0 0-5-16,0 0 5 0,0 0 6 15,0 0-6-15,-2 0-6 16,2 0-27-16,-8 0-59 16,2-2-108-16,-1-6-313 0</inkml:trace>
  <inkml:trace contextRef="#ctx0" brushRef="#br0" timeOffset="33449.11">3414 5877 715 0,'0'0'237'15,"0"0"-144"-15,0 0-7 16,0 0 1-16,0 0-24 15,0 0-21-15,0 0 4 0,-19-6-11 16,15 6 7-16,4 0 7 16,-1 0 5-16,-2 0-3 15,-1 0-6-15,-1 0 13 16,3-2-17-16,-4 2-4 16,2-2-8-16,-2 2 3 15,0-2 3-15,1 2-4 16,-1-2 1-16,2 2 11 15,-1 0-12-15,-2 0-11 16,0 0-1-16,-1 0-14 16,-4 0-4-16,-1 6-2 15,2 4 2-15,-3 0 4 0,1 2-5 16,0 3 0-16,2 0-1 16,2 3 0-1,-1 4 0-15,4 2-8 0,0 2 9 16,3 0-1-16,1 1 1 15,2-4-2-15,0-2 0 16,0-3 1-16,5-2-2 16,3-2 3-16,4-4 0 15,-1 0 0-15,0-4 0 16,2 2 0-16,0-2 2 16,3-4-1-16,2 0 0 15,2-2 17-15,0 0-2 16,2 0 3-16,3-6 10 15,-1-4-11-15,-1 0-3 16,-4 0-2-16,-2 2-4 0,-5 0 6 16,0 2-15-16,-3 0 8 15,-1-2 6-15,-1 0 0 16,0 0 3-16,2-2-3 16,-2-2-2-16,0 0-1 15,-3-2-5-15,1 0-5 16,-1-3 7-16,-2 3-1 15,-2 2 2-15,0 2-2 16,0 0 19-16,0 2-10 16,0-2 5-16,-4 2-7 15,-6-2-3-15,2 1-6 16,-1 0-4-16,-2 1-1 16,-1 0 1-16,2 2-1 0,-4 2 0 15,1 0-31-15,-3 2 5 16,1 0 16-16,-4 0 3 15,4 2-4-15,-1 0-9 16,5 0-22-16,1 0-42 16,2 0-82-16,8 4-127 15,0 6-198-15,16-6-685 0</inkml:trace>
  <inkml:trace contextRef="#ctx0" brushRef="#br0" timeOffset="34598.99">3969 5887 586 0,'0'0'373'15,"0"0"-218"-15,0 0-40 16,0 0 27-16,0 0-8 15,0 0-34-15,0 0-15 16,-29-8-6-16,22 6-17 16,3 2 0-16,0 0-17 15,1 0-9-15,1 0-17 16,0 0 1-16,-5 0-14 0,0 0-4 16,-1 6-2-1,-4 4 0-15,3 2 1 0,1 2-1 16,-1 4 1-1,1 2-1-15,6 2 0 0,0 2-1 16,2 5 1-16,0-1 0 16,0 0 0-16,4-2 0 15,8-4 8-15,-1-2-7 16,3-4-1-16,-3-4-2 16,2-2 2-16,3-4 0 15,-1 0 0-15,3-4 0 16,5-2 2-16,-2 0-1 15,2 0 11-15,4 0-12 16,-3-12 19-16,1 0-18 0,-1-4 15 16,-4 0-15-16,1-2 39 15,-6 0-9-15,-1-2-6 16,-6 2-6-16,1-3 1 16,-5 3-3-16,-2 0 2 15,0 3-1-15,-2 1 0 16,0 1-5-16,0 1-1 15,0 0 1-15,-4 0 1 16,-2 0-7-16,-3 0-6 16,-1 0 1-16,2 2-1 15,-3 0 0-15,2 0 0 16,0 2-1-16,0 2 1 16,1 0-1-16,-2 2 0 15,1 2-23-15,-1 0 23 16,-4 0 3-16,3 2-1 0,-5 0 4 15,3 0-5 1,-2 0 5-16,1 0-6 0,1 0-23 16,-1 0 0-16,1 0-8 15,1 8-15-15,-1 2-35 16,-16 18-44-16,5-4-111 16,-2 0-327-16</inkml:trace>
  <inkml:trace contextRef="#ctx0" brushRef="#br0" timeOffset="36132.21">2875 6882 776 0,'0'0'305'16,"0"0"-192"-16,0 0-22 15,0 0 21-15,0 0-41 16,0 0-8-16,0 0-1 16,2-6-17-16,-2 6 8 15,0 0-2-15,0 0 6 16,0 0 4-16,0 0 7 15,0 0-7-15,0 0-8 16,0 0-6-16,0 0-5 16,0 0-2-16,0 0-4 15,0 0-11-15,0 0-9 16,0 6-16-16,0 16 9 16,0 14-5-16,0 10 27 0,-2 12 11 15,2 2-14-15,0-1 3 16,0-5-7-16,0-10-3 15,0-10-11-15,2-8-3 16,5-6 2-16,-5-8-3 16,2-4 2-16,-1-4-2 15,-3 0 0-15,0-4 7 16,0 0 0-16,0 2 4 16,0-2 2-16,0 0-1 15,0 2 3-15,0 0-12 16,0 0-8-16,0 0 6 15,2 0 1-15,-2 0 0 16,1-2-6-16,-1 2 5 0,0-2 1 16,0 0 1-1,0 0-8-15,0 0 17 0,0 0-4 16,0 0 3-16,0 0 3 16,0 0-5-16,0 0-15 15,0-6-14-15,6-24-123 16,3 0-194-16,-1-2-661 0</inkml:trace>
  <inkml:trace contextRef="#ctx0" brushRef="#br0" timeOffset="37283.44">3630 6825 629 0,'0'0'234'0,"0"0"-162"16,0 0-31-16,0 0 22 15,0 0-2-15,0 0 7 16,0 0 19-16,-31 0-10 16,27 0-16-16,-3 0-16 15,1 0-5-15,-1 0 5 16,0 0-20-16,0 0-3 16,-1 4 1-16,-1 3-7 15,-1-3-7-15,0 2 10 16,-1-2-2-16,1 2 5 15,2 0 12-15,-4 0 4 16,1 2 10-16,0 4-25 16,-3 2-14-16,4 2 6 15,-1 2-8-15,-1 2-6 0,3 2 6 16,3-2-5-16,-2 2-1 16,7-2 0-16,1 0-1 15,0 0-1-15,0 2 0 16,0 0 1-16,11 0 0 15,2-1 2-15,1-3 8 16,-1-3 2-16,0-2-11 16,1-4 15-16,-1 0 2 15,1-5 2-15,1-2-1 16,5-2 11-16,0 0 9 16,2 0-16-16,3 0-6 15,-1-8-6-15,3-3 1 16,-2-3 9-16,-3 0-8 0,0-4-1 15,-1-1 6-15,-4 1 2 16,-3 0 1-16,-4 1 2 16,0 3 6-16,-1 0-3 15,-1 1-8-15,-1-2-11 16,-1 1 5-16,0-2 1 16,-2-2-11-16,-2-4 16 15,-2-2-8-15,0-2 2 16,0-2-12-16,0 0 9 15,-4 2-3-15,-10 4-6 16,3-1 1-16,-3 5 1 16,1 3-1-16,-1 0-1 15,1 5 1-15,3 2-1 0,-2 2-6 16,-1 2 6-16,-1 3 0 16,1 1-1-16,-2 0-35 15,-3 0-17-15,2 11-30 16,0 5-39-16,8 12-86 15,2-6-88-15,6-4-214 0</inkml:trace>
  <inkml:trace contextRef="#ctx0" brushRef="#br0" timeOffset="38102.21">4386 6757 208 0,'0'0'800'0,"0"0"-671"16,0 0-16-16,0 0 27 15,0 0-50-15,0 0-21 16,0 0-30-16,-67-14 13 15,55 14 11-15,4 0-21 16,-3 0-2-16,-3 0-7 16,-3 0-8-16,-1 6-7 15,-5 9-4-15,0 3-3 16,0 3-10-16,-2 4 15 16,2 3-10-16,4-2 4 15,5-2-4-15,3 0-5 16,5 0-1-16,3 0-3 15,3 2 3-15,0 4 16 0,0-2-9 16,12 2-5-16,3-4 5 16,5-4 0-16,0 1-6 15,2-8 0-15,1 0 5 16,1-4 7-16,3-4-7 16,2-3 3-16,2-4 10 15,5 0-7-15,-3 0-12 16,3-12 21-16,1-2 5 15,-3-3-9-15,-1-2 6 16,-2-3 10-16,-4-3-10 16,-2-3 5-16,-5-2 5 15,-5-4-13-15,-3 2 0 16,-3 4 8-16,-9 2-13 0,0 4 13 16,0 4-6-1,-5 0-10-15,-8 2-11 0,-5 2 0 16,0 2 1-16,-4 2-2 15,2-1-37-15,-3 6 25 16,1 0 12-16,0 4-24 16,0 1-8-16,1 0-14 15,2 0-24-15,-2 1-25 16,9 9-55-16,0 3-86 16,7-1-120-16,5-6-499 0</inkml:trace>
  <inkml:trace contextRef="#ctx0" brushRef="#br0" timeOffset="39233.98">5297 6691 814 0,'0'0'331'0,"0"0"-202"16,0 0-16-16,0 0-5 15,0 0-43-15,0 0 27 16,0 0 3-16,-36-7-25 16,34 7-23-16,0 0-9 15,0 0-3-15,-1 0 0 16,3-3 9-16,-2 3 9 15,-2 0-17-15,0-2-6 16,-4 2-11-16,2 0 0 0,-1 0-11 16,1 0 2-16,0 0 6 15,2 0 2-15,0 0-12 16,0 0 14-16,-3 0-6 16,1 0-2-16,-3 0-2 15,-1 0-10-15,0 0 1 16,-2 0-1-16,-3 8 0 15,0 2 0-15,3 2 0 16,-1 0-2-16,-1 2 0 16,3 3 1-16,-1-2-1 15,6 3-4-15,-1 3 5 16,3 2-7-16,2 4 7 16,0 1 1-16,2 2 0 15,0-2 0-15,0 0 0 16,0 0-2-16,0-4 2 15,8 2 0-15,1-4 0 0,3-2 1 16,-1-1-1-16,3-1 1 16,1-5 0-16,-1 4 1 15,5-3-1-15,-1-4 0 16,2-2 5-16,2-4 1 16,3-4-6-16,4 0 7 15,2 0 6-15,2-7-5 16,3-7 13-16,-3-1-12 15,1-3-2-15,-3-3 3 16,-4 3-2-16,-5 2-3 16,-5 0-6-16,0 0 9 0,-7 0 6 15,-1 0-6-15,1 0 6 16,-6 2-3-16,0 0 1 16,-2-2-7-16,1-2 1 15,-3-2-5-15,0 2-1 16,0-2 6-16,0 0-6 15,0-1 0-15,0 3 0 16,0 3-1-16,0 2 2 16,0 1 4-16,-5 2-5 15,1-1 5-15,-3 0-5 16,2 0 9-16,-1 0-9 16,-1 0 0-16,-1 2-1 15,1 1 6-15,-3 0-4 0,2 4 5 16,-1 0-5-16,-3 1 9 15,0 0-11-15,-2 1-6 16,-4 2 6-16,-4 0 0 16,-3 0-39-16,1 0-32 15,-3 2-11-15,-2 6 7 16,3 2-43-16,-22 4-99 16,11 0-287-16,-1-3-746 0</inkml:trace>
  <inkml:trace contextRef="#ctx0" brushRef="#br0" timeOffset="40482.67">3050 7782 575 0,'0'0'542'16,"0"0"-446"-16,0 0-32 16,0 0 2-16,0 0-22 0,0 0-28 15,0 0-3 1,0 0 1-16,0 0-5 0,0 0 11 16,0 0 2-16,3 0 9 15,-3 0 2-15,0 0 11 16,0 0 4-16,0 0-13 15,0 0 7-15,0 0 9 16,0 0 0-16,0 0-7 16,0 0 2-16,0 0 5 15,0 2-8-15,0 0-6 16,0 4-4-16,0 4-7 16,0 10 1-16,0 4 8 15,-3 11-1-15,-1 2-6 16,2 6 15-16,0-3-24 15,2 2-3-15,0-4-7 0,0-2-1 16,0-2 3-16,0-2-5 16,0-2 25-16,0-8-5 15,0-6-17-15,0-6 1 16,0-4-9-16,0-3 11 16,0-2-3-16,0-1-7 15,0 0 5-15,0 0 11 16,0 0-6-16,0 0 10 15,0 0 0-15,0 0-10 16,0 0-1-16,0 0-10 16,0 0 5-16,0 0-6 15,0 0 1-15,0 0 7 16,0 0-8-16,0 0 0 16,0 0-45-16,0 0-61 15,0-15-66-15,0-10-433 0</inkml:trace>
  <inkml:trace contextRef="#ctx0" brushRef="#br0" timeOffset="41784.48">3802 7724 515 0,'0'0'677'0,"0"0"-496"16,0 0-44-16,0 0 8 16,0 0-40-16,0 0-40 15,0 0-10-15,-16-14-5 16,14 14-12-16,2 0-8 0,-2 0-8 15,-1 0-4-15,-1 0-6 16,0 0 1-16,-3 0 8 16,0 0 4-16,-4 0 6 15,3 0-19-15,-6 4-4 16,3 2-2-16,-3-2 3 16,1 4-8-16,2 0 8 15,-3 2-3-15,-1 4-5 16,1 4-1-16,-1 2 1 15,1 2 5-15,1 4-6 0,-1 5 0 16,6 1 0 0,3 2 0-16,1 2 0 0,4 0 1 15,0 2-1-15,0-4 1 16,0 0-1-16,9-4 0 16,2-4-1-16,2-2 1 15,2-4-1-15,2-2 1 16,-2-4 1-16,-1-4-1 15,1-2-2-15,3-1 1 16,4-4 0-16,3-3-10 16,3 0 11-16,7-2 0 15,0-14 15-15,3-4-8 16,-3-4-7-16,-4-2 6 0,1-4-6 16,-6-4 12-1,-3-2-11-15,-6 0 17 16,-1 1 4-16,-7-1-10 15,-3 4 9-15,-6 1-3 0,0 0-7 16,0 3-5-16,0 2 2 16,-13 2-2-16,-5 4-6 15,-1 0 1-15,-6 2-1 16,-2 4-8-16,0 0 6 16,1 4-11-16,4 2 1 15,-1 4-3-15,3 2-14 16,1 2-27-16,0 0-55 15,1 10-44-15,7 14-90 16,5-4-156-16,4-2-704 0</inkml:trace>
  <inkml:trace contextRef="#ctx0" brushRef="#br0" timeOffset="42668.98">4631 7718 884 0,'0'0'486'16,"0"0"-396"-16,0 0-20 15,0 0 43-15,0 0-28 16,0 0-9-16,0 0-25 15,-85-12-10-15,65 12-3 16,2 0-20-16,-2 8 8 16,2 8-7-16,-2 8-7 15,0 6 0-15,3 8 6 0,-2 4-6 16,7 2-3-16,0 5-9 16,5-3 1-16,3 2-1 15,4-4 1-15,0-4 7 16,0-2-1-16,4-6-6 15,11-4 0-15,1-8 7 16,1-3-7-16,2-5-1 16,1-6 0-16,3-2 1 15,1-4 0-15,2 0 8 16,1 0-8-16,2 0 6 16,-2-7 5-16,2-4 0 15,-4-6 0-15,1 2 20 16,-1-4-1-16,-1-1 9 0,-1 2-12 15,-5-4 2-15,-1 2-7 16,-2-2-3-16,-1 0-3 16,-3 0 13-16,-4 2-2 15,-2 0 3-15,-3 2-8 16,-2 0-4-16,0 2 0 16,0-1-5-16,0-1-5 15,0 3 0-15,0-3-8 16,-2-3 8-16,-7 3-3 15,2 3-6-15,-2 1 2 16,1 3 4-16,-4 1-5 16,-1 4-1-16,-1 0-1 15,1 2-20-15,-2 0 0 16,1 0 6-16,1 2-4 16,1 2 3-16,1 0-4 0,-5 0-8 15,-1 0 0-15,-3 6-9 16,0 8 0-16,-2 2-10 15,6-2-29-15,3 2-43 16,6 1-75-16,7-6-125 16,0-4-291-16</inkml:trace>
  <inkml:trace contextRef="#ctx0" brushRef="#br0" timeOffset="44553.12">5475 7790 662 0,'0'0'218'16,"0"0"-118"-16,0 0-20 16,0 0 9-16,0 0-13 15,0 0-17-15,0 0 9 16,-11-8-6-16,7 8-2 15,-1-2-2-15,0 2 13 16,1-2-1-16,-3 2-6 16,3-2-4-16,-2 2-6 15,-4 0-23-15,1 0-4 16,1 0-10-16,-4 0-1 0,3 0-14 16,-1 0 5-1,-2 0-6-15,1 0 7 0,0 4-8 16,-3 4 0-16,4 2-8 15,-2 0 8-15,3 2 7 16,1 2-6-16,-1 4 6 16,1 2-7-16,2 4-1 15,2 5 1-15,2 3-1 16,2 0 0-16,0 2-5 16,4 0 6-16,10-4 6 15,3-4-6-15,3-2 1 16,0-8 0-16,0-4 5 15,3-4-5-15,-4-4 12 16,6-4 5-16,0 0 9 16,4 0 16-16,0-8-5 0,2-6-5 15,0-6-4-15,-4 2 8 16,-2 0-13-16,-6 0-4 16,-1 0 9-16,-7 2-3 15,1 0 17-15,-4-2-4 16,-1-2-14-16,-3-1-10 15,1-2-5-15,-3-1 0 16,-2-2 1-16,0-1-10 16,0 0 0-16,-11 0-1 15,-4 3 0-15,-1 4-7 16,-2 2-6-16,0 6 11 16,0 0-4-16,-1 6-27 15,-2 2 10-15,-1 4 14 16,0 0-4-16,-3 0-8 15,1 4-16-15,-1 10 6 16,8 4-31-16,1 4-61 0,9 8-121 16,3-6-113-16,4-6-580 0</inkml:trace>
  <inkml:trace contextRef="#ctx0" brushRef="#br0" timeOffset="45551.05">6776 7592 886 0,'0'0'337'0,"0"0"-201"16,0 0-51-16,0 0 11 15,0 0-5-15,0 0-29 16,0 0-15-16,-80-6 4 16,62 6-7-16,3 0-5 15,-3 0-11-15,3 2-1 16,-4 3 15-16,1 2-11 16,1 1-8-16,-1 2-8 0,0 0 1 15,-2 4-7 1,2 2-3-16,-2 4-6 0,2 2 7 15,1 4 2-15,1 2 0 16,3 2-8-16,3 4 0 16,4 0 6-16,6 2-6 15,0 1 1-15,0-4 7 16,0 2-9-16,16-5 1 16,-1-4 5-16,1-2-5 15,1-4 9-15,4-2-4 16,1-2-5-16,2-4-1 15,5-2 2-15,4-4 12 0,4-6-5 16,3 0 0 0,2 0-2-16,1-8-6 0,-2-10-1 15,-3-4 19-15,1-2-8 16,-4-6 21-16,-1-4-11 16,-5-4 4-16,0 0-13 15,-10-1 8-15,-3 3-8 16,-9 0 11-16,-5 2-6 15,-2 2-5-15,0 2-1 16,-11 4-1-16,-7 2-4 16,-2 2 1-16,-2 4-6 15,-3 2 8-15,-4 1-3 16,0 4-4-16,-4-1-1 16,2 2 4-16,-3 2-5 15,1 4 0-15,-3-1 0 0,3 5-1 16,-3 0 1-16,0 0-9 15,3 3-29-15,2 8-66 16,-18 12-84-16,6-1-156 16,3-2-626-16</inkml:trace>
  <inkml:trace contextRef="#ctx0" brushRef="#br0" timeOffset="46828.21">3200 8845 116 0,'0'0'832'16,"0"0"-671"-16,0 0-85 16,0 0-2-16,0 0-27 15,0 0-21-15,0 0 6 16,0-2 10-16,0 2-2 16,0 0 4-16,0 0 10 15,0 0 2-15,0 0-3 16,0 0-12-16,0 0 4 15,0 0-16-15,0 0 6 16,0 0-6-16,0 0-11 16,0 0-18-16,0 0-2 15,0 0-91-15,0 0-154 0,0 12-13 16,0 2-546-16</inkml:trace>
  <inkml:trace contextRef="#ctx0" brushRef="#br0" timeOffset="47038.16">3236 8999 616 0,'0'0'918'0,"0"0"-728"0,0 0-136 16,0 0-54-1,0 0-43-15,0 0-145 16,0 0-21-16,16-4-33 16,-10 10-527-16</inkml:trace>
  <inkml:trace contextRef="#ctx0" brushRef="#br0" timeOffset="47242.04">3236 8999 1197 0,'140'72'287'16,"-140"-72"-211"-16,-2 0-76 16,-2 0-3-16,-3 12-177 15,2 6 7-15,1-4-416 0</inkml:trace>
  <inkml:trace contextRef="#ctx0" brushRef="#br0" timeOffset="47451.09">3272 9352 1192 0,'0'0'334'0,"0"0"-197"0,0 0-102 16,0 0-35-16,0 0-138 15,0 0-109-15,0 0 125 16,0 40-183-16</inkml:trace>
  <inkml:trace contextRef="#ctx0" brushRef="#br0" timeOffset="47660.18">3294 9531 3 0,'0'0'1381'16,"0"0"-1091"-16,0 0-119 0,0 0-42 15,0 0-73-15,0 0-37 16,0 0-19-16,-3-16-65 15,3 16-140-15,0 10-82 16,0 6 87-16,0-2-354 0</inkml:trace>
  <inkml:trace contextRef="#ctx0" brushRef="#br0" timeOffset="47866.23">3294 9531 1423 0,'-29'142'390'0,"29"-144"-208"16,0 0-38-16,0 0-42 15,-3 0-54-15,3 2-46 16,0 0-2-16,0 0-96 16,0 14-239-16,0 4-3 15,-2 2-440-15</inkml:trace>
  <inkml:trace contextRef="#ctx0" brushRef="#br0" timeOffset="48051.77">3252 9890 1679 0,'0'0'247'0,"0"0"-202"15,0 0-45-15,0 0-189 16,0 0-182-16,0 0 223 16,0 0-126-16,-27 82-708 0</inkml:trace>
  <inkml:trace contextRef="#ctx0" brushRef="#br0" timeOffset="48268.9">3177 10269 1485 0,'0'0'353'0,"0"0"-233"16,0 0-82-16,0 0-38 15,0 0-40-15,0 0-138 16,0 0 38-16,-8 32 66 15,10-8-160-15,4 0-320 0</inkml:trace>
  <inkml:trace contextRef="#ctx0" brushRef="#br0" timeOffset="48478.96">3296 10399 1824 0,'0'0'371'0,"0"0"-204"16,0 0-26-16,0 0-24 16,0 0-67-16,0 0-31 15,0 0-19-15,-18-32-39 16,14 34-105-16,-1 16-121 16,-10 16 13-16,2 0-342 15,1-6-674-15</inkml:trace>
  <inkml:trace contextRef="#ctx0" brushRef="#br0" timeOffset="58384.02">3441 3479 423 0,'0'0'187'0,"0"0"-77"15,0 0-3-15,0 0-20 16,0 0-8-16,0 0-31 16,0 2-2-16,0-2 3 15,0 0-4-15,0 0 16 16,0 0 0-16,0 0-6 16,0 0-7-16,0 0-24 15,0 0-13-15,0 0 2 16,0 0 8-16,0 0 13 0,0 0 2 15,0 0 12 1,0 0 9-16,0 0 4 0,0 0-5 16,0 0-27-1,0 0-10-15,0-2-3 0,0-2 0 16,-2 0 12-16,-3 0-6 16,-3 0 1-16,-4 0 18 15,-3-2-29-15,-3 2 0 16,-7 0-6-16,-2 4-6 15,-2-2 1-15,1 2 9 16,1 0-9-16,2-2 0 16,1 0 5-16,3 0 2 15,6 0-7-15,1-1 8 16,3 0 3-16,3 1 4 16,1 0-5-16,0-2 6 15,0 2-3-15,3 0-4 16,-2-1 0-16,1 2-4 15,1-1-6-15,-3 0 1 0,-2 0 7 16,0 0-7-16,-3 2-1 16,0-2 0-16,-7 2-7 15,-2 0 7-15,-4 0 0 16,-2 0 0-16,-4 0-1 16,-4 0 2-16,1 8 1 15,-1 2-2-15,0-2 1 16,7 0 0-16,2-2-1 15,3-2 6-15,4 2-6 0,5-4 0 16,3 2 2 0,1-2-2-16,2 0 0 0,3-2 0 15,1 2 1-15,0 0-1 16,-2 0 0-16,4-2 1 16,0 2-1-16,-2-2 0 15,-1 0-1-15,-1 2 1 16,-5 0 0-16,2 2 0 15,-4 0-1-15,-3 0-9 16,3 2 1-16,-1-2 8 16,3-2-6-16,4 0 6 15,3 0 0-15,0 0 1 16,-2-2-1-16,2 2 1 16,2-2-2-16,0 0-5 15,2 2 7-15,0-2 0 0,0 0 0 16,0 0 0-16,0 0 0 15,0 0 2-15,0 0-1 16,0 0-1-16,0 0 0 16,0 0 0-16,0 0 1 15,0 0-1-15,0 0 1 16,0 0-1-16,0 0 8 16,0 0-8-16,0 0 1 15,0 0 0-15,0 0 1 16,0 0-1-16,0 0 5 15,0 0-6-15,0 0-1 16,0 0 0-16,0 0 0 16,0 0-1-16,0 0 1 15,0 0 0-15,-2 2-1 16,2 0-4-16,-2 2 6 0,-3 2-2 16,-2 2 2-1,0 0-1-15,3 0 0 0,0 0-7 16,-1-4 8-16,5 0 0 15,-2-2 0-15,0 0 1 16,2 0-1-16,-2-2 0 16,2 2 1-16,0-2 0 15,0 0 1-15,0 0-1 16,0 0 0-16,0 0 5 16,0 0-5-16,0 0-1 15,0 0 1-15,0 0 0 16,0 0-1-16,0 0 1 0,0 0 0 15,0 0-1-15,0 0 0 16,0 0 1-16,0 0-1 16,0 0 0-16,0 2 0 15,-5 6-9-15,0 8 8 16,-1 6 1-16,-3 2 2 16,3 2-2-16,-2 0 1 15,2-1-1-15,1-3 1 16,1 0 0-16,-2-2-1 15,-3 0 1-15,4 0 0 16,0-4 0-16,-1 0-1 16,0 0 1-16,-1-4 0 15,2 2 0-15,0 0-1 16,1 0-1-16,0 4 1 16,-1 0 0-16,1 4 1 0,0 2-1 15,-1 0 0-15,2-1-1 16,1 0 1-16,0-2 0 15,0-3 1-15,0-4-1 16,0 0 0-16,-1 0 0 16,1 2 0-16,0-2 0 15,-3 2 0-15,3 0 0 16,-3 0 0-16,1 2 1 16,0-2-1-16,-1 0-1 15,1 0 1-15,-1-2 0 16,3 0 0-16,-3-2 0 15,3-2 0-15,0 0 0 0,2-2 0 16,-2-2 0-16,2 2 0 16,-2 2 0-16,0 2 0 15,-3 2 1-15,1 4-1 16,2 0 0-16,-3 2 0 16,0 1 0-16,3-2 1 15,-2 3 0-15,2-1-1 16,-1 1 0-16,-1 0 1 15,0 0-1-15,-2 4 0 16,-2 0 0-16,-1 2 0 16,1 0 1-16,-2-2-1 0,3-4 1 15,3-4-1 1,0-4 0-16,2-1-2 16,0-4 2-16,-1 4 0 0,1 1 0 15,-3 5 1 1,1 6-1-16,-3 4 0 0,-1 6 0 15,-6 5 0-15,3 2 1 16,0-2-1-16,-1-4-1 16,6-6-5-16,1-4 10 15,3-2-10-15,0-2 6 16,2 0 0-16,0 0 0 16,0-1 5-16,0 1-5 15,0 2-5-15,-2-2 5 16,0 2 7-16,-1 2-6 15,1-2-1-15,2-2 0 16,0 2-8-16,0-2 8 16,0-2 0-16,0 0 1 0,0-2-1 15,0 2 0 1,0 0 1-16,0 4-1 0,0 5 0 16,0 0 2-16,2 3-2 15,1 1 1-15,-3-3 6 16,0-6-7-16,2-2 0 15,-2-4 1-15,0-2 1 16,0-2-1-16,0 2-1 16,0 0 0-16,0 0 0 15,0 2 1-15,0-2 5 16,0 2-5-16,0 2-1 0,0 2 1 16,0 7-1-1,0-1 0-15,0 4 0 0,0-2 0 16,0 0-5-16,0-4 5 15,2 0 6-15,5-4-6 16,-1 0 2-16,-2 2-1 16,3 4 5-16,-2 4-5 15,2 7 0-15,-3-3 15 16,2 0-15-16,-3 0 5 16,1-2-6-16,1 2 0 15,0-2 0-15,1 0 0 16,0 0 2-16,1-4-1 15,0-1 0-15,-4-6 6 16,1 1-7-16,-2 1 0 16,-2-3 0-16,0-2 3 15,0 2 4-15,0-2-6 16,0 6 0-16,0 4 5 0,0 4-6 16,0 2 0-16,0 0 6 15,0-4-6-15,0-4 0 16,0-3 1-16,-2-2-1 15,0-1 6-15,-3 1-6 16,3-1 0-16,-1 0 2 16,1 0-2-16,0 4 1 15,2 4 0-15,-2 2 9 16,-1 6-8-16,1 2 7 16,-2 3-9-16,2 4 1 0,-2 1 0 15,-1 2 1-15,2-3-1 16,1-1 6-16,0-2-5 15,0-2-2-15,-1 4 1 16,1 4 0-16,-2-1 5 16,-2-2-6-16,-1 0 1 15,0-3-1-15,0 0 1 16,1 2 0-16,-1-2-1 16,0 2 1-16,0-2-1 15,3-3 1-15,0-5-1 16,-1-4 0-16,3-4-1 15,0-6 2-15,0 0-1 16,-3-4 0-16,3 2 1 0,-3 0-1 16,1 2 1-16,2 4-1 15,-3 0 1-15,3 5-1 16,0 0 0-16,0 4 1 16,0-1 0-16,2-3 9 15,-2-2-9-15,2-5-2 16,0-4 2-16,0-2 13 15,0-4-7-15,0 0-6 16,0 0-1-16,0-2 2 16,0 0-1-16,0 2-1 15,0 2 0-15,0 2 1 16,0 0-1-16,0-2 1 16,4 2 0-16,-2-4 0 15,2 0 0-15,-2 0 1 16,1 1-2-16,-1-1 0 0,0 0 1 15,2 1 1 1,-1 2-2-16,-1-1 1 0,1 0 1 16,-3 0-1-16,2-2 0 15,-2-2 0-15,0-2 1 16,0 0-1-16,0 0 0 16,0 2 0-16,0 4 7 15,0 2-8-15,0 4 1 16,0 4 0-16,0 4 0 15,0-2 5-15,0-2-5 16,0-4 0-16,0-4 0 0,0 0 0 16,0-1-1-16,0 1 1 15,0-2 5-15,0 0-5 16,0-2-1-16,0-2 2 16,0 0-2-16,0-2 1 15,0 4-1-15,0 4 0 16,0 2 0-16,0 6 6 15,0-2 1-15,-2 0-6 16,2-4 0-16,-3-2-1 16,3 0 1-16,-2-2 1 15,-1 2 4-15,3 1 16 16,-2 1-16-16,2 0-5 16,-2 1 8-16,0 6-8 15,0 1 0-15,-1 0 11 16,1-2-4-16,-2 0-6 15,2 0 8-15,-2 0-9 0,0-2 0 16,4 0 15-16,0-4-2 16,0-1-8-16,0-4-5 15,-2-1 0-15,2 0 0 16,0 3 6-16,-2 2 1 16,0 6-7-16,0 5 8 15,0 4 1-15,-1 0 2 16,1 0-6-16,2-4-5 15,-2-4 6-15,0-4-7 16,2 2 1-16,-2 0-1 16,0 3 2-16,2-1 19 15,-3-1-6-15,3 0-8 0,0-1-1 16,-3-2-5-16,3 0 0 16,-2 2 7-16,2 0-2 15,-2 0-5-15,-2 2-1 16,2 0 1-16,-3 2 0 15,1 0 7-15,0 2-7 16,1 5 5-16,-2 1-5 16,1 0 0-16,0 0 1 15,-1-2-1-15,3-2 8 16,-2 0-8-16,2 0 1 16,-3 0 4-16,3 0-6 15,2 2 1-15,-3-2-1 16,1 1 8-16,2-1-7 15,0-4 0-15,0-5 0 0,0-2 5 16,0-3-6-16,0-4 0 16,-2 4 0-16,-1 2 1 15,1 6 0-15,0 8 12 16,-2 4-11-16,2 7-1 16,2 2 5-16,0-3-5 15,0-8 0-15,0-9 0 16,0-9 5-16,0-8-6 15,0 0 1-15,0-2-1 16,0 2 0-16,0 0 1 16,-2 4 0-16,2 2 0 15,-3 0 0-15,3-2 0 0,-2-4 0 16,2-4 8-16,0-4-8 16,0-2 0-16,0 0 0 15,0 0 5-15,0 0-5 16,0 0 1-16,0 0-1 15,0 2 4-15,0-2-4 16,0 0-1-16,0 0 1 16,0 0 6-16,0 0-6 15,0 0 5-15,0 0-5 16,0 0 1-16,0 0-1 16,0 0 6-16,2 0-7 15,9 0 12-15,0 0 1 16,5 0 2-16,-1 0 2 0,3 0-5 15,3 0-6 1,4 0-5-16,3-2 13 0,6-4 2 16,4-2 5-16,8-4-9 15,5-2-3-15,5-2-3 16,2-2 1-16,3 2-1 16,-8 0-4-16,4 2-1 15,-5 2 0-15,-7 2 0 16,-1 2 0-16,-4 0 0 15,-5 2 0-15,-3 2 0 16,-3 0 0-16,-5 1 0 16,-1 0-1-16,-4 1 2 15,2 0 4-15,1 0-6 16,0 0 1-16,3-1 0 0,-1 2 10 16,3-3-5-16,2 2-6 15,-4 2 6-15,-1-2-6 16,-2 2 2-16,-2 0-1 15,-2-2-1-15,-4 2 1 16,-4 0 1-16,2 0-1 16,-5 0 0-16,-3 0 1 15,-2 0-1-15,0 0 5 16,-2 0 5-16,2 0 2 16,-2 0 6-16,0 0-5 15,0 0 7-15,0 0-5 16,0 0 1-16,0 0-7 0,0 0-1 15,0 0 2-15,0 0-2 16,0 0-8-16,0 0 6 16,0 0 4-16,0 0-10 15,0 0 11-15,0 0-6 16,0 0 0-16,0 0-5 16,0 0 5-16,0 0-6 15,0 0-21-15,0 0-59 16,-2 0-111-16,-13 0-142 15,-9 0-396-15</inkml:trace>
  <inkml:trace contextRef="#ctx0" brushRef="#br0" timeOffset="73168.87">7596 4896 388 0,'0'0'175'0,"0"0"-60"16,0 0-40-16,0 0 15 15,2-18-41-15,-2 14 56 16,0 3-19-16,0-1-2 16,0-1-2-16,0 2-30 0,0-2-18 15,0 2 22-15,0-2-12 16,0 3 12-16,0 0 1 15,0 0 7-15,0 0-16 16,0 0-14-16,0 0-2 16,0 0-9-16,0 0-10 15,0 0-13-15,0 0 1 16,5 0-1-16,15 0 10 16,9-4 4-16,11 0-6 15,7-3-7-15,6 0 15 16,1 0 3-16,4-1-4 15,-2-1-6-15,2 1 3 0,-3 0-11 16,-2 2 11-16,-3 0-1 16,-8 2-5-16,-7 0-5 15,-10 2-1-15,-5 0 6 16,-9 2-6-16,-4-2 0 16,-3 2 6-16,-1 0 22 15,-1-2 0-15,0 2 10 16,0 0 0-16,1 0-6 15,-3 0 6-15,2 0-23 16,-2 0-13-16,0 0 7 16,2 0-8-16,-2 0 1 15,0 0 7-15,0 0-1 16,0 0 7-16,0 0-7 0,0 0-7 16,0 0 9-1,0 0-8-15,0 0 4 0,0 0-5 16,0 0 5-16,0 0-5 15,0-2 7-15,0-2-6 16,-2-4-2-16,-12-2-72 16,-6-4-11-16,-4 0 25 15,-1-2 14-15,0 0 34 16,4 4-7-16,0 0 17 16,6 2 1-16,1 2 0 15,4 2 0-15,3 2 5 16,4 4 12-16,1-2-5 15,2 2-12-15,0 0-1 16,0 0-7-16,0 0-15 16,0 0-32-16,0 4 23 0,9 10 24 15,9 2 7 1,2 4 20-16,3 0 4 0,0 0 4 16,2-2-6-16,2-2 3 15,-2-4-2-15,-5-2-8 16,-5-1-3-16,-1-4 2 15,-8-1-5-15,-1-4-8 16,-5 2 12-16,0-2-1 16,0 3 16-16,0-3 3 15,0 4 26-15,-5-1-8 0,-15 8-10 16,-13 4 8-16,-9 7-22 16,-8 9-4-16,-3 1-8 15,2 4-5-15,4 2-8 16,5-2-15-16,11 0-32 15,8-4-33-15,14 0-53 16,18-8-41-16,22-6-148 16,9-16-283-16</inkml:trace>
  <inkml:trace contextRef="#ctx0" brushRef="#br0" timeOffset="75116.97">9098 4566 664 0,'0'0'237'15,"0"0"-136"-15,0 0 14 0,0 0 4 16,0 0-28-16,0 0-34 15,0 0-15-15,0-6-14 16,0 6-12-16,0 0-5 16,0 0 2-16,0 0 2 15,0 0 14-15,0 0 9 16,0 0 7-16,0 0 12 16,0 0 5-16,0 0 7 15,0 0 0-15,0 0-9 16,0 0-10-16,0-3-19 15,0 2-10-15,0-1-6 16,0-2 0-16,0 4 5 16,0-2-2-16,0 2-5 0,0 0 6 15,0-2 5 1,0-1-8-16,0 2-1 0,0-3-9 16,0 1 4-16,0 2-9 15,0 1 0-15,0-2 0 16,0 0 0-16,0 2 0 15,0-2-1-15,0-1 0 16,0 2 0-16,0-3 0 16,0-2 0-16,0-2-1 15,0 0-7-15,0-5-15 16,5 3 23-16,-3 1 0 16,0-1 1-16,0 2 0 15,-2-1 6-15,2 0-6 16,-2 0 8-16,0-1 4 15,0 2 0-15,0-2-4 0,0-2 3 16,2 2 1-16,-2-2-11 16,0 2 23-16,2 0 7 15,-2 2-14-15,0 0 15 16,0 2 2-16,0-2-6 16,0 2 6-16,0 0-4 15,0 0-10-15,0 0-4 16,0 2 18-16,0-2-14 15,0 4 0-15,0-2-19 16,0 4 7-16,0 0-1 16,0 0-8-16,0 0-14 15,0 0-5-15,0 0 0 0,0 6 5 16,0 6 14-16,0 2 0 16,5 4 12-16,4 2-6 15,-2 2 1-15,1 6-1 16,2 2 3-16,-3 4 1 15,-1 5 4-15,-2-3 1 16,1 2-8-16,-1-2 2 16,-2 0-1-16,1-4-1 15,-1-2-6-15,1-4 7 16,-1-2-7-16,0-4 1 16,-2-2-1-16,2-6 5 15,-2-3-4-15,0-4 4 16,0-1-5-16,0-2 7 15,0 2-7-15,0 0-1 16,0 4 0-16,0 6 17 0,0 3 5 16,-2 2-1-16,-5 2-11 15,2-5 7-15,1-3-16 16,2-4-1-16,-1-5 7 16,3-4-6-16,0 1 13 15,0-1-14-15,0 0 15 16,0 0-13-16,0 0 5 15,0 0-6-15,0 0 5 16,0 0 0-16,-2 0-5 16,2 0 0-16,0 0 6 15,0 0-6-15,0 0 0 16,0 0-1-16,0 0 0 16,0 0-1-16,0 0-8 0,0 0 3 15,0 3 5 1,0 3 1-16,0 0-1 0,0 0 2 15,0 2 0-15,0-2 5 16,0 0-6-16,0 0 0 16,0 0 1-16,0 0 0 15,0-2-1-15,0 0 6 16,0 2-5-16,0-2-1 16,0 2-1-16,0-2 1 15,0 0 1-15,0 0 0 16,0 0 0-16,0-4 0 15,0 0 0-15,0 0 5 0,0 0-5 16,0 0 11-16,0 0 3 16,0 0 3-16,0 0 0 15,0 0 3-15,0 0 1 16,-2-2-8-16,-4-2-14 16,-15 2-70-16,2 2-257 15,-4-4-700-15</inkml:trace>
  <inkml:trace contextRef="#ctx0" brushRef="#br0" timeOffset="76132.92">9637 4824 1007 0,'0'0'189'0,"0"0"-99"16,0 0-63-16,0 0 1 16,0 0-14-16,0 0 11 15,0 0 0-15,-33-33-8 16,33 33 5-16,0 0-22 15,0 0 9-15,0 0 13 16,0 0 29-16,0 0-16 16,-3 0 26-16,3 0-3 15,0-3 2-15,-2 1-13 0,2 0-21 16,-2 0-1 0,0-2-8-16,0 2 7 15,-3-2-1-15,3 0-4 0,-3 0 16 16,4 0-7-16,-4 2 23 15,0-2-14-15,3 0-6 16,-2 2-13-16,-1 2 10 16,1-2 6-16,-3 0-17 15,0 2-3-15,1 0-4 16,-5 0-10-16,-3 2-6 16,-3 14 0-16,-1 8 6 15,1 4 0-15,4 4 0 16,7 3 2-16,4-2-2 0,2 2 0 15,0-5 1 1,6 0-1-16,8-6 0 0,-3-4 0 16,2-4-8-16,-1-2 8 15,1-4 0-15,2-2 1 16,5-4 1-16,5 0-1 16,2-4 9-16,6 0-9 15,0 0 14-15,3-8-4 16,-3-4-4-16,1 0-1 15,-8-2 0-15,-3 0 16 16,-3 0-7-16,-4-2 7 16,-4 2-1-16,-2-4-2 15,-6 0 0-15,-1-1 0 16,-3-2-19-16,0 1 18 16,-5 0-18-16,-11-1 0 15,-1 3 0-15,-1 0 0 16,-2 4 5-16,-2 2-5 0,-1 2-7 15,2 5 6-15,-4 0-6 16,-2 3 7-16,0 2-7 16,0 0 6-16,-2 0-7 15,2 7 7-15,3 4 1 16,2 1-17-16,6 5-27 16,3 1-27-16,6 1-31 15,7 9-99-15,3-3-137 16,14-10-254-16</inkml:trace>
  <inkml:trace contextRef="#ctx0" brushRef="#br0" timeOffset="76983">10270 4827 1033 0,'0'0'268'16,"0"0"-125"-1,0 0-9-15,0 0-13 0,0 0-33 16,0 0-24-16,0 0 9 15,-25-45-16-15,17 39-7 16,-2 2-9-16,-1 0 6 16,-2 0-9-16,-1 2-26 15,-1 2-10-15,-5 0-1 16,-3 0 19-16,0 0-6 16,-2 0 11-16,-2 12-15 15,5 5-10-15,1 1 0 16,8 4-9-16,7 2 8 15,6-1-7-15,0 2 7 16,0-3-9-16,15-2 4 16,5-6 0-16,5-4-25 0,2-4-30 15,2-6 61 1,2 0 8-16,0 0 14 0,5-10-6 16,-5-6-6-16,0-2 2 15,-6 0 0-15,-6 1-3 16,-7 7 22-16,-6 5-3 15,-3 1 22-15,-1 4 14 16,-2 0-43-16,2 0-21 16,0 5-18-16,2 23-7 15,3 12 25-15,0 17 26 16,2 13-6-16,0 24 3 16,7 23-9-16,-1-9-7 15,1-12 3-15,-1-15 1 16,-3-26-10-16,-4 2 0 15,-3-1 0-15,-5-12 0 0,-3-6-1 16,-19-8 2-16,-7-4-2 16,-9-6-23-16,-4-8 23 15,-5-7 6-15,3-5 12 16,3-5 12-16,10-19-8 16,9-12-22-16,13-4 0 15,9-4-2-15,0-5-11 16,20-1 13-16,16 2 18 15,7 5-8-15,3 2-9 16,-1 7 5-16,-7 10-5 16,-7 6 0-16,-9 6 1 15,-11 6-2-15,-4 4-17 0,-7 2-63 16,0 0-40-16,0 2-97 16,-9 10-79-16,-5 0-254 0</inkml:trace>
  <inkml:trace contextRef="#ctx0" brushRef="#br0" timeOffset="80453.87">3708 4427 833 0,'0'0'182'0,"0"0"-101"15,0 0 20-15,0 0 19 16,0 0-28-16,0 0-33 16,0 0-17-16,0-16-8 0,0 14 18 15,0 0 18 1,0 2 4-16,0 0-14 0,0 0-14 16,0 0 3-16,0 0 0 15,0 0-5-15,0 0-4 16,0 0-7-16,0 0-13 15,0 0-20-15,0 0-4 16,0 0-15-16,0 6-2 16,0 8 6-16,0 8 14 15,0 3 1-15,0-1 13 16,0 2-7-16,0-4 1 16,0-2 0-16,0-2-1 15,0-4-5-15,0-2 1 0,0-4 4 16,0 0-6-1,0-4 5-15,0-2-3 0,0 0 3 16,0-2-3-16,0 0 5 16,0 0 9-16,0 0-8 15,0 0 4-15,0 0 8 16,0 0 20-16,0 0 15 16,0-4-4-16,0-6-18 15,0-4-21-15,0-4-2 16,-2-2-8-16,0 0-1 15,0 0-1-15,-1-1 0 16,-1 3-1-16,1 3 1 16,1-2 0-16,-2 3-1 15,2 6 1-15,2 0 1 16,0 4 0-16,-2 2 0 16,2 2 5-16,0-2 8 15,0 2-14-15,0 0-10 0,0 0 8 16,0 0-22-16,0 11-16 15,0 8 14-15,-3 9 18 16,3 5 8-16,-2-1 8 16,2-4-8-16,0-4 2 15,0-8 5-15,0-6-7 16,0-2 0-16,0-4 0 16,0-4 0-16,0 0 5 15,0 0 3-15,0 0 4 16,0 0 10-16,0-2 27 15,0-14-4-15,0-4-27 16,0-4-18-16,0-3 0 0,0 5 0 16,0 7 4-16,-2 5-3 15,2 6-1-15,0 1 0 16,0 3-1-16,0 0-1 16,0 0 1-16,0 0-20 15,0 0 20-15,0 0-11 16,0 0-14-16,0 0 20 15,0 10 4-15,0 1 2 16,0-1 0-16,0 0 1 16,4-2 0-16,-1-3 0 15,-1-2-1-15,-2-1 6 16,2-2 1-16,-2 0 4 16,0 0-1-16,0 0 3 0,0 0-4 15,0 0 0-15,0 0-8 16,0 0 5-16,2 0-5 15,-2 0-1-15,0 0 3 16,0 0 6-16,0 0-2 16,0 0-6-16,0 0 18 15,0 0-5-15,0 0-12 16,0-2 10-16,0-1-6 16,0 3-6-16,0-1 0 15,0 1 0-15,0 0-7 16,0 0-4-16,0 0-3 15,0 0-7-15,0 0-4 16,0 6 11-16,0 3 14 0,2 0 0 16,0-1 0-1,1-2-1-15,-3-2 1 0,0-2 1 16,0-2 0-16,3 0-1 16,-3 0 9-16,0 0 4 15,0 0-1-15,0 0 6 16,0 0 12-16,0-11-6 15,0 0-11-15,0-5-12 16,0-4-1-16,0 2 0 16,0 1 1-16,0 4 1 15,0 4-1-15,0 5 0 16,0 3-1-16,0 1-14 16,0 0 5-16,0 0-23 15,0 1 11-15,0 9-10 0,1 2 23 16,4 1 8-1,-1-1 11-15,-1-5-10 0,1 0-1 16,-2-3 0-16,-2-2-1 16,0-2 0-16,2 1 1 15,-2-1 1-15,0 0 0 16,2 0 0-16,-2 0-1 16,0 0 2-16,0 0 5 15,0 0-5-15,0 0 4 16,0 0-6-16,0 0 8 15,0 0-7-15,0 0 0 16,0 0-1-16,0 0-9 16,0 0-18-16,0 0-26 15,0 0-85-15,0 7-216 16,-10 1-378-16,-3-1-422 0</inkml:trace>
  <inkml:trace contextRef="#ctx0" brushRef="#br0" timeOffset="85220.22">10709 5220 137 0,'0'0'86'16,"0"0"-86"-16,0 0-52 15,0 0 26-15,0 0 26 16,0 0 27-16,-18 32 58 16,18-32-10-16,0 0-31 15,0 1-36-15,-2 2-6 16,-1-2-1-16,-3 6-1 16,-1-4-4-16,1 1-191 0</inkml:trace>
  <inkml:trace contextRef="#ctx0" brushRef="#br0" timeOffset="85715.85">10709 5220 133 0,'-44'55'128'0,"44"-55"-96"15,0 0-18-15,0 0 24 16,0 0 90-16,0 0 57 16,0 0-3-16,0 0-48 15,0-4-4-15,0 0-24 16,0-2-23-16,0 2 5 15,0-1-14-15,-2-2 13 16,-2 1-23-16,4 2 22 0,-1-2-4 16,-2 1 6-16,1-2-9 15,0-1 19-15,0 2-17 16,-3-2-12-16,3 2 9 16,0 1 13-16,0 2-31 15,0 3 16-15,2 0-46 16,-3 0-24-16,3 0-6 15,0 4-34-15,0 13 15 16,0 5 19-16,0 6 26 16,0 2-6-16,0 4 1 15,5-2-2-15,1-2-6 16,-1-2 4-16,1-2-5 16,-2-6 1-16,4 0-11 15,-6-6 9-15,2-2-4 16,1 0-6-16,-3-4 8 0,0-2-7 15,0-2-1-15,-2 0 5 16,2-4-5-16,-2 0 8 16,0 0 1-16,0 0-4 15,0 0-6-15,0 0-43 16,0 0-124-16,-2-10-333 16,-9-4-793-16</inkml:trace>
  <inkml:trace contextRef="#ctx0" brushRef="#br0" timeOffset="86467.16">10954 5340 753 0,'0'0'337'16,"0"0"-200"-16,0 0-8 15,0 0 28-15,0 0-14 16,0 0-10-16,0 0-25 0,-15-12-23 15,12 12-12-15,3 0-20 16,-2 0-28-16,-3 0-24 16,1 1-1-16,-3 12 1 15,1 5 9-15,1 2-10 16,5 2-1-16,0 0 0 16,0-2 1-16,0-4-1 15,5 0 1-15,6-6 3 16,5 0 4-16,1-4 5 15,3-2 20-15,5-2-2 16,0-2-20-16,3 0 14 16,-3 0-8-16,-1 0-3 15,-6 0-5-15,-4-6-2 0,-6-2 16 16,1-2 18 0,-2-4-12-16,-2-4 8 0,-1 0-5 15,-2-2-3-15,-2 4 21 16,0-2-21-16,0 4-14 15,0 0-7-15,-9 0-5 16,0 1 5-16,0 4-6 16,1-1-1-16,-3 2 1 15,1-1-2-15,2 4-3 16,-3-1-2-16,-1 2 6 16,1 0 7-16,-1 0-6 15,2 4-1-15,-3 0-11 16,-6 0-5-16,-1 0 2 15,-2 8 13-15,0 3 0 16,2 2 0-16,4-4-20 0,1 0 1 16,8-1-20-16,0 0-12 15,1 0-38-15,6 8-64 16,0-4-98-16,0-4-152 16</inkml:trace>
  <inkml:trace contextRef="#ctx0" brushRef="#br0" timeOffset="90351.98">11103 4470 484 0,'0'0'157'0,"0"0"-108"15,0 0-8-15,0 0 14 16,0 0-6-16,0 0-13 16,0 0-9-16,0 0-1 15,0 0 12-15,0 0 7 0,0 0 7 16,0 0-5-16,0 0-3 16,0 0 8-16,0 0 6 15,0 0 6-15,0 0-6 16,0 0-11-16,0 0 1 15,0 0-19-15,0 0-14 16,0 0-2-16,0 0-11 16,0 0 7-16,0 0 1 15,0 0 8-15,0 0-4 16,0 0 11-16,0 0-3 16,0 0 1-16,0 0-22 15,0 0 33-15,0 0-12 16,0 0-5-16,0 0-1 0,0 0 5 15,0 0 6-15,0 0 7 16,0 0 3-16,0 0-2 16,0 0-7-16,0 0-9 15,0 0-18-15,0 0 22 16,0 0-7-16,0 0-1 16,0 0-3-16,0 0 0 15,0 0 2-15,0 0 2 16,0 0 4-16,0 0 0 15,0 0 5-15,0 0 0 16,0 0-2-16,0 0-8 16,0 0 15-16,0 0-13 0,0 0 4 15,0 0-6 1,0 0-6-16,0 0-8 0,0 0 22 16,0 0-5-16,0 0-5 15,0 0-12-15,0 0 17 16,0 0-10-16,0 0-1 15,0 0-1-15,0 0-6 16,0 0 2-16,0 0-2 16,0 0-5-16,0 0 5 15,0 0 1-15,0 0 5 16,0 0-5-16,0 0 0 16,0 0 0-16,0 0 5 15,0 0-5-15,0 0 6 16,0 0-6-16,0 0-1 15,0 0 18-15,0 0-17 0,0 0 0 16,0 0 1-16,0 0 17 16,0 0-11-16,0 0 0 15,0 0 4-15,0 0 3 16,0 0-4-16,0 0 5 16,0 0-4-16,0 0 0 15,0 0 8-15,0 0-19 16,0 0 10-16,0 0 1 15,0 0-2-15,0 0 10 16,0 0-19-16,0 0 13 16,0 0-1-16,0 0-1 0,0 0-5 15,0 0 7 1,0 0-14-16,0 0 11 0,0 0-1 16,0 0-8-16,0 0 14 15,0 0-4-15,0 0-3 16,0 0-8-16,0 0 8 15,0 0-7-15,0 0 5 16,0 0-5-16,0 0-1 16,0 0 0-16,0 0 0 15,0 0 11-15,0 0-10 16,0 0-1-16,0 0 0 16,0 0 10-16,0 0-11 15,0 0 0-15,0 0 7 16,0 0-6-16,0 0-1 15,0 0 7-15,0 0-6 0,0 0-1 16,0 0 8 0,0 0-7-16,0 0-1 0,0 0 7 15,0 0-6-15,0 0 7 16,0 0-8-16,0 0 6 16,0 0 0-16,0 0-4 15,0 0 4-15,0 0-5 16,0 0 5-16,0 0-5 15,0 0 8-15,0 0-7 16,0 0-1-16,0 0-1 16,0 0 0-16,0 0 0 15,0 0 0-15,0 0 0 0,0 0 0 16,0 0 1 0,0 0 1-16,0 0 4 0,0 0-5 15,0 0 1-15,0 0 4 16,0 0 0-16,0 0 1 15,0 0 3-15,0 0-9 16,0 0 0-16,0 0 0 16,0 0 6-16,0 0-7 15,0 0-1-15,0 0 1 16,0 0 0-16,0 0 0 16,0 0 1-16,0 0-1 15,0 0 6-15,0 0-6 16,0 0 1-16,0 0 11 15,0 0-10-15,0 0 5 16,0 0 2-16,0 0 3 0,0 0-3 16,0 0-7-16,0 0-1 15,0 0 0-15,0 0 8 16,0 0-8-16,0 0-1 16,0 0 0-16,0 0 1 15,0 0 0-15,0 0 0 16,0 0 0-16,0 0-1 15,-2 0-1-15,0 0 1 16,2 0-1-16,0 0-1 16,0 0-4-16,0 0-1 15,0 0-2-15,0 0-3 16,0 0-6-16,0 4-12 16,0 7 2-16,-2 6 22 15,0 2 5-15,0 6 1 0,-3-1 0 16,5-2 0-16,-1-2 1 15,1-4-1-15,0-2 2 16,0-2-2-16,0-2-1 16,0-2 1-16,0 2-1 15,0-2 2-15,0 2-1 16,0 0 0-16,0 2 1 16,0 0-1-16,0 0 10 15,0 2-10-15,0-2-5 16,0-2 5-16,0 0 9 15,-2-2-9-15,2-3 0 0,0-1 0 16,0-4 0 0,0 1 1-16,0-1 6 0,0 0 2 15,0 0 6-15,0 0 6 16,0 0-2-16,-4-10 4 16,-1-8-7-16,1-4-16 15,-2-2 2-15,0-2-2 16,2 4 0-16,0 2 1 15,-1 4 0-15,3 2 0 16,-2 4 5-16,0 0-5 16,2 0-1-16,-4 0 1 15,2 0 0-15,2 0 0 16,-3 0-1-16,3-2 1 16,0 2 1-16,0-1-2 15,0 4 0-15,2-1 0 0,0 2 0 16,0-1-4-16,0 2 4 15,-2-1 0-15,2 2 0 16,0 0 1-16,-3 1-1 16,3 2 0-16,0 1 0 15,0 0 0-15,0 0 0 16,0 0-6-16,0 0 0 16,0 0 5-16,0 0 0 15,0 0 0-15,0 0 0 16,0 0-5-16,0 0 6 15,0 0 0-15,0 0 0 16,0 0 6-16,0 0-4 16,0-4 8-16,0-1-4 0,0 1-5 15,0-1 0 1,0 0 1-16,0 1-1 0,0 4 8 16,0 0-8-16,0 0-1 15,0 0-17-15,0 0-11 16,0 17-7-16,0 7 20 15,0 8 14-15,0 2-4 16,0 0 5-16,0-2 10 16,0-6-8-16,0-6-2 15,0-6 0-15,0-6 2 16,0-2-2-16,0-2-6 16,0 0 5-16,0 0 1 0,0-2 0 15,0 2 0 1,0 2 1-16,0 0-1 0,3 0 0 15,-3 0 5-15,2-2-5 16,-2-2 0-16,2-2 1 16,-2 0-1-16,0 0 1 15,0 0 0-15,0 0 6 16,0 0-2-16,0 0-4 16,0 0 9-16,0 0 3 15,0 0-4-15,0 0 3 16,0-2 2-16,0-10-4 15,4-8-9-15,3-2-1 16,2-6-1-16,0 2-14 16,0 0 5-16,-2 2 1 15,2 4 9-15,-5 4 0 0,0 2 2 16,1 0-2-16,-3 2 0 16,0-1-9-16,-2 2 3 15,2 0 5-15,-2 1-9 16,0 5-13-16,0 0 22 15,0 1 0-15,0 4-8 16,0 0-6-16,0 0 15 16,0 0 1-16,0 0-1 15,0 0 1-15,0 0-1 16,0 0 1-16,0 0 4 16,0 0-4-16,0 0 7 15,0 0-8-15,0 0 0 16,0 0-1-16,0 0 0 0,0 0-5 15,0 0 0 1,0 0 5-16,0 0 0 0,0 0 1 16,0 0-1-16,0 0 0 15,0 0-19-15,0 0-66 16,0 0-50-16,0 4-59 16,0 15-127-16,-6-3-272 0</inkml:trace>
  <inkml:trace contextRef="#ctx0" brushRef="#br0" timeOffset="91286.29">11600 4626 757 0,'0'0'261'0,"0"0"-138"0,0 0 9 16,0 0-10-16,0 0-38 15,0 0 0-15,0 0 3 16,-2 0 5-16,2 0-10 16,0 0-13-16,0 0-6 15,-2 0 0-15,2 0-5 16,0 0-10-16,0 0-4 16,0 0-9-16,0 0-1 15,0 0-9-15,0 0 2 16,0 0-6-16,0 0-14 15,0 0 1-15,0 0-8 16,0 0-7-16,0 2-1 16,2-2 2-16,13 0 6 0,5 0 25 15,3 0-7-15,2 0-12 16,1 0 19-16,-2 0-10 16,-3-4 0-16,-1 0-8 15,-3 0-1-15,-3 2 3 16,-5 0 6-16,-1 0-13 15,-3 0-2-15,-3 0 8 16,0 2 2-16,-2 0-8 16,0 0 8-16,0 0-2 15,0 0 5-15,2 0-13 16,-2 0 0-16,0 0 0 16,0 0 9-16,0 0-9 0,0 0-1 15,0 0-11-15,0 0-21 16,0 0-51-16,0 0-20 15,-6 0-94-15,-14 4-345 16,-4 6 5-16</inkml:trace>
  <inkml:trace contextRef="#ctx0" brushRef="#br0" timeOffset="91752.17">11578 4863 937 0,'0'0'327'0,"0"0"-235"15,0 0 20-15,0 0 32 16,0 0-7-16,0 0-35 15,0 0-37-15,13 0 14 16,-13 0-12-16,0 0-34 16,0 0-7-16,0 0-10 15,0 0 5-15,0 0 10 16,5 0-7-16,1 0-14 16,5-3 19-16,5-2-9 0,7-1 15 15,-4-2 10 1,4-1-10-16,-5 4-5 0,-3 1 1 15,-1-1-9-15,-3-1 5 16,-1 3-8-16,0-1-4 16,-1-1-4-16,-3 3-5 15,-2 2-6-15,-4 0 1 16,3 0 0-16,-3 0-1 16,0 0-1-16,2 0-59 15,2 0-136-15,16 0-34 16,-1 7-273-16,0-6-408 0</inkml:trace>
  <inkml:trace contextRef="#ctx0" brushRef="#br0" timeOffset="92399.96">12157 4499 871 0,'0'0'351'0,"0"0"-186"16,0 0 8-16,0 0 31 16,0 0-31-16,0 0-55 15,0 0-50-15,-6-11-31 16,6 11-6-16,0 0-24 15,0 0-6-15,0 0 1 16,-3 0 20-16,3 0-12 16,0 0 12-16,0 0-7 15,0 0 13-15,0 4-27 16,0 7 0-16,0 6 8 0,0 5 47 16,7 6-5-16,1 2-17 15,0 0-7-15,1 0-6 16,-1-2-1-16,-1 0-9 15,2-2-2-15,-2 0-3 16,-1-2-5-16,-1-2 10 16,-1-4-9-16,-1-4-1 15,-2-1 0-15,-1-8 7 16,0-1-7-16,0-4 5 16,0 0 1-16,0 0 7 15,0 0-13-15,0 0 13 16,0 0-14-16,-17 0-78 15,-10 0-165-15,0-4-479 0</inkml:trace>
  <inkml:trace contextRef="#ctx0" brushRef="#br0" timeOffset="93218.17">12491 4628 646 0,'0'0'500'0,"0"0"-360"16,0 0 0-16,0 0 22 16,0 0 31-16,0 0-51 15,0 0-19-15,0-20-32 16,0 18-29-16,0 2 3 0,0 0-12 15,0 0-9 1,0 0-9-16,0 0-20 0,-2 0-15 16,-4 8-13-16,-4 10 13 15,-1 8 13-15,5 4-13 16,-1 0 0-16,7 0 13 16,0-2-12-16,0-2 6 15,7-4-6-15,6 0 7 16,3-5-7-16,1-3 11 15,1-5-12-15,3-3 12 16,3-2 3-16,2-4 18 16,6 0 3-16,1 0-2 15,0-5-16-15,1-12 2 16,-6-1 6-16,-1-2 8 16,-2-2-1-16,-7 0-6 0,-3 0 0 15,-4 2-10-15,-3 2-2 16,-2 0 6-16,-4 2-4 15,1 0 1-15,-3 2-18 16,0 0 0-16,0 0 2 16,0 0-1-16,0 2 13 15,0 2-13-15,-5 0-1 16,-6 0-9-16,-3 1 9 16,-1 0-1-16,-5 0-17 15,0 2-11-15,-2-4 19 16,2 4 10-16,-1-1 0 15,6 1 8-15,1 4-7 0,1 0-1 16,-1 2 0-16,-1 1-12 16,-3 0 4-16,-1 0-4 15,-6 15-1-15,-2 6-54 16,-11 21-67-16,7-4-113 16,2-6-422-16</inkml:trace>
  <inkml:trace contextRef="#ctx0" brushRef="#br0" timeOffset="96501.92">9277 5699 365 0,'0'0'491'0,"0"0"-368"0,0 0 21 15,0 0-24-15,0 0 4 16,0 0-26-16,0 0 19 16,-10-54 21-16,8 50 12 15,2-1-31-15,0 4-19 16,-2-2-12-16,2 3-10 15,0 0-23-15,-2 0-7 16,2 0-28-16,0 0-11 16,0 0-9-16,0 9-12 15,0 7 9-15,0 8 3 16,0 6 20-16,0 8-3 16,2 4 16-16,0 4-8 15,0 0-4-15,0-2 7 0,2-4-13 16,0-4 3-16,0-4-2 15,0-6 5-15,-2-3-10 16,1-7 1-16,-3-6-11 16,2-2 0-16,-2-4 5 15,0-4 1-15,0 0 12 16,0 0 7-16,0 0 8 16,0 0-1-16,0 0 4 15,0 0-6-15,0 0-11 16,0 0-4-16,0 0-7 15,0 0-8-15,0 0 0 16,0 0 7-16,0 0-8 0,0 0 6 16,0 0-5-16,0 0 5 15,0 0 6-15,0 0-5 16,0 0 8-16,0 0-15 16,0-8-71-16,-7-22-235 15,1 2-359-15,0 0-1079 0</inkml:trace>
  <inkml:trace contextRef="#ctx0" brushRef="#br0" timeOffset="97135.18">9722 5859 1023 0,'0'0'300'0,"0"0"-132"16,0 0-21-16,0 0 6 15,0 0-26-15,0 0-27 16,0 0-21-16,-40-34-23 16,28 34-13-16,1 0-15 15,-1 0 1-15,-5 0-3 0,2 0-15 16,-5 10-10-16,0 6 1 16,0 2-1-16,2 2 0 15,5 0 0-15,3 5-1 16,4-2-1-16,4 1 0 15,2 2 1-15,0 1 0 16,0-5 1-16,2 0-1 16,11-4 2-16,1-4-1 15,1-4 12-15,3-4 0 16,2-4 5-16,0-2 25 16,2 0-7-16,3-4-17 15,2-12 5-15,-3-6-9 0,-2-3 7 16,-3-2-7-16,-7-1 6 15,-2-1-6-15,-8 4-7 16,-2 2 4-16,0 3-1 16,-6 6-5-16,-10 2-5 15,-3 0-1-15,0 4-1 16,-4 2-8-16,1 4-64 16,-1 2 33-16,2 0-21 15,0 6-38-15,-5 20-94 16,6-4-281-16,6-2-253 0</inkml:trace>
  <inkml:trace contextRef="#ctx0" brushRef="#br0" timeOffset="98200.95">10308 5913 998 0,'0'0'192'15,"0"0"-96"-15,0 0 7 0,0 0 9 16,0 0-12-16,0 0 2 16,0 0 7-16,-15-30-16 15,9 28-7-15,2-2-26 16,2 2 3-16,-2 0-5 16,1 0-20-16,-1 0-20 15,2 2 4-15,-2 0-3 16,-2 0 5-16,-2 0-12 15,-3 0-5-15,-3 0 1 16,-3 0-8-16,-2 10 3 16,2 4-3-16,-1 2-3 15,3 2 3-15,1 0 0 16,3 0 0-16,5-2-18 0,6 0 18 16,0 0 0-16,0-2-1 15,0-1-8-15,8-1 3 16,7-2 4-16,2-2 1 15,2-2 0-15,1-5 1 16,3-1 0-16,2 0 4 16,-4 0 6-16,4-1 2 15,0-13-1-15,-3 0-4 16,-2-4 0-16,-2 0 2 16,-3 1 0-16,-5 3 12 15,-6 2 1-15,-2 4 5 16,-2 1-17-16,0-2 32 0,0 3-10 15,0-2-8 1,0 2 3-16,0 2 3 0,0 1-5 16,0 0-6-16,0 1 8 15,0 0-13-15,0 2-13 16,0 0 9-16,0 0-2 16,0 0-8-16,0 0 0 15,0 0-10-15,0 10-23 16,0 14-2-16,0 14 35 15,0 13 0-15,2 7 19 16,9 6-1-16,3 2-9 16,3-4-8-16,-1 1 7 15,1-8 1-15,-3-1-2 16,-3-5-5-16,-4-7 4 0,-4-4-4 16,-3-4 0-16,0-6 5 15,-8-4-1-15,-7-4-6 16,-7-4 0-16,-3-1 15 15,-4-6-14-15,0-4 8 16,0-5-2-16,5 0 4 16,2-13-5-16,1-11 9 15,8-6-9-15,7-6-6 16,6 0-14-16,0 0 14 16,0 4 0-16,11 6 0 15,5 2 0-15,1 6 0 16,1 0 6-16,2 4-6 15,0 1 0-15,0 3-7 16,-5 1 7-16,-4 3 0 0,-3 2-35 16,-6 4-75-16,-2 0-95 15,0 0-187-15,-10 0-587 16</inkml:trace>
  <inkml:trace contextRef="#ctx0" brushRef="#br0" timeOffset="99918.92">5057 5919 821 0,'0'0'239'0,"0"0"-111"16,0 0 22-16,0 0 9 15,0 0-2-15,0 0 1 16,0 0-20-16,0 0-29 16,0 0-22-16,0 0-17 0,0 0-23 15,0 0-12-15,0 0-1 16,0 0-7-16,0 0-5 16,6 0-22-16,7 0-6 15,10 0 5-15,6 0 1 16,6-2 8-16,3-4 4 15,-1-2-7-15,2 2-5 16,-6-2 0-16,1 0 7 16,-7 2-7-16,-4 0 2 15,-7 0 2-15,-5 2-4 16,-5 2 2-16,-4 2 4 16,-2-2 1-16,0 2-5 15,0 0-2-15,0 0-9 16,0 0-58-16,0 0-47 15,0-2-105-15,-8-2-128 0,-3 0-26 16,1-2-351-16</inkml:trace>
  <inkml:trace contextRef="#ctx0" brushRef="#br0" timeOffset="100345.96">5321 5769 836 0,'0'0'315'16,"0"0"-154"-16,0 0-20 15,0 0 3-15,0 0-12 16,0 0 22-16,0 0-55 16,-17-16-43-16,17 16-31 15,0 0-25-15,0 0-22 16,6 0-6-16,12 6 17 0,6 4 11 16,3 2 2-1,2-2 17-15,2-4 4 0,-1 0 2 16,-4-2 3-16,-1-4-1 15,-5 0-5-15,-4 0-3 16,-8 0-6-16,-3 0 2 16,-3 0 0-16,-2 0 13 15,0 0 3-15,0 2 4 16,0 2-10-16,0 0-8 16,-7 6-16-16,-4 2 1 15,-5 6-2-15,3 0 0 16,-3 4 0-16,3 0 9 0,4 0-9 15,0-2 1 1,1 0 2-16,3-2-2 0,1-6-1 16,2-2 0-16,2-3-6 15,0-6 5-15,0-1-19 16,0 0-17-16,0 0-53 16,0 0-178-16,0 0-425 0</inkml:trace>
  <inkml:trace contextRef="#ctx0" brushRef="#br0" timeOffset="100986.85">6110 5620 1185 0,'0'0'331'0,"0"0"-175"16,0 0-15-16,0 0-6 16,0 0-19-16,0 0-49 15,0 0-25-15,-6 0-16 16,6 0 1-16,0 0-27 15,0 0-1-15,0 0-15 16,0 12 4-16,0 9 12 16,0 3 19-16,0 3 8 15,0 2-8-15,2 1 0 16,0-2 3-16,3 0 5 0,-3 2-3 16,0 2 2-16,0-4-11 15,0 0 13 1,0-2-13-16,0-4-15 0,1-4 12 15,-3-1-11-15,0-5 8 16,3-2-3-16,-3-5-5 16,0 0 0-16,1-1 6 15,-1-3-5-15,0 2-2 16,0-3-5-16,0 1-36 16,0-1-47-16,0 0-18 15,-13 0-152-15,-2-5-466 0</inkml:trace>
  <inkml:trace contextRef="#ctx0" brushRef="#br0" timeOffset="101866.98">6389 5785 363 0,'0'0'650'0,"0"0"-569"16,0 0-16-16,0 0 51 15,0 0 8-15,0 0-12 0,0 0-19 16,-4-6 6-16,1 6 15 15,3 0-29-15,0 0-39 16,0 0 11-16,0-2-2 16,0 2-2-16,0 0-1 15,0 0 4-15,0 0-6 16,0 0-7-16,0 0-15 16,0 0-9-16,0 0-5 15,0 0-2-15,0 0 0 16,0 0-5-16,0 0-6 15,0 0 5-15,0 0-5 16,0 0-1-16,0 0 0 16,0 0 0-16,0 0 0 0,0 0-12 15,0 0 12 1,0 0 0-16,0 0 10 0,0 0-7 16,0 0-2-16,0 0 0 15,-6 0 0-15,1 0-1 16,-4 2-6-16,-5 10-7 15,-1 6 4-15,2 2 8 16,1 4-14-16,4 2 14 16,3 2-8-16,3-1 8 15,2 0-7-15,0-3 7 16,2 1 0-16,11-3 1 16,3-7-6-16,2-2 1 15,4-5 5-15,1-4 6 0,4-4 7 16,4 0-13-16,2 0 12 15,3-8 8-15,-1-9-3 16,-2-2 0-16,-4-3-1 16,-2-5-16-16,-4-3 9 15,-6 2 1-15,-3-4-2 16,-10 2 1-16,-4 2-8 16,0 4 14-16,-9 6-14 15,-15 4-1-15,-7 4-11 16,-8 4-1-16,-3 4 3 15,5 2 9-15,1 0-13 16,7 0 6-16,4 0 7 0,5 0-14 16,1 0 4-1,-2 2 1-15,-1 6-28 0,0 4 13 16,-1 0-17-16,1 0-23 16,5 4-42-16,-2 2-113 15,9-4-89-15,2-4-369 16</inkml:trace>
  <inkml:trace contextRef="#ctx0" brushRef="#br0" timeOffset="102718.85">6540 5328 1066 0,'0'0'295'16,"0"0"-144"-16,0 0 46 15,0 0 0-15,0 0-76 16,0 0-54-16,0 0-4 15,9-14-20-15,9 4-31 16,4-2 8-16,5-1-8 16,-3 4-3-16,1-1 6 15,-6 3-14-15,-2 6 8 16,-7-2-3-16,-3 3-4 16,-4 0-2-16,-3 0-7 15,0 4-10-15,0 13 1 0,-3 9 16 16,-14 3 0-1,-4 6 4-15,0-3 12 0,0-6-15 16,5-6 7-16,5-4-7 16,5-6 0-16,4-4 0 15,2-2-1-15,0 0 0 16,0-2-5-16,0 2-3 16,0-2 7-16,0 2-3 15,8 0 4-15,13 0 18 16,0-2-5-16,6-2 2 15,2 0-8-15,0 0 15 16,-2 0-16-16,0-6 12 16,-4 0 1-16,-6 2-2 15,-3 0-1-15,-6 0 9 16,-3 2-1-16,-1 2 19 0,-2-2 9 16,-2 0-12-16,0 2 20 15,0-2 2-15,0 2 5 16,0 0-23-16,0 0-1 15,0 0-4-15,0 0-20 16,0 0-2-16,0 0-16 16,0 0-1-16,0 0-1 15,0 0-10-15,0 0-47 16,0 0-52-16,2 0-89 16,1 8-329-16,4 0-181 0</inkml:trace>
  <inkml:trace contextRef="#ctx0" brushRef="#br0" timeOffset="106999.74">10640 6332 191 0,'0'0'161'15,"0"0"-37"-15,0 0 75 16,0 0-25-16,0 0-62 15,0 0 17-15,0 0-15 16,-7-8-4-16,7 6-46 16,-2 2-3-16,2-2 28 0,0 2-22 15,0 0 5-15,0 0-18 16,-3-2 0-16,3 2 12 16,0 0 18-16,-2 0-23 15,2 0 15-15,-2-2-21 16,2 2 7-16,0-2-11 15,-2 2-5-15,2-2-4 16,-2 2-1-16,2-2 6 16,0 2-27-16,0 0-5 15,0 0-8-15,0 0-6 16,0 0 0-16,0 0 0 16,0 0 1-16,0 0 5 0,0 0 7 15,0 0-1 1,0 0 8-16,0 0 6 0,0 0 5 15,0 0 0-15,0 0-1 16,0 0-3-16,0 0-8 16,0 0-1-16,0 0-13 15,0 0 6-15,0 0-5 16,0 0-1-16,0 0-4 16,0 0-1-16,0 0 5 15,0 0 0-15,0 0-4 16,0 0-1-16,0 0 10 15,0 0-10-15,0 0 10 16,0 0-5-16,0 0 13 16,0 0-7-16,0 0 6 15,0 0 3-15,0 0-6 0,0 0 4 16,0 0 3-16,0 0-5 16,0 0-2-16,0 0-3 15,0 0-2-15,0 0-8 16,0 0-1-16,0 0-1 15,0 0 7-15,0 0-5 16,0 0-2-16,0 0 0 16,0 0 1-16,0 0 5 15,0 0-6-15,0 0 0 16,0 0 1-16,0 0-1 16,0 0 6-16,0 0-5 15,0 0 8-15,0 0-7 16,0 0-1-16,0 0 11 0,0 0-7 15,0 0-4-15,0 0-1 16,0 0 1-16,0 0 4 16,0 0-5-16,0 0 0 15,0 0-1-15,0 0 0 16,0 0 0-16,0 0 0 16,0 0 1-16,0 0 0 15,0 0 0-15,0 0 0 16,0 0 5-16,0 0-5 15,0 0 1-15,0 0 5 16,0 0-4-16,-3 0 4 16,1 0-5-16,-2 0-1 15,2 0 1-15,2 0 4 16,0 0-5-16,0 0 0 16,0 0 1-16,0 0-1 0,0 0 0 15,0 0 0-15,0 0 0 16,0 0 0-16,0 0 0 15,0 0-1-15,0 0-6 16,0 0 6-16,0 0-11 16,0 0-3-16,0 0-5 15,0 0 14-15,0 0 5 16,0 0 0-16,0 0 1 16,0 0-1-16,0 0 2 15,0 0-1-15,0 0 0 16,0 0 1-16,0 0-1 15,0 0 1-15,0 0 0 0,0 0-1 16,0 0 6-16,0 0-5 16,0 0 8-16,0 0-3 15,0 0-4-15,0 0 5 16,0 0-6-16,0 0 0 16,0 0 0-16,0 0 0 15,0 0 0-15,0 0-1 16,0 0 1-16,0 0 5 15,0 0-6-15,0 0 1 16,0 0 0-16,0 0-1 16,0 0 1-16,0 0-1 15,0 0 0-15,0 0 1 16,0 0 0-16,0 0 0 16,0 0 0-16,0 0-1 0,0 0 0 15,0 0 0-15,0 0 0 16,0 0 1-16,0 0-1 15,0 0-1-15,0 0-5 16,0 0 0-16,0 0 0 16,0 0 6-16,0 0 0 15,0 0 6-15,0 0-5 16,0 0 1-16,0 0 4 16,0 0-6-16,0 0 0 15,0 0-7-15,0 0 7 16,0 0 6-16,0 0-6 15,0 0 2-15,0 0 4 16,0 0-6-16,0 0 0 16,0 0 6-16,0 0-6 0,0 0 0 15,0 0-1-15,0 0 1 16,0 0 0-16,0 0-9 16,0 0 9-16,0 0 1 15,0 0 1-15,0 0 4 16,0 0-6-16,0 0 0 15,0 0 0-15,0 0 0 16,0 0 0-16,0 0 0 16,0 0 1-16,0 0 0 15,0 0 0-15,0 0 5 0,0 0-5 16,0 0 4 0,0 0-4-16,0 0 0 0,0 0-1 15,0 0 0-15,0 0 0 16,0 0 2-16,0 0-1 15,0 0 1-15,0 0-1 16,0 0 10-16,0 0-10 16,0 0 5-16,0 0-6 15,0 0 0-15,0 0-5 16,0 0 5-16,0 0-6 16,0 0 5-16,0 0 1 15,0 0 9-15,0 0-8 16,0 0 0-16,0 0-1 15,0 0 0-15,0 0 0 16,0 0-13-16,0 0 12 0,-2 0 0 16,2 0-8-16,0 0 8 15,0 0 0-15,0 0-8 16,0 0 9-16,0 0 0 16,0 0 1-16,0 0 1 15,0 0 4-15,0 0-2 16,0 0 4-16,0 0-7 15,0 0-1-15,0 0 6 16,0 0 0-16,0 0-2 16,0 0 7-16,0 0-17 15,0 0 7-15,0 0-1 16,0 0 2-16,0 0-1 16,0 0-1-16,0 0 1 0,0 0-1 15,0 0 2 1,0 0 5-16,0 0-7 0,0 0 1 15,0 0 1-15,0 0-1 16,0 0 1-16,0 0-2 16,0 0-2-16,0 0-5 15,0 0 7-15,0 0 5 16,0 0-5-16,0 0 0 16,0 0-3-16,0 0 9 15,0 0-3-15,0 0-3 16,0 0 1-16,0 0-1 15,0 0 0-15,0 0 0 0,0 0 0 16,0 0 2 0,0 0-1-16,0 0-1 0,0 0-5 15,0 0 5-15,0 0 0 16,0 0 4-16,0 0-4 16,0 0 1-16,0 0 0 15,0 0 5-15,0 0-6 16,0 0 0-16,0 0 0 15,0 0 0-15,0 0-7 16,0 0 6-16,0 0-3 16,0 0 3-16,0 0 1 15,0 0-1-15,0 0 1 16,0 0 8-16,0 0-2 16,0 0-6-16,0 0 0 15,0 0 1-15,0 0-1 0,0 0 0 16,0 0 1-16,0 0 15 15,0 0-7-15,0 0-8 16,0 0 13-16,0 0-8 16,0 0 4-16,0 0-2 15,0 0 4-15,0 0-2 16,0 0-4-16,0 0-5 16,0 0 1-16,0 0-1 15,0 0 0-15,0 0 1 16,0 0-1-16,0 0 0 15,0 0-1-15,0 0 7 16,0 0-6-16,0 0-1 16,0 0 1-16,0 0-1 0,0 0 6 15,0 0-6 1,0 0 0-16,0 0-11 0,0 0 11 16,0 0 7-16,0 0-7 15,0 0 1-15,0 0-1 16,0 0 1-16,0 0 2 15,0 0-2-15,0 0 5 16,0 0-6-16,0 0-3 16,0 0 3-16,0 0 10 15,0 0-4-15,0 0-5 16,0 0-1-16,0 0 1 16,0 0 5-16,0 0-6 15,0 0 1-15,0 0 3 16,0 0-4-16,0 0-8 15,0 0 7-15,0 0-11 0,0 0 11 16,0 0-15-16,-3 0-2 16,3 6-5-16,0 8-1 15,-2 8 24-15,2 0 9 16,0 3-7-16,0-3-1 16,0-4-1-16,0-4 1 15,0-2-1-15,0-2 0 16,0-2 1-16,0 0-1 15,0-2 0-15,0 2 1 16,0-2-1-16,0 2 0 16,0-2 1-16,0-2-1 15,0-2 0-15,0 0 0 0,0-2 1 16,0 0 13 0,0 0-13-16,0 0 12 0,0 0-13 15,0 0 1-15,0 0-1 16,0 0 0-16,0 0-5 15,0 0 5-15,0 0-1 16,0 0-1-16,0 0 1 16,0 0 1-16,0 0 1 15,0 0 8-15,0 0-9 16,0 0 0-16,0 0-15 16,0 0-42-16,0 0-59 15,-27 0-106-15,1-2-268 16,-1-6-583-16</inkml:trace>
  <inkml:trace contextRef="#ctx0" brushRef="#br0" timeOffset="107916.82">10887 6286 1001 0,'0'0'291'0,"0"0"-195"16,0 0 40-16,0 0 30 15,0 0-24-15,0 0-35 16,0 0-37-16,0 0-11 16,0 0-8-16,0 0-13 15,0 0-9-15,0 0-7 16,0 0-5-16,0 0 6 15,0 2-6-15,-4-2-3 16,-7 3-6-16,6-2-6 16,-4 1 8-16,-2 2 4 15,2 2-14-15,-2 2 1 16,0 4-1-16,-1 5 0 0,4 1 0 16,1 1-1-16,5 3 1 15,2-1-1-15,0-3 1 16,0-4 0-16,13-2 1 15,0-2 4-15,3-4 11 16,2-4 2-16,0 0 7 16,2-2 5-16,-3 0-8 15,2 0 6-15,-4 0-2 16,-1-4 3-16,-4 0 4 16,0-2-5-16,-6 0-8 15,3-2 4-15,-3-2-5 16,0-5-6-16,4 1 1 15,-7-1-14-15,4-3 9 0,-3 0-3 16,-2 1-6 0,0 1 6-16,0 2 0 0,0 4-5 15,-7 2 1-15,-8 0-2 16,-2 2 0-16,-8 2-24 16,-2 0 11-16,-2 4 13 15,0 0-1-15,2 0-7 16,2 0-16-16,3 0-7 15,5 0-32-15,1 0-48 16,3 0-43-16,2 0-180 16,6 0-326-16</inkml:trace>
  <inkml:trace contextRef="#ctx0" brushRef="#br0" timeOffset="109559.83">10985 5781 578 0,'0'0'168'15,"0"0"-63"-15,0 0 31 16,0 0 21-16,0 0-52 15,0 0-10-15,0 0-19 16,0 0 24-16,0 0-45 16,0 0-8-16,0 0-2 15,0 0-36-15,0 0 14 16,0 0-23-16,0 0 7 16,0 0 19-16,0 0 3 15,0 0 14-15,0 0-13 0,0 0 8 16,0 0 21-16,0 0 0 15,0 0-8-15,0 0 3 16,0 0 11-16,0 0-16 16,0 0 5-16,0 0-12 15,0 0 4-15,0 0-21 16,0 0 0-16,0 0-4 16,0 0-9-16,0 0 10 15,0 0-22-15,0 0 9 16,0 0 3-16,0 0 5 15,0 0-1-15,0 0 6 16,0 0-4-16,0 0-2 16,0 0-2-16,0 0-1 0,0 0-12 15,0 0 5-15,0 0-4 16,0 0-2-16,0 0 1 16,0 0 0-16,0 0-1 15,0 0 0-15,0 0 0 16,0 0-1-16,0 0 0 15,0 0 0-15,0 0 1 16,0 0 0-16,0 0 1 16,0 0 9-16,0 0 0 15,0 0-9-15,0 0 10 16,0 0-10-16,0 0 5 16,0 0 0-16,0 0-5 15,0 0-1-15,0 0 0 16,0 0 1-16,0 0 0 15,0 0 7-15,0 0-8 0,0 0 2 16,0 0 5-16,0 0 1 16,0 0 1-16,0 0 1 15,0 0 5-15,0 0 1 16,0 0 1-16,0 0 8 16,0 0 3-16,0 0-1 15,0 0-3-15,0 0-3 16,0 0-1-16,0 0-9 15,0 0 1-15,0 0-4 16,0 0-8-16,0 0 9 16,0 0-8-16,0 0 8 15,0 0 2-15,0 0-1 0,0 0 5 16,0 0-1-16,0 0 2 16,0 0-7-16,0 0 5 15,0 0-5-15,0 0-9 16,0 0-12-16,0 0-12 15,0 4 9-15,0 4-9 16,0 8 3-16,2 4 7 16,5 8 14-16,0 4 10 15,-3 0-1-15,-1-1-8 16,-3-8 0-16,2-1 1 16,-2-5-2-16,0-6 2 15,0-1 4-15,0-3-5 16,0-3-1-16,0-3 0 15,0 2 0-15,0-3 1 16,0 0-1-16,0 0-19 0,0 0-57 16,0 0-73-16,0 0-147 15,-7-3-613-15</inkml:trace>
  <inkml:trace contextRef="#ctx0" brushRef="#br0" timeOffset="110267.32">11239 5831 955 0,'0'0'298'16,"0"0"-207"-16,0 0 56 16,0 0 52-16,0 0-4 15,0 0-55-15,0 0-27 16,-2 0-27-16,2 0-15 15,-2 0-31-15,-1 2-22 0,1 6-18 16,0 4-15-16,-2 4 15 16,-1 4 1-16,3 0-1 15,2-2 0-15,0 0 0 16,0-4 0-16,0-3 1 16,2-4-2-16,7 1 1 15,4-4 0-15,5 0 13 16,-1-2 9-16,6-2 4 15,-3 0-3-15,1 0-6 16,-4 0 2-16,1-3 0 16,0-8 11-16,-2-3-3 15,-1-1-4-15,-3-3 0 16,-4 0-1-16,-4-3 14 0,-4 3-8 16,0 0-8-16,0 4-9 15,0 2-6-15,-6 2-4 16,-3 4-2-16,-5 0-22 15,2 4 23-15,-5 0 0 16,0 2 0-16,-3 0-1 16,1 0-11-16,2 0 5 15,-3 0 5-15,-1 10-8 16,0 2 8-16,-4 6-7 16,5-2-14-16,3 2-36 15,3-2-34-15,9-4-2 16,5 0-59-16,6-6-103 15,17-4-117-15,4-2-709 0</inkml:trace>
  <inkml:trace contextRef="#ctx0" brushRef="#br0" timeOffset="110885.04">11812 5731 867 0,'0'0'395'16,"0"0"-241"-16,0 0-2 16,0 0 22-16,0 0-13 15,0 0-27-15,0 0-35 0,-16-10-24 16,11 10-25-16,-1 0-23 15,-5 0-17-15,-5 4-10 16,1 8 0-16,-3 6-1 16,0 0 2-16,5 4-2 15,2-2 1-15,7 0-2 16,4 0-3-16,0-2 5 16,0-2 12-16,0-2-12 15,10-1 1-15,5-4 1 16,1 0-1-16,5-4 13 0,0-3 5 15,6-2 9 1,0 0-4-16,0 0-7 0,0-12 4 16,-2-4 7-16,-6 0-17 15,-3-2 35-15,-3 0-18 16,-6 0-15-16,-3 0 8 16,-4 2 25-16,0 0-17 15,0 2-13-15,-4-2-10 16,-9 2-4-16,-3 2-1 15,-2 0-1-15,-2 4-1 16,0 2 0-16,0 2-17 16,0 1 3-16,0 3 13 15,0 0-20-15,2 0 7 16,0 0 3-16,0 0-6 16,3 3-16-16,1 5-7 15,1 2-32-15,1 2-1 16,10 6-52-16,0 0-153 0,2-6-330 15</inkml:trace>
  <inkml:trace contextRef="#ctx0" brushRef="#br0" timeOffset="111468.18">12369 5735 772 0,'0'0'545'15,"0"0"-391"-15,0 0-18 16,0 0 57-16,0 0 15 16,0 0-76-16,0 0-41 15,-2 2-5-15,2-2-30 16,0 0-10-16,2 0-22 15,13 0 1-15,5 0-5 16,5 0-1-16,2-6 8 16,-2 0-27-16,-2-1 17 15,-2 4-17-15,-5-1-18 0,-5 2-77 16,-7 2-127-16,-4 0-334 16,0 0-112-16</inkml:trace>
  <inkml:trace contextRef="#ctx0" brushRef="#br0" timeOffset="111717.95">12367 5841 1305 0,'0'0'292'0,"0"0"-222"15,0 0 31-15,0 0 39 0,0 0-14 16,0 0-39-16,0 0-24 16,97 2-14-16,-76-2-26 15,-4-2-11-15,-1 0-12 16,-5-2-65-16,-2 2-217 16,-4 0-510-16</inkml:trace>
  <inkml:trace contextRef="#ctx0" brushRef="#br0" timeOffset="113718.99">12834 5649 605 0,'0'0'397'16,"0"0"-287"-16,0 0-77 16,0 0 32-16,0 0 3 15,0 0-23-15,0 0-12 16,0 0-4-16,0 0-17 16,0 0 8-16,0 0-8 0,0 0 29 15,0 0 36-15,0 0-12 16,0 0-14-16,0 0-4 15,0 0 2-15,0 0-21 16,0 0 1-16,0 0 14 16,0 0-29-16,0 0 22 15,0 0-26-15,0 0 19 16,0 0-13-16,0 0 15 16,0 0 2-16,0 0 0 15,0 0 1-15,0 0 17 16,0 0-20-16,0 0 10 0,0 0-5 15,0 0-9 1,0 0-8-16,0 0-1 0,0 0-2 16,0 0-1-16,0 0 1 15,0 0 15-15,0 0-10 16,0 0 4-16,0 0-1 16,0 0-3-16,0 0 5 15,0 0-6-15,0 0-2 16,0 0 1-16,0 0-4 15,0 0 0-15,0 0-8 16,0 0 6-16,0 0-4 16,0 0 5-16,0 0-13 15,0 0 6-15,0 0-5 16,0 0 8-16,0 0-1 0,0 0-9 16,0 0 1-16,0 0 5 15,0 0-6-15,0 0 0 16,0 0 0-16,0 0 1 15,0 0-1-15,0 0 2 16,0 0-2-16,0 0 1 16,0 0 0-16,0 0 0 15,0 0-2-15,0 0 1 16,0 0 0-16,0 0 1 16,0 0-1-16,0 0 1 15,0 0 0-15,0 0 0 16,0 0-1-16,0 0 1 15,0 0 1-15,0 0 4 0,0 0-6 16,0 0 0 0,0 0 0-16,0 0 0 0,0 0 0 15,0 0 0-15,0 0 1 16,0 0 1-16,0 0-1 16,0 0 0-16,0 0 5 15,0 0-5-15,0 0-1 16,0 0 1-16,0 0 5 15,0 0 3-15,0 0-3 16,0 0 3-16,0 0 2 16,0 0-1-16,0 0 4 15,0 0-3-15,0 0-2 16,0 0-1-16,0 0-7 16,0 0 5-16,0 0-6 15,0 0 6-15,0 0-6 0,0 0 6 16,0 0-5-16,0 0 7 15,0 0-8-15,0 0 1 16,0 0 5-16,0 0-6 16,0 0-5-16,5 0 5 15,11-3 2-15,-1-2-2 16,1-4 0-16,3 1-1 16,0 2-1-16,-1 1 2 15,1-2 1-15,-1 3-1 16,2 2-1-16,0-2 1 15,-4 4-1-15,-1 0-7 16,-6 0-2-16,1 0-4 0,-4 8 1 16,-2 11 0-1,-1 4 4-15,-3 8 9 0,0-1 9 16,0 2-2-16,-15-2-6 16,-2-4 5-16,-1-4 4 15,1-2-8-15,1-4-1 16,3-4 0-16,2-2 8 15,2-4-9-15,2 0 5 16,5-4-4-16,2-2-1 16,0 0 0-16,0 0 8 15,0 0-7-15,0 0 0 16,0 0 0-16,0 0 7 16,9 0-8-16,2 0 1 0,2-4 8 15,3-2-1 1,-1 2-7-16,2-2 8 0,0 2-8 15,5-2-1-15,3 0 6 16,4 0-3-16,2-2-3 16,0 2-1-16,-2-2 1 15,3 2 1-15,-3 0 0 16,-3 0 1-16,-2 0 4 16,-3 2 2-16,-6-2 7 15,-4 4 2-15,-4-2 5 16,-1 2 1-16,-3 2-4 15,-3 0 8-15,3 0-9 16,-3 0 6-16,0 0-11 16,0 0-8-16,0 0 1 15,0 0-5-15,0 0-1 0,0 0 0 16,0 0 0-16,0 0 0 16,0 0-1-16,0 0 0 15,0 0 1-15,0 0 1 16,0 0-1-16,0 0 12 15,0 0-3-15,0 0 2 16,0 0-11-16,0 0 10 16,0 0-8-16,0 0-1 15,0 0-1-15,0 0-69 16,-14 0-94-16,-9 0-223 16,-8 0-649-16</inkml:trace>
  <inkml:trace contextRef="#ctx0" brushRef="#br0" timeOffset="116400.09">12625 4827 238 0,'0'0'227'16,"0"0"-76"-16,0 0-27 15,0 0-23-15,0 0-18 16,0 0 6-16,0 0-2 15,0 0-32-15,0 0-19 16,0 0-24-16,0 0-12 16,0 0 0-16,0 0-1 15,0 0-9-15,0 0 10 16,0 0 0-16,0 0-4 16,0 0 4-16,0 0 1 15,0 0 24-15,0 0 0 0,0 0 14 16,0 0 10-16,0 0-20 15,0 0 9-15,0 0-1 16,0 0-2-16,0 0 0 16,0 0 0-16,0 0-3 15,0 0-9-15,0 0-5 16,0 0-12-16,0 0 1 16,0 0-7-16,0 0 7 15,0 0 9-15,0 0 16 16,0 0 25-16,0 0-12 15,0 0 4-15,0 0-4 16,0 0-3-16,0 0 1 16,0 0-15-16,0 0 6 0,0 0-13 15,0 0-3 1,0 0-11-16,0 0 3 0,0 0-10 16,0 0 1-16,0 0 0 15,0 0 5-15,0 0 13 16,0 0-6-16,0 0 5 15,0 0 5-15,0 0 8 16,0 0 3-16,0 0-6 16,0 0-11-16,0 0-5 15,0 0-2-15,0 0-3 16,0 0-6-16,0 0-1 16,0 0 0-16,0 0 1 0,0 0-1 15,0 0 8 1,0 0-7-16,0 0-1 0,0 0 0 15,0 0 1-15,0 0 5 16,0 0 3-16,0 0-3 16,0 0 3-16,0 0-3 15,0 0 3-15,0 0-1 16,0 0 0-16,0 0 1 16,0 0-8-16,0 0 0 15,0 0 5-15,0 0-5 16,0 0 0-16,0 0-1 15,0 0 1-15,0 0-1 16,0 0 1-16,0 0 1 16,0 0 3-16,0 0-4 15,0 0-1-15,0 0 0 0,0 0 15 16,0 0-6-16,0 0-9 16,0 0 2-16,0 0-2 15,0 0-2-15,0 0 2 16,0 0 0-16,0 0-11 15,0 0 10-15,0 0-14 16,0 0 5-16,0 0-7 16,0 0 10-16,0 0 7 15,0 0-7-15,0 0 15 16,0 0-6-16,0 0-2 16,0 0 1-16,0 0 3 15,0 0-2-15,0 0 4 16,0 0-5-16,0 0 11 0,0 0-3 15,0 0-2-15,0 0-5 16,0 0-2-16,0 0 1 16,0 0 5-16,0 0-6 15,0 0 0-15,0 0-1 16,0 0 1-16,0 0-14 16,0 0 14-16,0 0-21 15,0 0-6-15,0 0-41 16,0 0-49-16,0 0-60 15,0 0-139-15,0 4-61 16,0-1-166-16</inkml:trace>
  <inkml:trace contextRef="#ctx0" brushRef="#br0" timeOffset="129051.89">9414 6892 208 0,'0'0'281'15,"0"0"-147"-15,0 0-41 16,0 0-7-16,0 0-22 16,0 0-24-16,0 0 1 15,0 0-14-15,0 0 7 16,0 0 5-16,0 0 7 0,0 0 31 15,0 0 12-15,0 0 3 16,0 0 5-16,0 0-36 16,0 0 7-16,0 0 5 15,0 0-15-15,0-2-14 16,0 0-10-16,0 0-8 16,0-2-1-16,0 4 6 15,0 0 2-15,0-2 8 16,0 2-10-16,0 0 0 15,0-2-4-15,0 0 3 16,0 0-11-16,0 2-9 16,-2-2 2-16,2 2-11 15,0 0 0-15,0 0 5 0,-2 0-6 16,2 0 0 0,0 0 1-16,-2 0 5 0,2-2 6 15,0 2-3-15,-2 0-8 16,2 0-1-16,0 0 0 15,0 0 0-15,-2 0-34 16,-1 0-50-16,-17 4-51 16,0 10-111-16,-5 0-160 0</inkml:trace>
  <inkml:trace contextRef="#ctx0" brushRef="#br0" timeOffset="130039.7">9375 6752 856 0,'0'0'247'16,"0"0"-101"-16,0 0-30 16,0 0 13-16,0 0-15 15,0 0-2-15,0 0-17 16,0-18-25-16,0 18-2 16,0 0-13-16,0 0-14 15,0 0 2-15,0 0 14 0,0 0 2 16,0 0-15-16,0 0-10 15,0 0-7-15,0 0-14 16,0 0-2-16,0 0-6 16,0 8-5-16,0 14 0 15,-3 11 22-15,1 12 26 16,2 9-4-16,0 2-5 16,0 0-18-16,0-4-11 15,0-3 4-15,0-9 3 16,0-7-3-16,0-6-8 15,0-7 0-15,0-9 4 16,0-2-9-16,0-3 7 0,0-4-2 16,0-1 1-16,0-1 5 15,0 0-2 1,0 0 10-16,0 0 5 0,0 0 11 16,0 0-21-16,0 0 1 15,0 0 5-15,0 0-21 16,0 0 8-16,0 0-8 15,0 0-54-15,0 0-83 16,0 0-207-16,0 0-471 16,-3-11-253-16</inkml:trace>
  <inkml:trace contextRef="#ctx0" brushRef="#br0" timeOffset="135451.91">12549 4738 140 0,'0'0'274'16,"0"0"-150"-16,0 0-21 15,0 0-17-15,0 0-35 16,0 0-41-16,0 0 1 16,0 0-11-16,0 0-1 15,0 0 1-15,0 0 7 0,0 0-6 16,0 0 9-1,0 0 23-15,0 0 2 0,0 0 17 16,0 0 11-16,0 0 10 16,0 0-7-16,0 0-4 15,0 0 9-15,0 0-5 16,0 0-14-16,0 0-7 16,0 0-7-16,0 0 27 15,0 0-16-15,0 0 7 16,0 0-7-16,0 0-14 15,0 0-13-15,0 0 12 16,0 0-6-16,0 0 18 16,0 0 3-16,0 0 14 15,0 0-1-15,0 0-4 16,0 0-17-16,0 0 14 0,0 0-30 16,0 0 1-1,0 0-14-15,0 0-9 0,0 0 9 16,0 0-6-16,-2 0 3 15,2 0 10-15,0 0-13 16,-2 0 7-16,2 0-13 16,0 2-1-16,0-2 0 15,0 0-5-15,0 0 5 16,0 0-1-16,4 0 2 16,21 0 13-16,15 0 22 15,14-10 1-15,6-8 4 16,0-2-22-16,-5-2-8 15,-8 4 6-15,-11 0 5 0,-12 6-2 16,-8 6 7 0,-12 2-3-16,-4 4 0 0,0 0-13 15,-26 0-10-15,-21 16-26 16,-20 10 11-16,-9 4 6 16,-2 2-6-16,9-2-3 15,16-6 18-15,15-8 0 16,18-4-2-16,11-5-23 15,9-6 12-15,0-1-17 16,23 0-3-16,19 0 33 16,20-8 23-16,13-10 7 15,4-4-14-15,-6-2-7 0,-7 2-1 16,-7 2 12 0,-14 4 0-16,-12 4-1 0,-10 4 2 15,-11 4 0-15,-12 2-8 16,0 2 6-16,-15 0-19 15,-30 10-7-15,-19 14 7 16,-13 4 13-16,-2 2 5 16,6 0-10-16,17-6-8 15,17-6 1-15,18-8-1 16,14-3-19-16,7-6-34 16,2-1 16-16,29 0 11 15,14-1 26-15,8-16 20 16,8-3-6-16,-3-2-12 15,-8 0 4-15,-9 4 7 16,-15 6 4-16,-6 4 4 0,-11 4-10 16,-7 2-9-16,-2 2-2 15,-2 0-8-15,-22 8-11 16,-17 12-7-16,-9 6 26 16,-2-2 20-16,5-2-11 15,13-5-9-15,15-8 5 16,10-5-5-16,9-4-24 15,0 0-2-15,20 0-17 16,20-12 43-16,9-12 11 16,7-4-5-16,2-4 7 15,-7-2 2-15,-6 2-3 16,-10 4 3-16,-10 6-8 16,-14 6 8-16,-11 6 6 0,-2 6-21 15,-36 4-37 1,-16 0 23-16,-12 12 14 0,-5 6 1 15,1 2 7-15,15-2 4 16,14-4-11-16,16-6-1 16,12-4-5-16,13-2-13 15,0-2-4-15,19 0-49 16,20 0 71-16,13-12 27 16,7-6-18-16,1-4 5 15,-6-2-7-15,-9 4 2 16,-16 6-3-16,-11 4 9 15,-16 8-3-15,-2 2 10 16,-25 0-22-16,-23 2-21 16,-21 18 21-16,-14 2 14 0,-2 4-13 15,2 0 1-15,17-2 8 16,15-8-10-16,18-4-2 16,17-4-10-16,16-6-31 15,8-2-37-15,35 0 47 16,17-4 33-16,11-14 22 15,5-4-10-15,-4-2-6 16,-12 2 9-16,-12 2 12 16,-14 4 1-16,-12 6 0 15,-11 4-8-15,-11 4 3 16,0 2-20-16,-19 0-3 16,-21 0-32-16,-12 10 32 15,-6 6 5-15,0 2-5 0,2 2-11 16,8-4 1-16,9-4 8 15,11-2-8-15,12-4 8 16,10-4-7-16,6-2-14 16,0 0-4-16,22 0-13 15,16-4 40-15,8-10 27 16,10-6-5-16,0 0-4 16,-5-2 10-16,-11 2-6 15,-9 3 5-15,-13 8-3 16,-9 3 1-16,-7 2-5 15,-2 4 6-15,-13 0-26 16,-23 0-12-16,-12 1 12 16,-13 14 12-16,-1-1-12 0,4 0-14 15,9-2-3-15,13-2 8 16,14-4 3-16,11-4 5 16,9-2-14-16,2 0-31 15,0 0 1-15,6 0-30 16,14 0 75-16,5-8 19 15,1-4-3-15,-1 0 4 16,-5 0 12-16,-5 1-18 16,-7 6 4-16,-4 3-5 15,-2 0-1-15,-2 2-3 16,0 0-3-16,0 0-6 16,-2 0-1-16,-14 0-96 15,-9 0 97-15,-1 8 0 16,-1 0 0-16,7-2 0 0,9-2-2 15,4-2 1-15,7-2-7 16,0 0 7-16,0 0-30 16,0 0-19-16,18 0 30 15,5-2 20-15,1-8 20 16,0-2 7-16,-1-1-6 16,-9 6 19-16,-6 3-6 15,-6 1-5-15,-2 3-1 16,0 0-16-16,-6 0 0 15,-19 0-12-15,-4 7 10 16,0 0-1-16,2 2-7 16,12-3 7-16,13-4-9 15,2-2-20-15,44 0-20 0,18-13 40 16,21-9 36-16,11-1-18 16,-17-1-16-16,-3-1 29 15,-23 6 12-15,-22 6 11 16,-17 8-17-16,-12 2-11 15,0 3-19-15,-29 0 4 16,-16 10-19-16,-11 10 8 16,-9 11-27-16,-37 29-58 15,13-4-116-15,4-12-394 0</inkml:trace>
  <inkml:trace contextRef="#ctx0" brushRef="#br0" timeOffset="142470.76">3815 4979 722 0,'0'0'238'0,"0"0"-118"16,0 0-14-16,0 0-5 16,0 0-24-16,0 0-9 15,0 0 24-15,0 0 4 16,0 0-4-16,0 0-9 0,0 0-25 15,0 2-15-15,0-2-15 16,0 0-2-16,0 0-4 16,0 0 6-1,0 0 10-15,0 0-6 0,0 0 23 16,0 0 2-16,0 0 5 16,0 0-3-16,0 0 5 15,0 0-15-15,0 0-19 16,0 0-5-16,0 0-6 15,0 0-3-15,0 0-15 16,0 0 0-16,0 0 1 16,0 0-1-16,0 0 8 15,0 0-9-15,0 0 0 16,0 0-9-16,0 0-4 0,0 0-1 16,0 0 4-16,0 0 8 15,0 0 2-15,2 0 0 16,6 0 30-16,5 0-5 15,2-2-5-15,7-6 5 16,3-4-10-16,2-4-3 16,0 0 3-16,-4-2-14 15,-2 1 13-15,-5 2-13 16,-3-2 8-16,-5 3-8 16,0 0 8-16,-2 2 0 15,1 1-4-15,-3-4-4 16,0 3-1-16,1 0 7 15,-2 0-5-15,-1 2-1 0,-2 0 0 16,2-2 1-16,-2 0-1 16,0-2 7-16,0 2-7 15,0-2 8-15,0 2-9 16,0 0 1-16,0 2-1 16,0-2 1-16,-2 2 0 15,0 0 0-15,-4 2 8 16,2-2-8-16,0 0 0 15,0 2 1-15,-1 0-2 16,1 1 1-16,0 2 0 16,1 1-1-16,0-1 0 15,1 1 0-15,0 3 0 16,-2-3 0-16,-1 0 0 16,1-2 0-16,-2-1-1 15,-2 1 1-15,0 2 0 0,1-1 0 16,-2-1 0-16,0 2 0 15,2 0-1-15,-3-3-8 16,-1 3 8-16,3 1 0 16,-2-1-11-16,0 0 2 15,-1-1 8-15,5 1 1 16,-1 0 1-16,0 0-1 16,2 3 1-16,-1-2 0 15,0 1 0-15,1 0-6 16,-1 0 0-16,-2 2 6 15,4-2-1-15,0 2 1 16,-1-2 2-16,1 1-1 0,0 1 5 16,2-3-6-16,-4 2 0 15,0-2 1-15,2 1 8 16,-3-2-9-16,-3 2-7 16,2-1 7-16,-3 0-1 15,-1-1-8-15,1 0 2 16,-1 2-2-16,0-2 9 15,3 0 1-15,0 2 11 16,3-2-12-16,-1 0-1 16,2 2 1-16,1 0 0 15,0 0 1-15,-1 0-1 16,3 2 6-16,-5 0-6 16,2-2 0-16,-3 2-17 0,-1 0 17 15,0 0-9 1,0 0 8-16,2 0-5 0,1 0 4 15,2 0-4-15,-3 0-16 16,2 0 10-16,-4 2-18 16,-5 6 23-16,1 0-2 15,0 2 8-15,-3 0 1 16,3-2 6-16,-1 2-6 16,-1-2 0-16,1 2-7 15,2 2 4-15,-5 4 2 16,2 0 0-16,-1 5 1 15,3 0-1-15,3 1-11 16,-2-1 11-16,5-3 1 16,5 0 0-16,0-4-1 15,2 2-12-15,0 0 11 0,0 2-4 16,0 4-1-16,2 0 14 16,7 2-6-16,3 0 0 15,0 0-2-15,2-2 1 16,2-2 0-16,-1 0-1 15,1-2 1-15,1 0 1 16,-1-3-1-16,-4-4 1 16,1 0 0-16,-5-4-1 15,3 0 6-15,1-1-7 16,-1-5 2-16,3 4 10 16,1-3-11-16,3-2 17 15,-3 0 2-15,3 0-6 0,-3 0-2 16,4 0 5-16,1 0-15 15,4-8 8-15,7-2 3 16,1-4-5-16,4 2-5 16,-8-2-1-16,-2 4 1 15,-7 2-1-15,-6 1 0 16,-4 4 5-16,-2-1 0 16,-3 0-5-16,0 0 11 15,-1 0-3-15,-1-2 0 16,-2 2 9-16,0-3 1 15,0 3 7-15,0-2-4 16,0 2-6-16,0 0-5 16,0 0-10-16,0 2 1 15,0 0-2-15,0 2 0 16,0 0-93-16,0 12-139 0,14 10-464 16,3-4 143-16</inkml:trace>
  <inkml:trace contextRef="#ctx0" brushRef="#br0" timeOffset="145108.69">10671 4941 798 0,'0'0'279'0,"0"0"-155"15,0 0 10-15,0 0 18 16,0 0-28-16,0 0-19 15,0 0-21-15,0-10-6 16,0 8-6-16,0 2 5 16,0 0 4-16,0 0-37 15,0 0-16-15,0 0-22 16,0 0 10-16,0 0-16 16,0 0-4-16,0 0 4 15,0 0 0-15,0 0 1 16,0 0 0-16,0 0 1 15,0 0-1-15,0 0 8 0,0 0-9 16,0 0-6-16,9 0 6 16,5 6 9-16,3 0 1 15,5 0 1-15,1-3 11 16,3 0 22-16,1-3-33 16,0 0 11-16,2 0-16 15,0 0 4-15,-2 0-8 16,-3 0 4-16,-6 0-4 15,-5 0 4-15,-2 0-5 16,-4-3 11-16,0 2 9 16,0-3 10-16,6-5 2 15,3 0-23-15,1-4 9 16,3-1-18-16,1 3 8 16,-2-1-7-16,-3 2-1 15,-5 3 4-15,-5 6-4 0,-1-2-2 16,-2 3 1-16,-1-1 0 15,0 1-1-15,5-3-4 16,1 1 5-16,6-2 1 16,-3 3 0-16,1-6-1 15,1 1 7-15,-2-2 1 16,-4 0 4-16,4-2-12 16,0-2 22-16,-5 2-2 15,4 0-14-15,-2 0 4 16,-1 4-9-16,-1-2 0 15,2 0 0-15,0 2-1 16,-1-2 1-16,-1-2 0 0,-2 0 9 16,2-2-2-16,-4-4-8 15,0-2 9-15,-2-2-3 16,0-4-5-16,0 2 0 16,0-2 1-16,0 0-1 15,0 0-1-15,-2 2 0 16,-3 1 0-16,-4-1 0 15,0 2 1-15,-1 0-1 16,-2 0 0-16,-3 0 1 16,1 2-1-16,1 2 0 15,-1 2 0-15,3 2 0 16,0 2 5-16,2 0-5 16,2 4-1-16,1-2 0 0,-3 2 0 15,1-2 0 1,-2 2 1-16,1 2 0 0,-1-2-6 15,-2 2-7-15,1 2-3 16,-1 0-13-16,-1 0 29 16,-2 2-28-16,1 0 27 15,-4 0 1-15,-6 0 10 16,-3 0 1-16,1 0-2 16,-3 0-2-16,2 0 1 15,2 0-2-15,-1 0 8 16,6 0-14-16,-5 0-1 15,2 0 1-15,-1 4 0 16,2 0 0-16,0 2 0 16,-1-2 0-16,4 4-1 15,-2-2 1-15,3 0-1 0,1 2 1 16,1 2-1-16,1 2-8 16,-1 0 8-16,0 6-11 15,-2 2 12-15,3 2-1 16,-1 2 0-16,3 2 1 15,4-4-1-15,2 1 1 16,1-1-2-16,1 0 1 16,3 0-5-16,0 0 6 15,2 0-2-15,0-2-5 16,0 0 6-16,0-2-1 16,9-4-4-16,-1 0-1 15,2-2 7-15,-2 0-1 16,-1-2 1-16,-1 0 0 0,4 0 1 15,-1 0 0-15,1 0-1 16,4 0 0-16,-3-2 0 16,4 0 0-16,-1-2 0 15,-1-2-1-15,1 2 1 16,-1-4 0-16,-3 2 11 16,-2-2-2-16,1-2 3 15,-5 0-1-15,1 2-4 16,-3-2 5-16,1 0-12 15,-1 0 1-15,0 0 11 16,-2 0 7-16,2 0-10 16,-2 0-9-16,2 0 1 0,-2 0 1 15,0 0-1 1,0 0 1-16,0 0-1 0,0 0 5 16,0 0 8-16,2 0-14 15,-2 0 1-15,3 0 0 16,-3 0 4-16,0 0-4 15,2 0 0-15,-2 0 6 16,0 0-6-16,0 0 14 16,0 0 0-16,0 0 0 15,0 0-15-15,0 0-1 16,0 0 1-16,0 0 0 16,0 0-30-16,0 0-144 15,0 0-463-15,-13 0-311 0</inkml:trace>
  <inkml:trace contextRef="#ctx0" brushRef="#br0" timeOffset="150410.94">6499 5578 155 0,'0'0'138'0,"0"0"-64"16,0 0 53-16,0 0 46 15,0 0 9-15,0 0-48 16,6-26-50-16,-6 22-5 15,0 0-18-15,0 1-17 16,0-2-1-16,0 3-4 16,0-2 47-16,0 2-12 0,0 0-28 15,0 0-5 1,-3 2 30-16,0-2-6 0,-1 2-1 16,2-2-3-16,-2 2-5 15,0-2-3-15,-1 0 8 16,3 2-17-16,0-2-1 15,2 2-2-15,0 0-32 16,0 0-9-16,0 0-14 16,0 0 1-16,0 0-15 15,0 0 22-15,0 0-4 16,0 0-3-16,0 0 5 16,0 0 8-16,0 0-17 0,0 6 17 15,0 4 19-15,9 1 0 16,1 2 12-16,2-1-8 15,-1 0-8-15,0-2 1 16,-2 1 7-16,0-6-16 16,-3 0 25-16,1-4-15 15,0 2 23-15,0 1-11 16,1-3 24-16,1 1-23 16,3 1-6-16,1-2-5 15,3-1 9-15,-1 0-10 16,5 0-9-16,3 0 10 15,1-4-5-15,2-6-4 16,3 0-10-16,-2 1 1 16,-2-1 5-16,-8 3-5 15,-1 1-1-15,-5 2 5 0,-1 2-5 16,-4 0 0-16,-1 1 13 16,-1-2-12-16,-2 1 10 15,2-2-4-15,1-2-7 16,2-4 20-16,0-2-20 15,1-2 2-15,1 4-1 16,-4 0 8-16,-1 4-9 16,-1 4-1-16,-3 0 1 15,2 0 1-15,0-2 0 16,-2 0 0-16,2 0 0 16,0-2 6-16,3-2-1 15,-1-2-5-15,0-4 5 16,4 0-5-16,-2-2 5 0,-2 0-9 15,3 0 4-15,-5-2-1 16,3 0 17-16,-5-4-17 16,0-2 0-16,0-1 0 15,0 2 1-15,0-2 1 16,-3 0-1-16,-8 2 9 16,3 1-8-16,-4 6-2 15,1 0 1-15,0 4-1 16,-2 0 0-16,0 0-5 15,-1 0 5-15,-1 2 0 16,1 0 7-16,3 2-7 16,-2 0-7-16,-1 4-1 0,3 0-32 15,-3 0-20 1,3 4 20-16,3 0 23 0,-4 0 17 16,3 0 0-16,-1 0 2 15,-6 0-1-15,1 0 0 16,-6 6-1-16,-2 2 2 15,2 2-1-15,-2-2 6 16,3 0-6-16,-2 2-1 16,2-2 1-16,2 2-1 15,1 0 0-15,0 0-6 16,5 0 5-16,0 2-1 16,1 0-5-16,5-2-2 15,1 2 3-15,1 2-6 0,2-2 11 16,2 5-1-1,0-2 1-15,-3 1 1 0,3 3 0 16,0-1 5-16,-3-2-4 16,1-2-1-16,0-3 0 15,0 0 1-15,0-4 0 16,0 0 0-16,0-3-1 16,-1 2 1-16,3-2 0 15,-2 0-1-15,0 2 0 16,2-4 9-16,0 2-9 15,0-2-5-15,0 0 4 16,0 0 1-16,0-2-1 16,0 2 1-16,0-2-1 15,0 2 1-15,0 0-1 16,0-2 0-16,0 2 1 0,0 0-6 16,0 0 4-16,0 0 2 15,0-2 0-15,0 4 2 16,0 0-1-16,0 4-1 15,-4 26-22-15,-6 0-172 16,-1-6-318-16</inkml:trace>
  <inkml:trace contextRef="#ctx0" brushRef="#br0" timeOffset="153018.79">12707 6132 918 0,'0'0'333'0,"0"0"-224"16,0 0-63-16,0 0 81 15,0 0 17-15,0 0-23 16,0 0-47-16,0 0-8 16,0 0 8-16,0 0-28 15,0 0-18-15,0 0 0 16,0 0 5-16,0 0-16 16,0 2-9-16,9 2-7 15,16 2 18-15,10-2 9 16,13 2 6-16,6 0-16 15,5 0 0-15,1-2 1 16,-4 2-19-16,-1-2 9 16,1 0 1-16,-2-4-1 0,1 0-3 15,1 0 9 1,-2 0-8-16,-6 0-6 0,-5-2 5 16,-5-4 6-16,-5-2-6 15,-6 0 15-15,-7-2-2 16,-2-2 6-16,-2 2 4 15,-6-4-6-15,4 2-8 16,-3-2 2-16,0 1 0 16,1-1-11-16,-2 0-5 15,3 1 0-15,-3-1 1 16,-1 1 5-16,-3 1-6 16,1-2 8-16,-2 3 5 0,1-6-14 15,-1-1 0 1,1 0 1-16,-2-4 0 15,4 2 13-15,-4-2-14 0,1 2 0 16,-3 0 1-16,-2 2 12 16,0 0-7-16,0 2-6 15,0 0-5-15,0 0 5 16,-9 2 0-16,-1-2 9 16,2-1-9-16,-1 3-8 15,0 0 7-15,0 2 0 16,0 1 0-16,-1-2 1 15,-4 1-17-15,3 2 17 16,-5-2 0-16,3 2-8 16,-1 0 7-16,-1 0 1 15,-1 2-22-15,-2-2 22 0,2 2 0 16,1 0 0-16,-1 2-7 16,1-2-4-16,1 2 11 15,-1-2 0-15,-1 2 2 16,-1-4 7-16,-4 2-8 15,2-2 7-15,-4 0-7 16,3 0-1-16,0 2 0 16,0 0 0-16,2 0 0 15,-2 2-6-15,2-2 12 16,-2 2-8-16,3 0 8 16,1 2-6-16,0 0 0 15,3 2 0-15,0 0 0 16,-1 0 0-16,1 2-11 0,-6 0 10 15,4 0 1-15,-3 0 7 16,3 0-7-16,1 0 0 16,1 0 0-16,-1 0 1 15,1 2-1-15,0 0 0 16,-3 0-1-16,3-2 1 16,-1 2 1-16,1 2-1 15,0 0 0-15,2 2-5 16,-2 2 4-16,-3 2 1 15,-5 4 0-15,4-2 0 16,-3 2 0-16,2 0-7 16,2-2 16-16,1 0-9 15,1 0 0-15,4-2 0 0,0 0 0 16,-1 0-14 0,-2 2 13-16,1 2 0 0,2 3 1 15,1-3-2-15,2 1-7 16,0 2 8-16,1 1 1 15,-1 1 0-15,3 0 0 16,-4-3 1-16,4 0 0 16,2-2-1-16,-2-2 0 15,4-2 1-15,0-2-1 16,-3 2-1-16,3-2 1 16,0 0 1-16,-2 0-1 15,0 0 0-15,2 2 1 16,-2 2 1-16,0 0-2 15,2 0 0-15,0 0 2 0,0-2-2 16,0 2 0-16,0 0-1 16,0-2 1-16,0 2 8 15,0 0-7-15,0 0-1 16,0-2-1-16,4 2 1 16,3-2 7-16,-1 0-7 15,2-2 0-15,-4 0 1 16,2-4 5-16,-1 2-6 15,-1-2 1-15,2 0-1 16,2 1 1-16,0-1 12 16,1 0-8-16,3 1-5 15,-1 0-1-15,-1 0 1 16,2 2 0-16,-1-3 1 0,-2 0 6 16,-5-1-7-16,1 0 0 15,-3-3 5-15,1 1 5 16,-1-1-9-16,-2 0 9 15,2 0 1-15,0 0 2 16,2 3-12-16,-2-3 7 16,3 0-2-16,-1 0-6 15,1 2 0-15,0-2 1 16,-3 2 5-16,0-2 2 16,-2 0-8-16,0 0 1 15,0 0 6-15,0 0-7 16,-12 6-30-16,-16 2-190 15,-13-2-783-15</inkml:trace>
  <inkml:trace contextRef="#ctx0" brushRef="#br0" timeOffset="154384.84">9651 7002 795 0,'0'0'270'16,"0"0"-107"-16,0 0-9 16,0 0-7-16,0 0-3 15,0 0-4-15,0 0-35 0,-18-30-25 16,15 28-6-16,3 0-19 15,-2 2-14-15,2 0-13 16,-2 0-19-16,0 0-1 16,-5 0-8-16,-2 0-1 15,-2 12 1-15,0 2 0 16,0 0 2-16,2-2-2 16,5 2-5-16,1-2-1 15,3 2 6-15,0 0-8 16,5 0 8-16,12 2 6 15,3-3 12-15,7-3-17 0,0-6 27 16,4-4-19 0,0 0 7-16,1 0 2 0,-1-9-9 15,-2-4 19 1,-2-1-1-16,-7-3 8 0,2 1-4 16,-8 0-4-16,-4-2 0 15,-5 0-6-15,-3 0 14 16,-2-2-14-16,0 0-11 15,-17 0-10-15,-6 2-40 16,-4 4 12-16,-2 2 27 16,0 6 1-16,0 2-1 15,0 4 1-15,0 0-10 16,3 0 10-16,6 0 0 16,2 6-19-16,5 4-64 15,1 2-13-15,5 4-33 16,7 12-53-16,0-4-128 15,7-4-225-15</inkml:trace>
  <inkml:trace contextRef="#ctx0" brushRef="#br0" timeOffset="155035.7">10332 6938 1245 0,'0'0'327'16,"0"0"-224"-16,0 0-27 16,0 0-17-16,0 0-1 15,0 0-17-15,-126-10-3 16,84 20-17-16,1 10-20 15,3 4 5-15,7 2-5 16,11 2-1-16,9-4-2 16,11-2 2-16,0-2 8 15,0-5-8-15,17-5 0 16,8-6 7-16,4-4 12 16,4 0 9-16,3-11 17 15,-1-10-18-15,-4-6-14 16,-2-1 5-16,-4-2-6 0,-7 2 14 15,-9 6 17-15,-5 6-9 16,-4 6 10-16,0 6 30 16,0 4-17-16,0 0-57 15,0 26-3-15,0 36-18 16,0 43 21-16,0 31 0 16,0 14 14-16,16-7-12 15,-3-17 5-15,-8-32-6 16,-5-21-1-16,0-26 6 15,0-12-5-15,0-8 0 16,-16 0-1-16,-2-9 0 16,-9-13 9-16,-2-5 10 15,-2-19-1-15,-2-23-3 16,2-17-1-16,1-9-6 16,9-4-7-16,7 6-1 0,10 8 10 15,4 13-2-15,0 13-8 16,16 10-15-16,7 10-37 15,8 6-62-15,19 6-46 16,-10 0-222-16,-4 0-570 0</inkml:trace>
  <inkml:trace contextRef="#ctx0" brushRef="#br0" timeOffset="157417.03">10520 7323 250 0,'0'0'85'0,"0"0"-42"16,0 0 39-16,0 0 15 15,0 0-46-15,0 0-34 16,0 0-12-16,0-2-5 16,0 2-54-16,0 0-58 15,0 0-7-15,0 0 31 0,0 0 35 16,0 0 47-16,0 0 6 15,0 0 88-15,0 0 38 16,0 0 12-16,0 0 34 16,0 0-36-16,0 0-34 15,0 0-15-15,0 0-23 16,0 0-35-16,0 0 4 16,0 0-4-16,0 0-6 15,0 0 7-15,0 0 1 16,0 0 4-16,0 0 10 15,0 0-5-15,0 0 18 16,0 0 2-16,0 0-5 16,0 0 15-16,0 0-10 0,0 0-18 15,0 0-20-15,0 0-7 16,0 0-8-16,0 0-7 16,0 0 0-16,0 0 2 15,0 0-1-15,0 0 8 16,0 0 1-16,0 0 12 15,0 0 22-15,0 0-4 16,0 0 5-16,0 0-14 16,0 0-5-16,0 0-5 15,-3 0 1-15,1 0 1 16,0 0 1-16,2 0 4 16,0 0 3-16,0 0-8 15,0 0-1-15,0 0-8 16,0 0-1-16,0 0-6 0,-2 0 1 15,2 0-8-15,0 0 8 16,0 0-8-16,0 0 6 16,0 0-6-16,0 0 6 15,0 0 4-15,0 0-1 16,0 0 6-16,0 0 1 16,0 0 4-16,0 0-7 15,0 0 5-15,0 0 0 16,0 0 5-16,0 0 0 15,0 0 3-15,0 0-5 16,0 0 6-16,0 0-6 0,0 0 10 16,0 0-6-1,0 0-1-15,0 0 1 0,0 0-5 16,0 0-7-16,0 0 2 16,0 0 0-16,0 0-15 15,0 0 9-15,0 0-3 16,0 0-5-16,0 0 0 15,0 0 0-15,0 0 0 16,0 0 1-16,0 0 7 16,0 0-8-16,0 0 9 15,0 0-1-15,0 0-3 16,0 0-1-16,0 0-4 16,0 0 9-16,0 0-8 15,0 0-2-15,0 0 1 16,0 0 2-16,0 0-2 0,0 0 7 15,0 0-8-15,0 0 17 16,0 0-8-16,0 0 1 16,0 0-1-16,0 0 0 15,0 0-8-15,0 0 0 16,0 0 10-16,0 0-10 16,0 0-1-16,0 0 0 15,0 0-1-15,0 0 0 16,0 0 1-16,0 0 4 15,-5 0-4-15,-4 4-60 16,-53 14-96-16,1 2-180 16,-16-4-758-16</inkml:trace>
  <inkml:trace contextRef="#ctx0" brushRef="#br0" timeOffset="158452.64">5841 6832 1081 0,'0'0'246'0,"0"0"-117"0,0 0 19 15,0 0 32-15,0 0-35 16,0 0-62-16,0 0-35 16,15-7-15-16,-6 6 27 15,4-3-10-15,1-1-1 16,3 0-14-16,4-2-11 16,6 1 7-16,4-2 0 15,6 1-11-15,3-1-4 16,1-1-9-16,-1 1 1 0,-5 0-8 15,-3 4 6-15,-10 1-5 16,-9-1-1-16,-7 1-38 16,-6 3-73-16,0 0-62 15,-15 0-150-15,-11 0-257 16,-6 0-283-16</inkml:trace>
  <inkml:trace contextRef="#ctx0" brushRef="#br0" timeOffset="158945.7">6110 6641 1189 0,'0'0'293'0,"0"0"-78"16,0 0 7-16,0 0-36 0,0 0-60 15,0 0-46-15,0 0-36 16,3-2-23-16,-3 2-11 15,0 0-8-15,4 0-2 16,7 0 1-16,5 0 15 16,3 0-16-16,8 0 3 15,2 0-3-15,0 0 0 16,-2 0 2-16,-2 0-1 16,-5 0 5-16,-7 2-6 15,-4 0 0-15,-6 2 0 16,0-2-16-16,-3 2-2 15,0 0-13-15,0 4-6 16,0 0 14-16,0 6 23 0,-4 1 1 16,-5 0 0-1,0 2 7-15,3-4-7 0,-1 0 7 16,2-2-1-16,-1 3-7 16,1 1-1-16,-1 0 1 15,0 4 1-15,0-6 6 16,2 0-6-16,2-8-1 15,2 0 2-15,0-3-1 16,0-2 0-16,0 0-1 16,0 0-39-16,0 0-40 15,0 0-98-15,0 0-189 16,0 0-222-16</inkml:trace>
  <inkml:trace contextRef="#ctx0" brushRef="#br0" timeOffset="159384.9">6975 6579 1136 0,'0'0'323'15,"0"0"-224"-15,0 0-13 16,0 0 93-16,0 0-31 16,0 0-82-16,0 0-42 15,0-2-24-15,0 12 0 16,0 6 10-16,0 4 12 15,-2 6 0-15,-1 4 9 16,3 4-6-16,-2 5 0 16,-1 1-10-16,1 2 13 15,0-2-5-15,0 0-12 16,0-6-2-16,2-4-8 16,-3-2 12-16,3-4-13 15,-2-4-10-15,2-2-61 16,-4-6-84-16,2-4-161 15,0-8-367-15</inkml:trace>
  <inkml:trace contextRef="#ctx0" brushRef="#br0" timeOffset="159953.99">7262 6765 1363 0,'0'0'167'0,"0"0"-167"16,0 0-9-16,0 0 9 15,0 0 32-15,0 0 19 16,0 0 12-16,0 89-8 15,0-65-25-15,6-2-11 16,6-2-2-16,-1-2 12 16,0-6 20-16,-2-4-20 15,0-2 31-15,0-4-17 16,-2 0 22-16,2-2-21 16,1 0 17-16,7 0-1 0,-2-10 7 15,5-6-29 1,3-4-18-16,-2-2-9 0,-3-2 7 15,-3-2-1-15,-1 0-16 16,-7 4 13-16,-5 2 1 16,-2 2 0-16,0 3 9 15,0 5-5-15,-6 2-8 16,-8 1-1-16,-1 0-10 16,-8 3-26-16,-6 4 24 15,-2 0-5-15,-7 0 5 16,-2 0-4-16,2 12-6 15,0 2-8-15,5 0-17 16,6 0-9-16,5 1-24 16,8-4-22-16,4 2-56 15,7-5-114-15,3 0-96 0,0-8-433 16</inkml:trace>
  <inkml:trace contextRef="#ctx0" brushRef="#br0" timeOffset="160868.71">7440 6278 1066 0,'0'0'307'0,"0"0"-174"15,0 0 20-15,0 0 46 16,0 0-54-16,0 0-71 16,0 0-44-16,27-18-15 15,2 6 2-15,5 0-15 16,3 4-1-16,-1 0 0 15,-5 6-1-15,-6 2 0 16,-7 0-1-16,-5 0-8 16,-9 0-11-16,-2 2-17 0,-2 10 16 15,0 0 10-15,-8 4 11 16,-8 0 0-16,5-1 1 16,0-6-1-16,5-3-8 15,6-2-1-15,0-2-21 16,0 0-29-16,10 0 29 15,15 0 29-15,8-2-3 16,5 0 4-16,4 0 7 16,-3 0-5-16,-4 0 4 15,-6 0 1-15,-7 0-7 16,-6 0 0-16,-10 0-1 16,-6 0-8-16,0 9 9 15,-6 0 0-15,-23 9 22 0,-9 2 12 16,-5 2-19-16,1-1-14 15,0-6 17-15,3-4-12 16,6-4 4-16,4-3 0 16,8-1 5-16,2-3 17 15,9 0-1-15,-1 0-9 16,10 0-9-16,-1 0-5 16,2 0-8-16,0 0-83 15,2 0-237-15,10 0-561 0</inkml:trace>
  <inkml:trace contextRef="#ctx0" brushRef="#br0" timeOffset="163496.94">10595 7441 918 0,'0'0'187'0,"0"0"-136"16,0 0 22-16,0 0 55 15,0 0-37-15,0 0-47 16,0 0-27-16,0 0 7 15,0 0 0-15,0 0 17 16,0 0 14-16,0 0 7 16,0 0 6-16,0 0 16 15,0 0-7-15,0 0-21 16,0 0-15-16,0 0-15 16,0 0-5-16,0 0-9 0,0 0 4 15,0 0-2 1,0 0 7-16,0 0-2 0,0 0 2 15,0 0 1-15,0 0 2 16,0 0 2-16,0 0 4 16,0 0 13-16,0 0-12 15,0 0 3-15,0 0-6 16,0 0 2-16,0 0-11 16,0 0-1-16,0 0 0 15,0 0-6-15,0 0-3 16,0 0 0-16,0 0-9 15,0 0 13-15,0 0-4 16,0 0 6-16,0 0 2 16,0 0-4-16,0 0-4 15,0 0 10-15,0 0-8 16,0 0-5-16,0 0-5 16,0 0 1-16,0 0-1 0,0 0-1 15,0 0 1-15,0 0-1 16,0 0 1-16,0 0 1 15,0 0-1-15,0 0 5 16,0 0 0-16,0 0 0 16,0 0-5-16,0 0 17 15,0 0-4-15,0 0-5 16,0 0-8-16,0 0 5 16,0 0-6-16,0 0 2 15,0 0 2-15,0 0-2 16,0 0-2-16,0 0 0 15,0 0 2-15,0 0-2 16,0 0 0-16,0 0-8 0,0 0 8 16,0 0 0-16,0 0 1 15,0 0 5-15,0 0-6 16,0 0 0-16,0 0 1 16,0 0-1-16,0 0 0 15,0 0-7-15,0 0 7 16,0 0 8-16,0 0-8 15,0 0 1-15,0 0-1 16,0 0-7-16,0 0 6 16,0 0 1-16,0 0 0 15,0 0 0-15,0 0 1 16,0 0-1-16,0 0 0 16,0 0 0-16,0 0 10 15,0 0-10-15,0 0 8 0,0 0-7 16,0 0 10-16,0 0-5 15,0 0-6-15,0 0 0 16,0 0-6-16,0 0 6 16,0 0 0-16,0 0 0 15,0 0 1-15,0 0 0 16,0 0 7-16,0 0 6 16,0 0 6-16,0 0 1 15,0 0-2-15,0 0-10 16,0 0 17-16,0 0-10 15,0 0 20-15,0 0-21 0,0 0 9 16,0 0-6 0,0 0-3-16,0 0-2 0,0 0-7 15,0 0-1-15,0 0-5 16,0 0-1-16,0 0-10 16,0 2 2-16,0 2-7 15,0 2-4-15,0 4 9 16,2-2 11-16,0 2 6 15,3-3-5-15,-2-2-1 16,-3-1 0-16,2-2 1 16,-2-2 0-16,0 0 6 15,0 3-7-15,0-3 0 16,0 0 0-16,2 0 2 16,-2 0-2-16,0 1 0 15,0 3-1-15,0 4 0 0,0 5 1 16,0 1 1-16,2 0 7 15,-2 0-8-15,0-2 0 16,2-1 6-16,-2-2-6 16,0-1 0-16,0 2 0 15,0-4-2-15,0 1 2 16,0 0-1-16,2-1 2 16,-2 0 1-16,3-2-2 15,-3-2-1-15,0 0 0 16,2-2 1-16,-2 2 0 15,0-2 0-15,0 0 5 16,0 0-4-16,0 0-2 16,0 0 1-16,0 0 0 0,0 0 0 15,0 0 1 1,0 0 0-16,0 0 0 0,0 0 0 16,0 0-1-16,0 0-6 15,0 4-113-15,0 2-209 16,0-6-223-16</inkml:trace>
  <inkml:trace contextRef="#ctx0" brushRef="#br0" timeOffset="164151.93">10939 7479 1128 0,'0'0'511'16,"0"0"-336"-16,0 0-24 16,0 0 0-16,0 0-29 15,0 0-35-15,0 0-7 0,-10-22-29 16,10 20-9-16,-2 2-10 16,2 0-7-16,-2 0-4 15,0 0-21-15,-5 0 0 16,-6 10-13-16,2 6 13 15,-6 5 0-15,9-2-1 16,1 3 0-16,7-1-4 16,0 1 5-16,0 0 9 15,11-2-8-15,10-2 6 16,1-2 2-16,5-4 0 16,2-4 0-16,4-6 16 15,5-2 1-15,0 0 4 16,-1-10-17-16,-1-6 5 0,-5-6 1 15,-6-4-4-15,-3-5 2 16,-7-1-4-16,-3 0-3 16,-10 2 2-16,-2 6-3 15,0 4-9-15,-17 4 12 16,-8 6 6-16,-12 2-16 16,-2 6-2-16,-3 2 0 15,-3 0-23-15,3 0-35 16,0 2-36-16,-28 16-59 15,10-4-117-15,0-1-532 0</inkml:trace>
  <inkml:trace contextRef="#ctx0" brushRef="#br0" timeOffset="166039.57">7358 7122 770 0,'0'0'280'16,"0"0"-206"-16,0 0-5 15,0 0 96-15,0 0-12 0,0 0-41 16,0 0-45-16,0 0-28 16,0 0-4-16,14 6 49 15,3 1-1-15,1 0-4 16,1 1-20-16,4 2-12 16,0 2-6-16,6 1 8 15,2-1-15-15,9 4-3 16,7 0 12-16,3 2-21 15,8 0 6-15,5 0-4 16,-1 4-4-16,5 0-9 16,0 0 1-16,0 2 3 15,4-2 1-15,-2-4-10 16,1 0 12-16,-4-4-1 16,-1 0 1-16,0-2 0 0,-1 2-2 15,3 3-1-15,-3-4-1 16,0 4-1-16,-7-3 15 15,-1-4-13-15,-5-1-7 16,-2-2 5-16,-2-5 2 16,-1-2 3-16,3 0 6 15,3 0-3-15,1 0-9 16,5 0 3-16,0 0-8 16,-2 0-6-16,2 4-1 15,-2 0 1-15,1 2-1 16,-3-1 1-16,1 2 0 15,-3-1 0-15,-4-2 6 16,2 1-6-16,-2 0 0 0,2 1-1 16,-3-2 1-16,1 2 0 15,-2 0 0-15,-7 0 0 16,-3-2 0-16,-5 0 0 16,-6-2 0-16,-5 0 9 15,-3 0-10-15,2-2 0 16,-2 2 5-16,3-2 6 15,3 0-5-15,-2 0 4 16,4 0-4-16,0 0-6 16,-1 0 1-16,1 0 8 15,-1 0-9-15,1 0-1 16,-3 0 0-16,1 0 1 16,-2 0 6-16,-2 2-6 0,-2-2 1 15,-1 0 3 1,-3 0-2-16,-1 0 3 0,-2 0-4 15,-3 0 8-15,-3 0-9 16,1 0 1-16,-5 0-1 16,3 0 12-16,-3 0-11 15,0 0 5-15,0 0-6 16,0 0 0-16,0 0 11 16,0 0-11-16,2 0 0 15,-2 0-1-15,0 0 1 16,0 0 0-16,0 0 0 15,0 0-1-15,2 0 1 0,-2 0 11 16,0 0-11 0,0 0 1-16,0 0 22 0,0 0 2 15,0 0 11-15,0 0 10 16,0 0 2-16,0 0-9 16,0 0-6-16,0 0-10 15,-2-2-14-15,-3-4-8 16,0 0 1-16,-1 0-1 15,-1-2 5-15,1 0-6 16,-1 0 0-16,0 1-8 16,0 2-1-16,-3-1-6 15,-2 2 0-15,-1 0-1 16,0 0 1-16,1 0 7 16,1 2 2-16,5 2 5 15,4 0-5-15,0 0 5 0,2 0-8 16,0 0-4-16,0 0 4 15,0 0-5-15,0 0 4 16,0 0-2-16,0 0 0 16,0 0-12-16,0 0 3 15,0 10 20-15,6 2-5 16,5 0 6-16,3 0 0 16,-1 0 0-16,0-2 0 15,1 0 9-15,-4-4-8 16,-3-2-1-16,-2 0 0 15,-1 0 0-15,-4-2-10 16,0 0 4-16,0-2 4 16,0 2-2-16,0-2 2 0,0 4 2 15,-2 2 7 1,-18 4-6-16,-9 6 0 0,-7 2 1 16,-7 4 7-16,1-2 3 15,7-4-12-15,6-2-2 16,11-6 2-16,7-3 0 15,7-4-50-15,4-1-26 16,2-4-97-16,18-16-150 16,7-8-633-16</inkml:trace>
  <inkml:trace contextRef="#ctx0" brushRef="#br0" timeOffset="168567.81">10711 6882 1003 0,'0'0'198'0,"0"0"-144"15,0 0-22-15,0 0 88 16,0 0-2-16,0 0-15 15,0 0-1-15,0 0-29 16,0 0-1-16,0 0-3 16,0 0-6-16,0 0-15 15,0 0-14-15,0 0 4 16,0 0 3-16,0 0 1 0,0 0-10 16,0 0-2-16,0 0-4 15,0 0 7-15,0 0-2 16,0 0 18-16,0 0-8 15,0 0-11-15,0 0-9 16,0 0 3-16,0 0-2 16,0 0-4-16,0 0-6 15,0 0-2-15,0 0 13 16,0 0-22-16,0 0 9 16,0 0-1-16,0 0-8 15,0 0 7-15,0 0-7 16,0 0-1-16,0 0 0 15,0 0 6-15,0 0-6 0,0 0 1 16,0 0 1 0,0 0-1-16,0 0 0 0,0 0 1 15,0 0 5-15,0 0-7 16,0 0 0-16,0 0 6 16,0 0-5-16,0 0 0 15,0 0 1-15,0 0 4 16,0 0 0-16,0 0-5 15,0 0 5-15,0 0 9 16,0 0-8-16,0 0 8 16,0 0 0-16,0 0-7 15,0 0-3-15,0 0-4 0,0 0-2 16,0 0 1 0,0 0 0-16,0 0 0 0,0 0 2 15,0 0-2-15,0 0 0 16,0 0 1-16,0 0-1 15,0 0 1-15,0 0-1 16,0 0 1-16,0 0-1 16,0 0 1-16,0 0-2 15,0 0 0-15,0 0 1 16,0 0 1-16,0 0-1 16,0 0 0-16,0 0 0 15,0 0 0-15,0 0 1 16,0 0 10-16,0 0 6 0,0 0 6 15,0 0 4-15,0 0-8 16,0 0 2-16,0 0-5 16,0 0-8-16,0 0 1 15,0 0 2-15,0 0-10 16,0 0-1-16,0 0 1 16,0 0 0-16,0 0 10 15,0 0-11-15,0 0-1 16,0 0 1-16,0 0 1 15,0 0-1-15,0 0 0 16,0 0 1-16,0 0 0 16,0 0 0-16,0 0 0 15,0 0 0-15,0 0 8 16,0 0-7-16,0 0 8 16,0 0-1-16,0 0-7 0,0 0 5 15,0 0-1-15,0 0-5 16,0 0 5-16,0 0-5 15,0 0 0-15,0 0 0 16,0 0 0-16,0 0 1 16,0 0-1-16,0 0-1 15,0 0 1-15,0 0-1 16,0 0 0-16,0 0 0 16,0 0 0-16,0 0 1 15,0 0 0-15,0 0 0 16,0 0 5-16,0 0-6 15,0 0 1-15,0 0-1 0,0 0 1 16,0 0 0 0,0 0 5-16,0 0-6 0,0 0 0 15,0 0 0-15,0 0 0 16,0 0 0-16,0 0 1 16,0 0-1-16,0 0 0 15,0 0 1-15,0 0 0 16,0 0 0-16,0 0 0 15,0 0 11-15,0 0-6 16,0 0 15-16,0 0 0 16,0 0-2-16,0 0 2 15,0 0-4-15,0 0-1 16,0 0 1-16,0 0-7 16,0 0 1-16,0 0-5 0,0 0 3 15,0 0-2-15,0 0 4 16,0 0-1-16,0 0 1 15,0 0-4-15,0 0-6 16,0 0-1-16,0 0 1 16,0 0 0-16,0 0-1 15,0 0 0-15,0 0-1 16,0 0-5-16,0 4-11 16,0 6-2-16,-2 8-10 15,0 8 20-15,-3 10 3 16,3 2 6-16,0 0 6 15,2-6-6-15,0-6 0 16,0-8 0-16,0-6 0 16,0-2 0-16,0-6 1 0,0-1-1 15,0-3 2-15,0 0-1 16,0 0 9-16,0 0-8 16,0 0 4-16,0 0 6 15,0 0-11-15,0 0 0 16,0 0-1-16,0 0-6 15,0 0 5-15,0 0-9 16,0 0-52-16,0 0-86 16,2 6-95-16,7-1-37 15,2-5-351-15</inkml:trace>
  <inkml:trace contextRef="#ctx0" brushRef="#br0" timeOffset="169251.7">11139 6862 1106 0,'0'0'352'16,"0"0"-198"-16,0 0 15 15,0 0 26-15,0 0-50 16,0 0-24-16,0 0-35 16,0-2-39-16,-2 2 1 15,2 0-2-15,-2 0-30 16,-3 0-15-16,-1 0 2 15,-6 0-3-15,-5 5 0 16,-6 12 0-16,1 1 14 16,-3 2-13-16,1 2-1 15,4 2 6-15,-1-2 5 16,6 0 1-16,4-2-6 16,2 0-5-16,5-2-1 15,4 0 0-15,0-2 0 16,0 0 0-16,2-3 0 0,14-4 6 15,-1 0 4-15,3-5-1 16,2-3 6-16,2-1 5 16,1 0 0-16,0 0 6 15,2-5-7-15,0-8-8 16,2-1-1-16,-3-4 3 16,1-2-2-16,-3-4-4 15,-4 0-1-15,-3-2 2 16,-3 0 2-16,-8 0-10 15,-2 4-1-15,-2 4 0 16,0 2 0-16,0 4 0 16,-14 2 1-16,1 4-6 15,-5 2-6-15,-1 2-1 16,-2 2-6-16,2 0-19 16,-1 0-26-16,1 6-25 0,0 10-10 15,-2 12-60-15,5-2-170 16,8-6-283-16</inkml:trace>
  <inkml:trace contextRef="#ctx0" brushRef="#br0" timeOffset="169819.92">11553 6910 1345 0,'0'0'382'0,"0"0"-268"15,0 0-64-15,0 0 96 16,0 0-38-16,0 0-48 16,0 0-17-16,-20-6-25 15,6 6-9-15,-1 0 9 16,-3 8-17-16,1 8-1 15,1 2 7-15,1 2 2 16,5-2-7-16,4 2-1 16,6 0 0-16,0-2 8 0,0 0-2 15,2-1-6 1,10-4 13-16,3-3-4 0,5-4 17 16,3-3 7-16,5-3 9 15,3 0 10-15,5-9-5 16,2-7-27-16,-5-6-5 15,1-2 12-15,-5-2-27 16,-2-4 8-16,-5 4 11 16,-9 2-13-16,-4 6 4 15,-9 4 4-15,0 4 13 16,0 2-7-16,-7 2-14 16,-8 0-2-16,-5 1-5 15,-3 4-7-15,-2 1 5 16,2 0-8-16,0 0-14 15,1 0-25-15,4 10-24 0,0 2-5 16,5 0-30-16,4 2-56 16,6 2-164-16,3-6-226 15,0-4-468-15</inkml:trace>
  <inkml:trace contextRef="#ctx0" brushRef="#br0" timeOffset="170335.78">12045 6872 1068 0,'0'0'298'0,"0"0"-177"15,0 0 21-15,0 0 2 16,0 0-7-16,0 0-29 15,0 0-60-15,-17-7-26 16,3 12-15-16,-3 13-6 16,-1 4 17-16,0 2 17 15,4 2-32-15,10-2 4 16,4-4-7-16,0 0 0 16,0-2 1-16,14 0 10 15,3-4-1-15,8-6 8 16,2-4 26-16,2-4 3 15,2 0-5-15,0-2-23 0,3-12 5 16,-1-4-5-16,-2-2-9 16,-4-2-1-16,-5 0-1 15,-9 2 4-15,-4 0 20 16,-9 2 13-16,0 2 7 16,0 2-13-16,-9 2-7 15,-7 2 0-15,-1 2-19 16,-5 2-12-16,2 4-1 15,0 2-9-15,-1 0 3 16,2 0 5-16,-1 3 1 16,-1 8-41-16,0 1-28 15,0 2-25-15,-8 6-71 16,7-2-75-16,2-8-465 0</inkml:trace>
  <inkml:trace contextRef="#ctx0" brushRef="#br0" timeOffset="175035.43">12471 7000 199 0,'0'0'691'15,"0"0"-536"-15,0 0-90 16,0 0 13-16,0 0-1 16,0 0-35-16,0 0-16 15,0 2 0-15,0-2 7 16,0 0 25-16,0 0 29 16,0 0 18-16,0 0-4 15,0 0-2-15,0 0 15 16,0 0-8-16,0 0-19 15,0 0-22-15,0 0-17 0,0 0 4 16,0 0-21 0,0 0 6-16,0 0 3 0,0 0-6 15,0 0 5-15,0 0-2 16,0 0 15-16,0 0-1 16,0 0-15-16,0 0 11 15,0 0-18-15,0 0-1 16,0 0-7-16,4 0-11 15,8 0-9-15,5 0 1 16,12 0 17-16,3 0 14 16,-1 0-16-16,0 0-10 15,-6 0 2-15,-5-2-8 16,-5 0 0-16,-3 0 7 16,-6 2-8-16,-1-2 0 15,-5 2 0-15,2 0-38 0,-2 0-27 16,0 0-67-16,0 0-71 15,-7 12-93-15,-11 8-50 16,-1 0-166-16</inkml:trace>
  <inkml:trace contextRef="#ctx0" brushRef="#br0" timeOffset="175323.89">12541 7235 474 0,'0'0'775'0,"0"0"-565"16,0 0-46-16,0 0 64 16,0 0-5-16,0 0-66 15,0 0-41-15,0 0-23 16,0 0-29-16,0 0-21 16,8 0-6-16,1 0-8 15,-1 0-4-15,4 0-3 16,-1 0-5-16,0 0-1 15,3 0-15-15,-3-2 7 16,3-2 0-16,1-3-8 16,5 0-20-16,5-1-59 15,17-10-81-15,-5 1-172 16,-3-2-476-16</inkml:trace>
  <inkml:trace contextRef="#ctx0" brushRef="#br0" timeOffset="176485.68">13104 6860 1156 0,'0'0'233'16,"0"0"-131"-16,0 0 38 15,0 0 54-15,0 0-41 16,0 0-41-16,0 0-27 15,7 0-15-15,17-2-10 16,12-9-8-16,8-2-7 16,5 1-5-16,1 0-21 15,-4 2-3-15,-6 2-16 16,-9 4 11-16,-8 1-11 16,-9 3-11-16,-8 0-5 15,-6 0-3-15,0 12 18 16,-23 9 1-16,-12 3 7 15,-7-1-7-15,1 0 0 0,6-5-2 16,13-8-7-16,8-4 0 16,12-2-10-16,2-2-14 15,9 0-27-15,24 0 60 16,16 0 3-16,12-2 4 16,3 0 2-16,-4 2-8 15,-4 2 4-15,-12 6 10 16,-6 4-13-16,-7 6 24 15,-8 2 2-15,-7 4-27 16,-7 1 8-16,-9-6 8 16,0 3 3-16,-5-4 12 15,-20 2 26-15,-8-1 13 16,-10-3-13-16,-5-3-7 0,-6-2-32 16,-4-8 1-16,1-2 5 15,1-3-13-15,4 0-11 16,10-3 15-16,8-6 5 15,13 0-4-15,7 2 23 16,7 3-19-16,5 0 1 16,0 1 4-16,2 3-20 15,0 0-6-15,0 0 0 16,0 0 0-16,0 0-60 16,0 0-98-16,0 0-156 15,0 0-448-15,-2 0-604 0</inkml:trace>
  <inkml:trace contextRef="#ctx0" brushRef="#br0" timeOffset="179586.59">13657 6507 1045 0,'0'0'220'0,"0"0"-120"16,0 0 17-16,0 0 52 16,0 0 13-16,0 0-47 15,0 0-53-15,0 0-33 0,-2 0-10 16,-6-2 9-16,2-2-9 15,-1 0 1-15,-1 2-9 16,1 0-14 0,-5 0-1-16,4 0-7 0,-6 0-8 15,1 2 4-15,-5 0-5 16,0 0 0-16,-4 0 0 16,-3 0 1-16,-5 0 0 15,1 6 0-15,-5 0 5 16,5 0-6-16,0 0 1 15,5-2 0-15,-1 2 7 16,0 0-6-16,1 2-1 16,-1-2 0-16,6 0 5 15,-2 2 0-15,4 0-5 16,1 0 0-16,1 0 0 16,1 2 0-16,1 2-1 0,-1 0 1 15,3 2-1-15,0 2 1 16,0-2 0-16,0 2 1 15,1-2-2-15,2 1 6 16,-1-2-6-16,0 3 1 16,2 5 0-16,-2 1 5 15,1 0 7-15,1 2-1 16,0-2-10-16,0 0 4 16,3-4 7-16,-3-2 3 15,3 0 2-15,0-2-9 16,-1 0-8-16,2 2-1 0,3 0 0 15,-2 2 6-15,2 0-5 16,0 4-1-16,0 5 0 16,0-2 2-16,2 4 0 15,8-2-1-15,1 1 1 16,2-1 7-16,1-4-3 16,3 2 4-16,1-5 2 15,3 2 0-15,0-2-6 16,4 0 4-16,4 0-1 15,2 0 5-15,0-2 1 16,3 0-4-16,-3-2 1 16,2-2-3-16,-2-2 2 15,3 0 4-15,2-4-6 0,2 0 0 16,1 0 14 0,0-2-9-16,3 1-7 0,0-2 4 15,0 0-11-15,1 0 8 16,3-2-2-16,2 0 0 15,-3-3 0-15,1 0 8 16,-2 0-13-16,1 0 5 16,-3-11 9-16,0-3 0 15,-1-4-8-15,-6-5 10 16,-1-3 1-16,-5-4 7 16,-5-4-13-16,1-2-3 15,-3-4-8-15,-2-2 5 16,-3-2-5-16,-1-1 0 15,-3 4 0-15,-1 2 0 16,-1 5 0-16,-4 2 0 0,-2 2 1 16,-1 0-1-16,-4 0 1 15,0-2 7-15,0 0-8 16,-7 0-1-16,-9 2 1 16,-4-1-1-16,-5 8-6 15,-1 0 5-15,-7 5-8 16,-8 2 0-16,-3 4 8 15,-1 2 0-15,-1 2-5 16,-1 4 5-16,2 2-6 16,2 2-14-16,2 0-27 15,-1 0-67-15,-14 18-51 16,8-2-79-16,11-7-449 0</inkml:trace>
  <inkml:trace contextRef="#ctx0" brushRef="#br0" timeOffset="182401.9">12053 5107 550 0,'0'0'273'15,"0"0"-203"-15,0 0-49 16,0 0 68-16,0 0 31 16,0 0 2-16,0 0 7 15,0 2 39-15,0-2 16 16,0 0-22-16,0 0-37 15,0 0-36-15,0 0-33 16,0 0-12-16,0 0-19 0,0 0-4 16,0 0 1-1,0 0-3-15,0 0-10 0,0 0-7 16,0 0-1-16,0 4-1 16,0 2-8-16,4 6-2 15,5 2 10-15,0 2 12 16,2 0-3-16,0-2 3 15,-4-2-1-15,6-2-5 16,-2-2 3-16,0 0-8 16,5-2 14-16,2 1-3 15,4-4 0-15,5 0 3 16,-1-3 5-16,1 0-3 16,-2 0-7-16,0 0 0 15,-4-3 1-15,2-7-10 16,-3 0 14-16,-3 1-9 0,-5-1-4 15,-1 2 12-15,-5 1-5 16,1 0 3-16,0-2 0 16,0 1-3-16,-1-2-3 15,1 0 1-15,-1 0-7 16,0 2 0-16,-2 0 0 16,-2 2 1-16,0 0 0 15,0 0 0-15,1-2 0 16,-1 0 0-16,0 0 7 15,-2-2-2-15,2 0-6 16,0 2 1-16,0 0 0 16,-2 0-1-16,0 2 0 0,2 2 1 15,-2-2 8 1,0-2-8-16,0 0 0 16,0-2 5-16,0-2-5 0,0 0-1 15,0-4 1-15,0-1-1 16,0-1 0-16,0 3-1 15,0-2 2-15,0 2-2 16,-4 0 1-16,-4 0-7 16,-1-3-5-16,-3 0 1 15,1-5-11-15,3 1 3 16,0-2 1-16,2 0-4 16,1-2-4-16,1 0 7 15,0 0 0-15,0 2-8 0,-1 2 3 16,-1 2 5-1,3 4 7-15,-2 3 11 0,1 4 0 16,-2-1 0-16,1 1 1 16,-1 1-1-16,-2 1 0 15,4-1 0-15,0 0-1 16,-1 2 1-16,-1-1 1 16,2 1-1-16,-2 1 1 15,0-3-1-15,1 1 1 16,-1 1-1-16,2 1 1 15,-4-2 0-15,4 3-1 16,0 1 1-16,-1-2 0 16,3 1 0-16,-2 0 0 15,2 2 0-15,0 0 0 16,2 1 0-16,-5-2 1 0,4 1 0 16,-3 0 0-16,2 0 7 15,-3 0-8-15,1 0 1 16,0-2-1-16,-1 2 0 15,-1 0 1-15,3 0 0 16,-1 0 0-16,-1 0 1 16,-1 0-2-16,1 2 6 15,0-2 0-15,-1 0 3 16,1 0-9-16,1 0 11 16,0 0-5-16,-1 2-5 15,-2-2-1-15,0 2 0 16,-1 0-1-16,-5 0-11 15,-1 0 12-15,-1 0-2 16,-1 0 2-16,3 2-1 16,-3 2 1-16,5-2 1 0,0 0 0 15,4 0 0-15,0 0 0 16,1 0 0-16,-1 0 0 16,-2 2-1-16,-2 0 0 15,-5 2 0-15,-4 3 0 16,-2 0 0-16,-1 1-1 15,4 0 1-15,-1 0 0 16,3-2 0-16,2 3 0 16,5-4-2-16,-2 5-4 15,1 1-4-15,-1 2 10 16,4 2 0-16,-3 1 0 16,2 0 0-16,4 1 0 0,-2 2 0 15,3 1 0-15,2 0 9 16,-2 2-8-16,-1 2-1 15,1-2 14-15,1-2-13 16,-1-4 0-16,1 0 7 16,3-2-2-16,0-2 1 15,0 0 5-15,0 1-11 16,0-1 8-16,0 1-8 16,0 2 0-16,0-2 5 15,3 3-5-15,4 1 2 16,2-1-3-16,-1 0 0 15,3 2 8-15,1-2-1 16,-1 2-6-16,-3 0 5 0,2 0-5 16,-4 0 0-1,1 0 0-15,-1-2 10 0,0 0-10 16,-2 0 5-16,0-4-5 16,1 2 0-16,1 0 0 15,-1-2 0-15,2 0 8 16,-1 0-8-16,1 1 5 15,-3-4 1-15,0 0-1 16,-1-4-4-16,-1 0-1 16,1-1 5-16,1-1-6 15,-2-1 0-15,3 1 1 16,-3-1 5-16,0 0-5 16,0-3 5-16,0-1 2 0,0 3 1 15,3-3 7 1,0 1 3-16,1-1 8 0,-1 0 1 15,1 3-10-15,-1-3-12 16,1 0-5-16,1 0 8 16,0 0-8-16,2 2 0 15,2-2 7-15,2 0-7 16,3 0 7-16,-1 0-7 16,2 0 6-16,-5 0-6 15,-1 0-1-15,-1 0 1 16,-4 0 7-16,-1 0-2 15,-5 0 3-15,2 0 22 0,-2-2 3 16,0-2 1 0,0 1-13-16,2 0-13 0,-2-1 3 15,2 2-3-15,-2 2-8 16,0 0 11-16,0 0-12 16,0 0 1-16,0 0-1 15,0-2 6-15,0 2-6 16,0 0-2-16,0 0-36 15,-26 0-68-15,-10 4-214 16,-13 0-825-16</inkml:trace>
  <inkml:trace contextRef="#ctx0" brushRef="#br0" timeOffset="187323.72">3073 7542 121 0,'0'0'81'15,"0"0"-62"-15,0 0-19 0,125-18-53 16</inkml:trace>
  <inkml:trace contextRef="#ctx0" brushRef="#br0" timeOffset="194468.84">18371 2246 1091 0,'0'0'217'15,"0"0"-69"-15,0 0-27 16,0 0 36-16,0 0 1 0,0 0-21 16,0-62-42-16,0 54 0 15,0 1-37-15,0 5 3 16,0 1-14-16,0 1-14 15,0 0 2-15,0 0-21 16,0 0 2-16,0 0 14 16,0 0-3-16,0 0-20 15,0 0 9-15,0 0-1 16,0 0 9-16,0 0 1 16,0 0-5-16,0 0-1 15,0 0 1-15,0 0-9 16,0 0 1-16,-2 0-10 15,2 0 4-15,0 1-5 0,-2 5-1 16,2 2 1-16,-2 5 5 16,-3 5-5-16,0 5 7 15,3 8 1-15,-2 1-9 16,-1 4 11-16,1 0 1 16,-2 0 5-16,0 0-3 15,0-2-2-15,-1-4 1 16,-1 1 1-16,-2-5 4 15,-1-2-17-15,3-2 16 16,-1-3-11-16,0-2 0 16,4-1-5-16,1-4 6 15,0 0-1-15,1-4 3 16,3 0-9-16,0-4 0 16,0 0 1-16,0-2 5 15,0 0-5-15,0 0-1 0,0 0 2 16,0 0-1-16,3 0 11 15,5 0-4-15,6 0 4 16,6 0 4-16,6-2 4 16,12 0 11-16,7 0-5 15,-1 0 2-15,-1 0-13 16,-9 0-2-16,-9 0-13 16,-6 0 1-16,-3 0 0 15,1 0 1-15,1 0 4 16,0 0-5-16,0 0-1 15,-4 0 0-15,1 0 1 16,-9 0-1-16,-1 2 1 0,-5-2 0 16,2 0-1-16,-2 0-24 15,0 0-48-15,0 0-58 16,-2-2-57-16,-18-8-162 16,-5-4-681-16</inkml:trace>
  <inkml:trace contextRef="#ctx0" brushRef="#br0" timeOffset="194840.52">18211 2703 1303 0,'0'0'237'15,"0"0"-116"-15,0 0 63 16,0 0-11-16,0 0-38 16,0 0-38-16,0 0-35 15,23 0-19-15,-6 0-18 16,8 0 8-16,6 0-6 15,2-2-5-15,0-4-1 16,1-2-8-16,-5 2-3 16,-4 0-9-16,-8 0 11 15,-5 1-6-15,-4 4-6 0,-6-3-49 16,-2-6-74-16,0 0-98 16,-8-6-714-16</inkml:trace>
  <inkml:trace contextRef="#ctx0" brushRef="#br0" timeOffset="195706.64">18260 2406 975 0,'0'0'169'0,"0"0"-72"16,0 0 55-16,0 0 22 16,0 0-16-16,0 0-25 15,0 0-35-15,2-2-13 16,-2 2-3-16,3 0 4 15,-3 0 2-15,0 0 3 16,0 0-13-16,1 0-17 16,2 0-10-16,-3 0-24 0,2 0-17 15,-2 0-3-15,2 0 9 16,-2 0-16-16,0 0 0 16,0 0 0-16,0 0 1 15,0 0 0-15,0 0-1 16,0 0 1-16,0 0-1 15,0 0 0-15,0 0 1 16,0 0-1-16,0 0 1 16,0 0 0-16,0 0 5 15,0 0-6-15,0 0 1 16,0 0 4-16,0 0-5 16,0 0 0-16,0 0 0 15,3 0-1-15,7 0 1 16,9 0 0-16,10 0 5 15,6 0 7-15,3 0 2 0,2 2-4 16,-5 0-1-16,-7-2-2 16,-4 2 4-16,-8-2 1 15,-8 0-7-15,-3 2-4 16,-5-2 7-16,0 0 2 16,0 0 2-16,0 0 1 15,2 0 5-15,-2 0-17 16,0 0 0-16,2 0-1 15,-2 0 0-15,0 0 2 16,0 0-2-16,0 0 1 16,2 0 0-16,-2 0-1 15,0 0 1-15,2 0-1 0,-2 0 12 16,0 0-12-16,0 0 1 16,0 0-2-16,0 0 0 15,0 0-29-15,0 0-16 16,0 0-4-16,0 0-8 15,2 0 5-15,4 0-4 16,-4 0 17-16,0 0 18 16,0 0-2-16,0 0-43 15,-2 0-17-15,0 0-86 16,-14 0-216-16,-7-8-786 0</inkml:trace>
  <inkml:trace contextRef="#ctx0" brushRef="#br0" timeOffset="196320.62">18255 2230 1393 0,'0'0'273'15,"0"0"-162"-15,0 0 23 16,0 0 10-16,0 0-26 15,0 0-37-15,0 0-47 16,5 0-22-16,0 1-11 16,3-1 0-16,8 3-1 15,8-2 8-15,3 2-2 16,4 1 8-16,3 0-6 16,1-1 4-16,4 4 4 15,3-1-1-15,2-1 14 16,1 2-2-16,1-3-5 15,-1-2 4-15,-3 0-7 16,-2-2-4-16,-2 0 1 0,-7 0-1 16,-4 0-6-1,-7 0 0-15,-7 0 1 0,-3 0 4 16,-8 0 17-16,-2 0 8 16,0 0-1-16,0 0-11 15,0 0-10-15,0 0-5 16,0 0 3-16,0 0-15 15,0 0-1-15,0 0 1 16,0 0 0-16,0 0 0 16,0 0 0-16,0 0-23 15,0 0-139-15,0 10-351 16,-7-6-252-16</inkml:trace>
  <inkml:trace contextRef="#ctx0" brushRef="#br0" timeOffset="196785.7">19741 2663 1343 0,'0'0'284'16,"0"0"-114"-16,0 0 18 15,0 0-30-15,0 0-15 16,0 0-48-16,0 0-52 15,-2 0-26-15,-2 1-9 16,-5 6-8-16,-6 3-10 16,-3 4 4-16,-9 6 6 15,-7 0 11-15,-1 2-11 16,-2 0 9-16,3-4-2 16,6-2 1-16,0-2 4 0,3-4-11 15,3-2 3-15,-3 0-4 16,1-2-28-16,0 0-40 15,-1-4-48-15,-8-2-48 16,4 0-127-16,6-16-317 0</inkml:trace>
  <inkml:trace contextRef="#ctx0" brushRef="#br0" timeOffset="197049.6">19194 2655 1287 0,'0'0'264'0,"0"0"-161"0,0 0 27 16,0 0-29-1,0 0 9-15,0 0 1 0,0 0 1 16,106 72-21-16,-56-46 11 16,5 0-41-16,-2 0-32 15,-3-2-11-15,-8-2-7 16,-7-4-4-16,-8 0-7 15,-2-2-33-15,-7 4-78 16,-7 1-41-16,-5 9-70 16,-6-6-125-16,0-6-268 0</inkml:trace>
  <inkml:trace contextRef="#ctx0" brushRef="#br0" timeOffset="197851.63">20033 2717 1407 0,'0'0'296'0,"0"0"-155"16,0 0-29-16,0 0-28 15,0 0-50-15,0 0-34 16,0 0 8-16,20 70 1 16,-8-24 77-16,1 6 4 0,1 4-58 15,-2 2-21-15,2-1 12 16,-3-5-9-16,-4-4-7 16,-1-6 2-16,-2-8-8 15,2-6 9-15,-4-8-8 16,2-8 4-16,-2-2 0 15,1-6 0-15,-3-4 1 16,2 0 14-16,-2 0 5 16,0-4 12-16,0-14 21 15,0-12-38-15,0-12-21 16,0-6-21-16,0-6 4 0,0-2-18 16,-5 1-6-1,-5 5 33-15,0 2 2 0,3 8 6 16,1 2 6-16,4 2-6 15,2 4 1-15,0 2 0 16,0 6-1-16,0 2 3 16,2 7-2-16,2 6-1 15,1 5 0-15,-1 2 0 16,2 2-16-16,6 0-5 16,1 0 2-16,8 0 8 15,1 2 2-15,-2 8 8 16,2 4-11-16,1 4 10 15,-4 2-6-15,1 4 8 16,1 2 0-16,-4 0 1 16,1 2-1-16,-7-2 1 0,-1-4-1 15,-4-2 2 1,-4-4 6-16,-2-4 7 0,0-2-6 16,0-3 0-16,-6-3 10 15,-12-3 1-15,-7 2 3 16,-8-3-5-16,-7 0 13 15,-5-7-22-15,-2-7 2 16,4 0 1-16,4-2-2 16,7 4-8-16,6 0 17 15,4 4-18-15,6 4-1 16,3 0-50-16,6 4-63 16,0 0-113-16,7 0-487 0</inkml:trace>
  <inkml:trace contextRef="#ctx0" brushRef="#br0" timeOffset="198319.59">20829 2695 1375 0,'0'0'229'16,"0"0"-200"-16,0 0-23 0,0 0 9 15,0 0 2 1,0 0 7-16,0 0 8 0,-10 72 9 16,6-46-5-16,2 0-2 15,2 0 7-15,0-2-6 16,0-8 13-16,0-2-20 15,4-8 14-15,1-2-5 16,4 0 4-16,2-4 4 16,7 0 15-16,5 0 2 15,1 0-19-15,2-6-7 16,-1-12 8-16,-2-6-4 16,-6-4-1-16,-8-6-21 15,-6 2-7-15,-3 0 4 16,-12 4-1-16,-24 8 5 0,-14 4-15 15,-14 5-4-15,-11 10-1 16,-5 1 1-16,0 0-1 16,6 8-25-16,-26 26-106 15,21-4-121-15,13-4-512 0</inkml:trace>
  <inkml:trace contextRef="#ctx0" brushRef="#br0" timeOffset="203737.81">18600 4237 61 0,'0'0'990'15,"0"0"-798"-15,0 0-95 16,0 0 33-16,0 0 9 16,0 0-25-16,0 0-24 0,0 0-27 15,0 0-7 1,0 0-3-16,0 0-4 0,0 0-18 15,0 0-15-15,0 0 20 16,0 0-7-16,0 0-17 16,0 0 6-16,0 0 11 15,0 0 7-15,0 0 14 16,0 0-7-16,0 0-19 16,0 0 8-16,0 0 2 15,0 0-9-15,0 0 5 16,0 0-12-16,0 0 1 15,0 0 16-15,0 0 2 16,0 0-3-16,0 0-9 16,0 0-7-16,0 0 3 0,0 0-8 15,0 0-7-15,0 0 0 16,0 0-5-16,0 0 0 16,0 0 0-16,0 0 0 15,0 0-1-15,0 0 1 16,0 0 1-16,0 0 8 15,0 0-8-15,0 0 8 16,0 0 4-16,0 0-7 16,0 0 2-16,0 0 3 15,0 0-11-15,0 0 10 16,0 0-5-16,0 0 1 16,0 0 5-16,0 0 2 15,0 0 1-15,0 0 0 16,0 0 3-16,0 0 1 0,0 0 0 15,0 0-1 1,0 0-1-16,0 0 4 0,0 0-2 16,0 0 2-16,0 0-12 15,0 0 5-15,0 0-13 16,0 0 0-16,0 0 9 16,0 0-8-16,0 0 5 15,0 0-5-15,0 0 5 16,0 0-1-16,0 0 0 15,0 0-5-15,0 0-1 16,0 0 9-16,0 0-8 16,0 0 7-16,0 0-2 0,0 0-5 15,0 0 0-15,0 0 0 16,0 0 8-16,0 0-8 16,0 0 6-16,0 0 1 15,0 0-7-15,0 0 11 16,0 0-6-16,0 0 0 15,0 0 0-15,0 0 0 16,0 0 0-16,0 0-5 16,0 0 5-16,0 0-5 15,0 0 1-15,0 0 7 16,0 0-2-16,0 0 1 16,0 0-1-16,0 0-6 15,0 0 0-15,0 0 0 0,0 0 0 16,0 0 0-16,0 0 8 15,0 0-3-15,0 0-5 16,0 0 5-16,0 0-4 16,0 0 4-16,0 0-5 15,0 0 7-15,0 0-2 16,0 0-6-16,0 0 6 16,0 0-5-16,0 0 0 15,0 0 11-15,0 0-11 16,0 0-1-16,0 0 0 15,0 0 6-15,0 0-5 16,0 0 7-16,0 0-8 16,0 0 6-16,0 0-4 15,0 0-1-15,0 0 11 16,0 0-11-16,0 0 8 0,0 0 0 16,0 0-3-16,0 0 0 15,0 0 1-15,0 0 1 16,0 0-7-16,0 0 0 15,0 0 6-15,0 0-6 16,0 0 5-16,0 0-6 16,0 0 0-16,0 0 0 15,0 0 1-15,0 0-1 16,0 0 2-16,0 0 11 16,0 0-7-16,0 0 6 15,0 0-6-15,0 0 3 16,0 0-1-16,0 0-7 15,0 0 9-15,0 0-1 0,0 0-7 16,0 0 16 0,0 0-6-16,0 0 0 0,0 0 1 15,0 0-1-15,0 0 5 16,0 0-4-16,0 0-2 16,0 0-1-16,0 0-10 15,0 0-1-15,0 0 0 16,0 0-10-16,0 0-4 15,0 0-10-15,0 0-7 16,0 2 1-16,-2 16 7 16,-2 2 23-16,-5 8 1 15,1 4 1-15,-2-2 0 16,1-4 7-16,3-2-8 0,-2-4 0 16,2 0 0-16,0 0 0 15,-1 1 0-15,1-2 1 16,0-2 0-16,2-5 0 15,0-4-1-15,4-5 1 16,0 0 0-16,0-3 1 16,0 0 7-16,0 0-2 15,0 0 10-15,0 0-10 16,0 0 4-16,0 0-4 16,0 0 2-16,0 0-3 15,0 0 0-15,0 0 2 16,0 0-2-16,0 0 0 15,0 0-5-15,0 0 0 0,0 0-1 16,0 0 1-16,0 0 0 16,0 0 1-16,0 0-1 15,0 0 1-15,0 0-2 16,0 0-1-16,0 0-62 16,0 0-75-16,0-12-64 15,0-1-93-15,4-5-226 0</inkml:trace>
  <inkml:trace contextRef="#ctx0" brushRef="#br0" timeOffset="204552.76">19080 4359 882 0,'0'0'266'16,"0"0"-108"-16,0 0-27 15,0 0 7-15,0 0-19 0,0 0-20 16,0 0-15-16,0-18-14 16,0 14-8-16,0 2-7 15,0 0 25-15,-2 2-15 16,2-2-15-16,-2 2 0 16,2-2 6-16,-3-2-10 15,1 0-9-15,-3 2-8 16,3-2-7-16,-3 0 12 15,1 2-23-15,2 0 0 16,-4 0-3-16,1 0-2 16,-2 0-5-16,-2-2 5 15,0 2-5-15,1 0 5 16,-6 0-5-16,-1 2 2 16,-6 0-3-16,-1 2-1 15,-7 16 0-15,0 2 1 0,2 4-1 16,5 2 1-16,6 2 0 15,6-2 0-15,7 2 11 16,3 1-11-16,0-1 0 16,13-2 15-16,12 2 3 15,6-4-8-15,5-4 4 16,1-4 1-16,6-6-6 16,4-4 6-16,0-4 1 15,1-2-3-15,0 0-1 16,-4-8 0-16,-6-8 0 15,-4-6 0-15,-10-4-10 16,-6-4 15-16,-8-3 0 16,-6 1-11-16,-4 4 4 15,0 2-4-15,-14 6-6 0,-7 4 0 16,0 2 0-16,0 4-1 16,-3 0 1-16,-1 4-6 15,-3 0 6-15,-1 2-1 16,-5 4-10-16,0 0-13 15,-1 0-56-15,1 0-30 16,-6 6-86-16,7 4-149 16,11-4-492-16</inkml:trace>
  <inkml:trace contextRef="#ctx0" brushRef="#br0" timeOffset="205002.48">19691 3810 1106 0,'0'0'320'0,"0"0"-67"16,0 0 6-16,0 0-52 15,0 0-33-15,0 0-48 16,0 0-49-16,-5-4-14 15,2 4-22-15,3 0-9 16,0 0-19-16,0 10-13 16,0 8-19-16,0 14 19 15,0 6 14-15,0 10-5 16,0 2 4-16,0-2-6 16,-6 1 8-16,-7-3-9 15,-8-2-6-15,-23 22-86 16,2-12-158-16,8-10-403 0</inkml:trace>
  <inkml:trace contextRef="#ctx0" brushRef="#br0" timeOffset="206736.91">18260 5422 557 0,'0'0'395'0,"0"0"-223"16,0 0-13-16,0 0 23 0,0 0-12 15,0 0-20-15,0 0-46 16,0 0-29-16,0 0-11 15,0 0-18-15,0 0-10 16,0 0 4-16,0 0 12 16,0 0-24-16,0 0 12 15,0 0 3-15,0 0-2 16,0 0-2-16,0 0 5 16,0 0 1-16,0 0-5 15,0 0 1-15,0 0 0 16,0 0 0-16,0 0 0 0,0 0-4 15,0 0-1-15,0 0-10 16,0 0-9-16,0 0-8 16,0 0-8-1,0 0 0-15,0 0 0 0,0 0-1 16,0 0 1-16,0 0 6 16,0 0-6-16,0 0 10 15,0 0-2-15,0 0 4 16,0 0 4-16,0 0 8 15,0 0-10-15,0 0 1 16,0 0-5-16,0 0-2 16,0 0-2-16,0 0-5 15,0 0 4-15,0 0-5 16,0 0 8-16,0 0 3 16,0 0-4-16,0 0 2 0,0 0 2 15,0 0-3 1,0 0 0-16,0 0 2 0,0 0 5 15,0 0 2-15,0 0-12 16,0 0 6-16,0 0-2 16,0 0 1-16,0 0-2 15,0 0-8-15,0 0 5 16,0 0 3-16,0 0-8 16,0 0 5-16,0 0-4 15,0 0 7-15,0 0 6 16,0 0-14-16,0 2 8 15,0 0-9-15,0 4-12 0,0 2-5 16,0 6-2 0,0 10 7-16,-3 10 12 15,1 8 0-15,-2 4 1 0,2 0 0 16,0-6 0 0,2-5-1-16,-3-7 1 0,1-4-1 15,2-6 1-15,-2-2 0 16,2-4 7-16,0-4-8 15,0-4 1-15,0-2 0 16,0-2 7-16,0 0-1 16,0 0 4-16,0 0 1 15,0 0 4-15,0 0 4 16,0 0-2-16,0-2-18 0,0 0-18 16,-16-2-174-1,-2 0-346-15,-4 0-1264 0</inkml:trace>
  <inkml:trace contextRef="#ctx0" brushRef="#br0" timeOffset="207619.75">18783 5668 1192 0,'0'0'267'16,"0"0"-104"-16,0 0 15 15,0 0 6-15,0 0-30 16,0 0-31-16,0 0-18 16,-4-69-12-16,2 62-12 15,0 3-22-15,-1 2-8 16,1 0-12-16,0 0-5 15,0 2-10-15,2 0-6 0,-2 0-2 16,2 0-6-16,0-1-8 16,0 1 5-16,0 0-7 15,-2 0 1-15,2 0-1 16,-4 0-1-16,2 0-6 16,-4 0-8-16,-5 5-3 15,-3 9 8-15,-5 9-4 16,0 3 14-16,4 4-1 15,4-2-5-15,8 0-3 16,3-2 8-16,0 0-7 16,6-2 8-16,13-2 1 0,2-4 6 15,0-4-6-15,2 0 6 16,4-4 1-16,-1-4-1 16,3-2 4-16,3-4-2 15,1 0 4-15,0 0 6 16,3-10-10-16,1-8 5 15,2-2-4-15,-6-2 1 16,-7 0-4-16,-3 0 4 16,-7 4-4-16,-10 0 7 15,-1 0-5-15,-5 0 5 16,0-2-5-16,-5-2-8 16,-13-3 0-16,-3 2-1 15,-6 0 0-15,-2 1-2 16,-7 6-7-16,1 2-1 0,-8 4 7 15,1 4-4-15,-3 4-1 16,-2 2 1-16,0 0 6 16,3 0 0-16,6 6-5 15,5 4-7-15,10 0-20 16,7 0-22-16,8 1-59 16,8 4-64-16,4 10-49 15,21-6-146-15,6-5-325 0</inkml:trace>
  <inkml:trace contextRef="#ctx0" brushRef="#br0" timeOffset="208437.62">19191 5177 1196 0,'0'0'324'15,"0"0"-174"-15,0 0 26 16,0 0 20-16,0 0-40 15,0 0-47-15,0 0-35 16,-5-4-20-16,5 2-17 16,0-2-16-16,10 0-1 15,7-2-11-15,6 0-8 16,6 2 0-16,6 0 5 0,3 4-5 16,0 0-1-16,-4 0 7 15,-3 0-7-15,-6 8-1 16,-10 2-4-16,-4 2 5 15,-6 2 1-15,-5 5-1 16,0 4 1-16,-18 4-1 16,-9 2 6-16,-6 0 6 15,-5-3-3-15,1-4-8 16,6-2 9-16,7-6-9 16,8-4-1-16,8-4 0 15,6-4-6-15,2 0 0 16,0 2-7-16,0 0 7 15,17 2 6-15,10 0 14 16,10-2 15-16,11 0 23 16,5-4 0-16,3 0-7 0,-3 0-9 15,-4 0-8 1,-7 0 3-16,-8-2-17 0,-10-2 5 16,-7 2 2-16,-9 0 9 15,-4 2 3-15,-1-2-6 16,-3 2-8-16,0 0-4 15,0 0-7-15,0 0-8 16,0 0 0-16,0 0-18 16,-5 20-178-16,-11 10-170 15,-7-2-223-15</inkml:trace>
  <inkml:trace contextRef="#ctx0" brushRef="#br0" timeOffset="209235.75">18228 6615 1200 0,'0'0'404'15,"0"0"-172"-15,0 0-47 16,0 0-25-16,0 0-4 15,0 0-16-15,0 0-48 16,-10-38-10-16,10 36-24 0,0 2-18 16,0 0-34-1,0 0-6-15,0 2-30 0,0 12 6 16,0 10 11-16,0 8 13 16,8 6 10-16,1 6-3 15,-2 1 1-15,0 1 1 16,-5-1 0-16,-2 0 6 15,0-3 0-15,0-4-2 16,0-6 6-16,0-4-8 16,0-6-5-16,0-8 1 15,0-4 2-15,0-4 2 16,0-4-11-16,0-2-11 0,-4 0-87 16,-15-4-106-1,4-14-121-15,-1-10-803 0</inkml:trace>
  <inkml:trace contextRef="#ctx0" brushRef="#br0" timeOffset="209836.81">18897 6707 1179 0,'0'0'396'0,"0"0"-236"16,0 0-104-16,0 0 15 0,0 0 64 16,0 0-47-16,0 0-53 15,-2-2-22-15,-12 18 5 16,-3 6 37-16,-4 6-5 15,-1 7 0-15,2 1-26 16,0 6-11-16,5 4-4 16,1 4 1-16,3 2-1 15,7-2-3-15,2-5-4 16,2-8 5-16,0-11-6 16,15-7 18-16,10-10 1 15,10-5 14-15,12-4 10 16,6-5-8-16,7-19-5 15,-2-12-17-15,-2-7 1 0,-6-7 5 16,-11 0-2-16,-7 0-10 16,-15 10 1-16,-10 6 7 15,-7 9 1-15,0 6-4 16,-9 5-6-16,-9 2-1 16,-2 2-6-16,-3 2-1 15,6-1 1-15,-3 5-5 16,3 0-2-16,-4 3 5 15,-4 1 2-15,-6 0-6 16,-4 0-2-16,-7 0 7 0,-5 12-14 16,0 6-52-1,2 0-64-15,3 8-61 0,11-4-167 16,15-10-433-16</inkml:trace>
  <inkml:trace contextRef="#ctx0" brushRef="#br0" timeOffset="210603.15">19454 6410 814 0,'0'0'738'16,"0"0"-534"-16,0 0-31 15,0 0-26-15,0 0-9 16,0 0 2-16,0 0-78 16,106-96-35-16,-58 82-9 15,5-2-3-15,6 4-3 16,-5 6 2-16,-2 0-5 16,-10 6-3-16,-6 0-6 0,-14 0-5 15,-10 2-14-15,-12 12-8 16,-2 4-7-16,-32 6 13 15,-15 4 21-15,-9 0 21 16,0-2-9-16,7-5-12 16,13-6 0-16,18-2-18 15,16-5-41-15,4 0 1 16,4-1 21-16,20 2 34 16,12 1 3-16,4 2 24 15,2 0-24-15,1 0 17 16,-5 0 2-16,-7 0-3 15,-2 2 5-15,-7-2 12 16,-6 0-1-16,-2-4-1 0,-8 0-11 16,-4-4-11-16,-2 0 5 15,0 0 3-15,0 0 7 16,-4 0 7-16,-14 2 25 16,-14 2 26-16,-12 2 0 15,-12 0-25-15,-10-2-14 16,-6-2-20-16,-1-2-7 15,4-2 5-15,9-2-7 16,10 0-1-16,15 0-5 16,12 0-1-16,12 0 1 15,5 0-7-15,4 0 8 16,2 0-9-16,-2 0-36 0,-10 0-92 16,3 8-181-16,-2-4-466 15</inkml:trace>
  <inkml:trace contextRef="#ctx0" brushRef="#br0" timeOffset="214204.5">15502 2548 494 0,'0'0'131'0,"0"0"-9"15,0 0 60-15,0 0-41 16,0 0 14-16,0 0-3 15,37-64-2-15,-34 56 10 16,-1 0-4-16,-2 0-25 0,2 0-28 16,0 0-1-1,2-6-49-15,-1 2-11 0,2-2 30 16,-3 2-5-16,0 0-21 16,0 2-12-16,-2-2-3 15,2 0 14-15,-2 0-3 16,0 0-19-16,0 0 6 15,0 2 2-15,0 2 11 16,0-2 2-16,0 2-9 16,0 0-2-16,0-1 1 15,0 4 0-15,0 1-5 16,0 2-4-16,0 2-2 0,0 0-23 16,0 0-13-16,0 0-11 15,0 2-5-15,0 20 1 16,0 12 16-16,0 14 12 15,-4 14 1-15,-5 12 7 16,-4 8 13-16,-4 7-10 16,2 3 10-16,2 0-8 15,2-1 2-15,2-4 3 16,7 0-3-16,2-7 5 16,0-4 3-16,0-8-12 15,0-8-10-15,0-3 13 16,4-3-4-16,-4-4 2 15,0 2 9-15,0 0-3 0,0 3 3 16,0-3-6 0,0 2 2-16,0 2-10 0,0-2-1 15,0 2-5-15,0 2 8 16,0 0 0-16,2-3 3 16,3-3 1-16,-1-2-2 15,0-2-2-15,2 2-2 16,-2 0 4-16,2 4-11 15,-1 1 0-15,1-1 1 16,4 2 0-16,-4-4 8 16,3-2-8-16,-3-4 0 15,2-4 5-15,-4-1-6 16,0-4 0-16,1 0 0 0,-1-1 1 16,-2-4-2-1,0 2 1-15,-2-2 0 0,0 4-1 16,0 2 1-16,0 4 0 15,0 6 0-15,0 4 1 16,-2 3 0-16,-4-1 0 16,1 0 0-16,1-4 0 15,2-1-1-15,-3-2 1 16,3 0 1-16,-1-5-2 16,1-4 0-16,0-2 1 15,0 2 0-15,-2 0 5 16,-3 2-6-16,1 4 0 15,-6 6 1-15,1 5 5 16,-1 4-4-16,-1 4-2 0,0 1 6 16,2-6 2-16,2-4-7 15,3-5 0-15,1-5 0 16,0-1 0-16,3 0 0 16,-3 1 0-16,1 4 0 15,-2 2-1-15,-3 8 1 16,-7 9-1-16,-4 9 9 15,-9 24-7-15,1-6-1 16,1 4 0-16,0-5 8 16,13-25-8-16,1 0-1 15,4-8 1-15,4-10 0 0,3-2 0 16,2-3-1 0,-2-1 1-16,0-2 1 0,-1 2-1 15,-1 2-1-15,-5 4 15 16,-5 4-8-16,-1 6-5 15,-7 7 8-15,-3 5 1 16,0 2 4-16,4-2-14 16,0-6 1-16,9-6-2 15,0-7 1-15,3-9 0 16,3-2-1-16,-1-4 0 16,2 0 0-16,-2 4 0 15,3 7 1-15,-5 2 5 16,1 7-5-16,-4-1 11 15,1-5 8-15,0-6-13 16,2-6-5-16,2-8 8 16,3-8-9-16,2-4 1 15,0-6-1-15,2-8 6 0,0-2-6 16,0-4 11-16,0 0 3 16,0 0 12-16,0 0 12 15,0 0 15-15,0 0 7 16,0 0-14-16,0 0-13 15,0 0-8-15,0 0-10 16,0 0-8-16,0 0-8 16,0 0-5-16,0-2-142 15,-16-28-123-15,1 2-182 16,-6-22-731-16</inkml:trace>
  <inkml:trace contextRef="#ctx0" brushRef="#br0" timeOffset="-212227.96">8610 3788 702 0,'0'0'221'15,"0"0"-174"-15,0 0-41 0,0 0 7 16,0 0 54-16,0 0 33 16,0 0-3-16,0 0-41 15,0 0-10-15,0 0 1 16,0 0-18-16,0 0 3 15,0 0 48-15,0 0 6 16,0 0 5-16,0 0 13 16,0-4 2-16,0 0-29 15,0-2-29-15,0-2-31 16,-4-2-1-16,-6 2-15 0,2-2 5 16,1 2-6-16,-2 2 2 15,2-1-1-15,1 3-1 16,-3 0-5-16,0 2-24 15,-3-2-19-15,-3 3-2 16,-3-2 15-16,-4 2 8 16,0-2 8-16,-1 1 2 15,4 0 17-15,1 0 8 16,5 1 1-16,3 1 4 16,2 0 9-16,3 0-10 15,1 0 6-15,1-3 1 16,3 3 4-16,0 0-2 15,0 0-4-15,0 0-2 0,0 0 8 16,0 0 1 0,0 0-4-16,0 0 5 0,0 0 8 15,0 0 1-15,0 0-6 16,0 0 0-16,0 0 19 16,0 0-19-16,16 0-8 15,9 0 2-15,10 0-4 16,9 0 8-16,12 0-11 15,11 0 12-15,11-1-17 16,27-12 4-16,24-3 3 16,-9 0 0-16,-12 4-5 15,-17 4 11-15,-20 6-13 16,10 2-9-16,6 0-1 16,-6 0 1-16,-2 0 5 15,-6 0-4-15,-2 0-2 0,-1 0 1 16,-4 0 1-16,3 0-1 15,-4 0 12-15,-1 0-11 16,-6 0-1-16,-6 0 0 16,-8 0 0-16,-3 0-1 15,-8 0 0-15,0 0 1 16,1 4 0-16,1 0-1 16,3-2 2-16,0 0-1 15,2-2 0-15,0 0 0 16,0 2 7-16,3-2-1 15,-3 0-7-15,0 0 9 0,0 0-8 16,-2 0 1 0,-2 0 4-16,-1 0 0 15,-4 0-5-15,-2 0 5 0,-4 0 2 16,0 0-7-16,-1 0 0 16,1 0 8-16,3 0-2 15,-1 0-6-15,0 0 7 16,-5 0-7-16,-4 0 6 15,-2 0-7-15,-5 0 1 16,0 0 0-16,0 0 1 16,-2 0 10-16,2 0-6 15,-4 0-6-15,2 0 9 16,-5 0-8-16,0 0 7 16,-4 0-8-16,2 0 8 0,-2 0 1 15,0 0 1-15,0 0 9 16,0 0 2-16,0 0 0 15,0 0 2-15,-6 0-1 16,-14 0-1-16,-6 0-7 16,-16 0-13-16,-8 0-1 15,-14 0 0-15,-10 0 1 16,-11 0-1-16,-6 0-14 16,0 0 14-16,-1 0 0 15,12 0 1-15,9 0 0 16,13 0 5-16,6 0-5 15,8 0 0-15,-1 0 5 16,-3 0-5-16,-6 2-1 16,-2 0 0-16,-6 2 0 15,1 0-1-15,1 1 1 16,2-5 0-16,10 0 0 0,0 0 1 16,7 0 0-16,0 0 5 15,3 0-5-15,-2 0 0 16,0 0-1-16,0 0 0 15,-2-3 1-15,-2 1-1 16,-8 2 0-16,-4-2 0 16,-6 2 5-16,-3 0-5 15,1 0 0-15,4 0-1 16,6 0 0-16,10 0 0 16,5 0 0-16,8 0 1 15,5 0 0-15,6 0-1 0,1 2 1 16,6-2-1-16,-1 2 0 15,2 1 1-15,3-2-1 16,-1 1 1-16,7-2 0 16,2 2 0-16,1-2 1 15,0 0 0-15,-2 0 0 16,2 0 6-16,0 0 5 16,-2 0-10-16,-1 0 10 15,-5 0-3-15,-8 0-9 16,-6 0 0-16,-14 0-1 15,-6 0-5-15,-8 6 6 16,0 2 0-16,0 0-1 16,6-2 1-16,9-2 0 0,8-4 0 15,9 3 1-15,7-3 5 16,7 0-5-16,1 0 6 16,3 0-6-16,0 0 5 15,0 0 0-15,0 0-5 16,0 0 0-16,0 0 8 15,0 0 3-15,0 0-1 16,0 0 2-16,0 0 1 16,0 0 2-16,0 0-3 15,0 0-4-15,0 0 2 16,0 0 5-16,0 0-1 16,0 0-3-16,0 0-3 15,0 0 0-15,0 0-8 16,0 0 0-16,0 0-1 15,0 0 1-15,0 0 1 0,0 0 5 16,0 0-6-16,0 0-1 16,0 0 2-16,0 0-1 15,0 0 0-15,0 0 1 16,0 0 7-16,0 0-8 16,0 0 0-16,0 0-1 15,0 0-1-15,0 1-71 16,0 16-124-16,69 19-282 15,2 2 200-15,21-20-622 0</inkml:trace>
  <inkml:trace contextRef="#ctx0" brushRef="#br0" timeOffset="-209473.26">17957 3378 846 0,'0'0'144'0,"0"0"-69"16,0 0 11-16,0 0-5 15,0 0 33-15,0 0 4 0,0 0-15 16,0 0-24-16,0 0 5 16,0 0-8-16,0 0-6 15,0 0 2-15,0 0-13 16,0 0 1-16,0 0-6 16,0 0-7-16,0 0-2 15,0 0-7-15,0 0-5 16,0 0-4-16,0 0 1 15,0 0-2-15,5 0-12 16,10 0 3-16,9 0-8 16,12 0 26-16,8 0-10 15,10 0-4-15,2 0-2 16,4 0-3-16,2 0-2 16,5 0-1-16,4 0-7 15,3 3 2-15,-1-2 1 0,-1 6-2 16,-5-4 2-16,-5 4-2 15,-2-1-7-15,1 0-1 16,3-3 7-16,5 4-1 16,0-3-1-16,-2-2 0 15,-5 2-5-15,-6 0 0 16,-5-2 8-16,-4 2-8 16,-4 0 0-16,1 0 0 15,1 0 0-15,3 2 0 16,6-2 0-16,2 2 5 15,2 0-5-15,0 0 0 0,-4 0-1 16,3 0 1 0,-4 0 0-16,-3 2 1 0,0 0-2 15,-2 0 0-15,0 2 2 16,2-2-2-16,-4-2 1 16,3 2 0-16,1-2-1 15,-4-2 1-15,3 0 0 16,-2-4-1-16,0 2 6 15,-5-2-4-15,-7 0 4 16,-1 0-6-16,-7 0 1 16,-5 0 1-16,-1 2-2 15,-4 0 8-15,-1-2-7 16,-1 2 0-16,3-2-1 16,2 2 8-16,4 2-8 0,1-2 1 15,0 2-1-15,2 0 0 16,-1 2 0-16,4 0 1 15,-7 2 0-15,2-2-1 16,-3 0 0-16,-5-2 0 16,-4 0 0-16,-5-2 0 15,-4 0 0-15,-4-2 0 16,0 0 8-16,0 0-2 16,0 0 9-16,0 0 2 15,0 0 6-15,0 0 1 16,0 0-3-16,0 0-8 15,0 0-1-15,0 0-4 16,0 0 0-16,0 0-6 16,0 0 4-16,0 0 0 15,0 0 9-15,0 0 7 0,0 0 2 16,0 0 2-16,-6 0-2 16,-19 0-14-16,-15-6-9 15,-22-2-1-15,-38 0 0 16,-43-2 0-16,-53-2 1 15,-18 0 0-15,9 0 0 16,49 2 1-16,61 4-2 16,39 0 1-16,27 2 0 15,4 0 0-15,8 0 5 16,1 2-6-16,9 0 1 16,1 0 0-16,-1-2 12 15,-5-2 20-15,2 0 0 16,-9-4-15-16,-2-2-10 0,-8 2-8 15,-6-2 0-15,-6 0 0 16,-6 0-6-16,-4 2 6 16,-7 2-2-16,-3 2 2 15,-5-1-1-15,-5 4-1 16,-6-1 2-16,-2 2-1 16,-4 0 1-16,-2-2 0 15,0 1 1-15,1 2 0 16,8-2 1-16,9 3-1 15,17 0-1-15,15 0 1 16,14 0-1-16,9 0 0 16,6 0 1-16,3 0-1 15,3 0 1-15,0 0-1 16,0 0 0-16,0 0 0 16,0 0 0-16,0 0 1 0,0 0-2 15,0 0 2-15,0 0-1 16,0 0 0-16,0 0 0 15,0 0 1-15,0 0-1 16,0 0 1-16,0 0-1 16,0 0 0-16,0 0 1 15,-4-1 0-15,-2 1 0 16,-6-2 8-16,-8-2-9 16,-2 0 1-16,-7-3 1 15,-7 0-2-15,1 0 1 16,-4 2-1-16,4-1 0 15,1 2 1-15,1 0-1 16,2 0 0-16,2 1 0 16,4 1 1-16,6 1-2 0,5 1 1 15,5-3 0-15,3 3 1 16,1-1 0-16,0 1-1 16,-1 0 0-16,-3-3-6 15,-7 2 5-15,-3-2 2 16,-8 3-1-16,-2-1 0 15,-2-2 1-15,2 1-1 16,2 1 0-16,6 1 1 16,10 0-1-16,5 0 0 15,4 0 1-15,0 0-1 16,2 0 0-16,0 0-1 0,0 0-1 16,0 0-4-16,0 0 5 15,0 0-8-15,0 0 3 16,0 0 4-16,0 0 1 15,0 0 0-15,0 0 1 16,0 0-1-16,0 0 1 16,0 0 5-16,0 0-5 15,0 0 1-15,0 0 1 16,0 0-1-16,0 0 5 16,0 0-6-16,0 0-10 15,0 0-65-15,-2 0-140 16,-19 21-263-16,1 8 122 15,-7-14-478-15</inkml:trace>
  <inkml:trace contextRef="#ctx0" brushRef="#br0" timeOffset="-203007.59">9617 9486 674 0,'0'0'115'0,"0"0"-87"15,0 0-28-15,0 0-18 16,0 0 2-16,-122 29-22 16,108-19-27-16,-9 6-10 15,6-2-6-15,-3-4-139 0</inkml:trace>
  <inkml:trace contextRef="#ctx0" brushRef="#br0" timeOffset="-200777.75">7073 10058 886 0,'0'0'269'16,"0"0"-119"-16,0 0-16 16,0 0-1-16,0 0-15 15,0 0 2-15,0 0-13 16,0-40-21-16,0 34-27 15,0 2-14-15,0 2-9 16,0 0-1-16,0 0-2 16,0 0 1-16,0 0-18 15,-3 2 2-15,-1-2 1 16,-2 0-19-16,-6 2 1 16,-3 0-1-16,-3 0 11 0,-7 0 5 15,0 0-9-15,1 10-6 16,2 2 0-16,6 0-1 15,3 4-1-15,6 0-8 16,3 6-1-16,4 2 1 16,0 5 2-16,4 3-2 15,21 0 8-15,6 0 1 16,7-2 0-16,6 0 6 16,1-4-6-16,-1-2 0 15,-8-4 2-15,-7-2-2 16,-11-4-11-16,-5 0 3 15,-9-2 7-15,-4 4 0 16,0 4 1-16,-19 6 8 16,-14 4 14-16,-8 2-10 15,-3-1-4-15,2-8-6 0,5-6 10 16,11-9-5-16,6-8 2 16,11 0 12-16,9-21 3 15,0-12-24-15,18-14-63 16,19-7 18-16,10-6 45 15,5-4 0-15,3 2 34 16,-1 3-16-16,-5 8-6 16,0 6 0-16,-4 5 10 15,-6 6 9-15,-3 6-11 16,-9 4-6-16,-7 6 7 16,-7 6 6-16,-6 4-14 15,-4 2 4-15,-1 2-7 16,-2-2 5-16,0 2-2 0,0 0-1 15,0-2 0 1,0 0-6-16,0-1-6 0,-2 0 1 16,-12 1 9-16,-3-2-10 15,-8 0 0-15,-2 0 0 16,-2 0 10-16,-2 3 2 16,2 1-3-16,0 3 3 15,0 1-6-15,-2 0-5 16,2 0 5-16,-1 0-6 15,4 8-1-15,1 2 0 0,6 2-1 16,5 2-7 0,3 2-46-16,4 0-58 0,5 2-26 15,0 4-14-15,2 10-92 16,0-6-95-16,2-6-448 0</inkml:trace>
  <inkml:trace contextRef="#ctx0" brushRef="#br0" timeOffset="-199864.12">7708 10375 1094 0,'0'0'267'15,"0"0"-151"-15,0 0 9 16,0 0 10-16,0 0-19 16,0 0-25-16,0 0-7 15,-8-2-23-15,8 2-5 0,0 0-15 16,0 0-7-16,0 0-13 16,0 0-5-16,0 0 0 15,0 0 5-15,0 0 7 16,17 0 16-16,7 0 11 15,10-2-3-15,5-6-12 16,7-2-19-16,0-2-3 16,-4 2-9-16,-4 0-3 15,-8 4-6-15,-11 2 1 16,-5 2 5-16,-3-2-6 16,-5 2 0-16,1 0-10 15,-2 2-27-15,-1 0-47 16,-4 0-105-16,0 0-185 15,0 0-253-15</inkml:trace>
  <inkml:trace contextRef="#ctx0" brushRef="#br0" timeOffset="-199375.95">7860 10513 1058 0,'0'0'343'15,"0"0"-262"-15,0 0-65 16,0 0 7-16,0 0 9 0,0 0-11 16,0 0-1-16,0 2 14 15,0-2 27-15,0 0 6 16,6 0-14-16,1 0 70 15,1 0-5-15,4 0-31 16,-1 0-9-16,-3 0-20 16,2 0-18-16,-1 0-5 15,1 0 2-15,4 0-4 16,1-4-2-16,4-2 2 16,-4 0-7-16,1-2-3 15,-3 4 3-15,-5 0 4 16,-2 0-4-16,-4 4-7 15,-2 0 0-15,0 0-8 0,0 0-4 16,2 0-7-16,-2 0 1 16,0 0-1-16,0 0 0 15,0 0 0-15,2 0 0 16,0 0-6-16,0-2-53 16,7 2-90-16,7-8-38 15,-1 0-204-15,-1-4-677 0</inkml:trace>
  <inkml:trace contextRef="#ctx0" brushRef="#br0" timeOffset="-198009.96">8477 10032 54 0,'0'0'1033'0,"0"0"-793"15,0 0-127 1,0 0 15-16,0 0 2 0,0 0-11 15,0 0-41-15,0-20 3 16,0 18-20-16,0 0 1 16,0 0-12-16,0-2-6 15,0 0-6-15,0-2-1 16,8-4-3-16,3 0-17 16,5 0-7-16,1-2 0 15,4 0 4-15,4 2 3 16,-1-2 7-16,4 2 13 15,5-2-16-15,0 0 3 16,2-1-14-16,1 4 8 16,-3 3-7-16,-4 2-10 15,-6 1-1-15,-6 3 0 0,-5 0-6 16,-4 4-10-16,-3 13 9 16,-1 2 7-16,-4 8 1 15,0 1 8-15,0 4-2 16,-9 4 4-16,-9 0-2 15,-3 0-8-15,-4 2 10 16,-2 0-4-16,2-3-5 16,2-7 8-16,2-2-9 15,-1-2 0-15,-1-2 7 16,4-4-7-16,-2 0 0 16,3-2 5-16,3-2-5 15,2-2-1-15,-1-2 1 16,3-2-1-16,0 0 0 0,2-2 1 15,0 0 0-15,1 0-1 16,0-2 0-16,2 2 1 16,-1 0-1-16,1-2 0 15,0 2 0-15,-2 0 1 16,-1 0-1-16,-4 2 0 16,2 2 1-16,-6 2 4 15,2-2-5-15,2 0 0 16,2-2 0-16,0-2 1 15,4 1-1-15,1-6 6 16,1 2-4-16,2-2-2 16,1-1 1-16,2 2 5 0,0-2 3 15,0 0 1-15,0 0 5 16,0 0 2-16,0 0-4 16,0 0-4-16,0 0-9 15,11 0 0-15,9 0 4 16,7 0 7-16,11 0 11 15,9-6-6-15,5-2 2 16,7 1-4-16,1-2-5 16,3-1 0-16,-3 4-2 15,-9-2-6-15,-4 4 7 16,-13-2 2-16,-10 4 8 16,-8 0-10-16,-8 0 13 15,-5 2 6-15,-1 0 19 0,-2-2 5 16,0 2-3-1,0 0-2-15,0 0-10 0,0 0-15 16,0-2-11-16,2 2-1 16,2-4-9-16,8 0 1 15,1 0 0-15,5-2-1 16,-3 0-10-16,3-8-150 16,-7 2-222-16,-6-8-601 0</inkml:trace>
  <inkml:trace contextRef="#ctx0" brushRef="#br0" timeOffset="-195109.28">8897 9364 157 0,'0'0'1074'16,"0"0"-873"-16,0 0-138 16,0 0 33-16,0 0 60 15,0 0-25-15,0 0-50 16,0 0-33-16,0 0-20 15,0 0-14-15,0 0 1 0,0 0 1 16,0 0 8-16,0 0 7 16,0 0-6-1,0 0 9-15,0 0-2 0,0 0-2 16,0 0-6-16,0 0-4 16,0 0 4-16,0 0 3 15,0 0-1-15,0 0-11 16,0 0-6-16,0 0 3 15,0 0 6-15,0 0-5 16,0 0 3-16,0 0-2 16,0 0-5-16,0 0 0 15,0 0-9-15,0 0 6 16,0 0-5-16,0 0 1 16,0 0 0-16,0 0-1 0,0 0 0 15,0 0 9-15,0 0-9 16,0 0-1-16,0 0 7 15,0 0-1-15,0 0 5 16,0 0 2-16,0 0 3 16,0 0-1-16,0 0 5 15,0 0-4-15,0 0 2 16,0 0-2-16,0 0 5 16,0 0 0-16,0 0-3 15,0 0-2-15,0 0-4 16,0 0-6-16,0 0-5 15,0 0-1-15,0 0 0 0,0 0 2 16,0 0-2 0,0 0 0-16,0 0-1 0,0 0-6 15,0 0 6-15,0 0 0 16,0 0-5-16,0 0 5 16,0 0 1-16,0 0 0 15,0 0 0-15,0 0-1 16,0 0 1-16,0 0 0 15,0 0 1-15,0 0 0 16,0 0 0-16,0 0-1 16,0 0 1-16,0 0-1 15,0 0 2-15,0 0-2 16,0 0 1-16,0 0-1 16,0 0 1-16,0 0-1 15,0 0 1-15,0 0-1 0,0 0 2 16,0 0-2-16,0 0 2 15,0 0-1-15,0 0 0 16,0 0 5-16,0 0-5 16,0 0-1-16,0 0 1 15,0 0-1-15,0 0 2 16,0 0-1-16,0 0-1 16,0 0 0-16,0 0 1 15,0 0-1-15,0 0 2 16,0 0-1-16,0 0 8 15,0 0-1-15,0 0 3 16,0 0-2-16,0 0 0 16,0 0-3-16,0 0-5 15,0 0 0-15,0 0-1 0,0 0 1 16,0 0-1-16,0 0-2 16,0 0 2-16,0 0-1 15,0 0 1-15,0 0 1 16,0 0-1-16,0 0 0 15,0 0 0-15,0 0 1 16,0 0 0-16,0 0 0 16,0 0 0-16,0 0-1 15,0 0 0-15,0 0 1 16,0 0 0-16,0 0-1 16,0 0 2-16,0 0 8 0,0 0 4 15,0 0-4-15,0 0-2 16,0 0-2-16,0 0-6 15,0 0 1-15,0 0-1 16,0 0 0-16,0 0-1 16,0 0 0-16,0 0 0 15,0 0 1-15,0 0 0 16,0 0 1-16,0 0 0 16,0 0 1-16,0 0-1 15,0 0 5-15,0 0-5 16,0 0 8-16,0 0-8 15,0 0 8-15,0 0-3 16,0 0 0-16,0 0 7 0,0 0-11 16,0 0-1-16,0 0 0 15,0 0-1-15,0 0 0 16,0 0 0-16,0 0 0 16,0 0 0-16,0 0-5 15,0 0 5-15,0 0 1 16,0 0-1-16,0 0 1 15,0 0 0-15,0 0 0 16,0 0 5-16,0 0-5 16,0 0 8-16,0 0-8 15,0 0 17-15,0 0 3 16,0 0-5-16,0 0 2 16,0 0-9-16,0 0-9 15,0 0 1-15,0 0-1 16,0 0 0-16,0 0-1 0,0 0 0 15,0 0-6-15,0 0 7 16,0 0 0-16,0 0 1 16,0 0 0-16,0 0 1 15,0 0-2-15,0 0 2 16,0 0-1-16,0 0 0 16,0 0 1-16,0 0 7 15,0 0-8-15,0 0-1 16,0 0 1-16,0 0-1 15,0 0-1-15,0 0 0 16,0 0 0-16,0 0-1 16,0 0 1-16,0 0-7 15,0 0 7-15,0 0 1 0,0 0 0 16,0 0 1-16,0 0 0 16,0 0 0-16,0 0-1 15,0 0 0-15,0 0 5 16,0 0-5-16,0 0 0 15,0 0 0-15,0 0 0 16,0 0 0-16,0 0 0 16,0 0 0-16,0 0 0 15,0 0 0-15,0 0-1 16,0 0 1-16,0 0 1 16,0 0 0-16,0 0-1 15,0 0 2-15,0 0 4 0,0 0-6 16,0 0 0-1,0 0 0-15,0 0 0 0,0 0 0 16,0 0 0-16,0 0 1 16,0 0 0-16,0 0-1 15,0 0 1-15,0 0 1 16,0 0-1-16,0 0-1 16,0 0 0-16,7 0-6 15,9 0-2-15,15-4-4 16,11-6 12-16,9 2 1 15,-1 0 0-15,-8 4-2 16,-7 2 1-16,-8 2-1 16,-9 0-8-16,-7 0 0 15,-6 0-3-15,-5 10-1 16,0 0-5-16,-5 6 4 0,-17 2 8 16,-5 0-1-16,0-1-8 15,5-3 6-15,6-6 1 16,8-4 2-16,6-1-4 15,2-3-8-15,0 3-16 16,6 1-17-16,17 0 37 16,8 2 14-16,6-1 6 15,5 2-6-15,-1-3 2 16,-5 2 0-16,-10 2-2 16,-6-2 0-16,-6 2-2 15,-8-4-6-15,-6 2-1 16,0 2 9-16,-6 2 0 15,-25 6 14-15,-12 0 0 0,-10 2-3 16,-5-4-1 0,0-4 8-16,6-4-4 0,8-6 5 15,9 0 12-15,6 0-7 16,6 0-7-16,8 0-10 16,5-4 2-16,6 2-9 15,4 2-6-15,0 0-126 16,2 8-341-16,12 4-212 0</inkml:trace>
  <inkml:trace contextRef="#ctx0" brushRef="#br0" timeOffset="-193226.2">6694 11444 529 0,'0'0'313'15,"0"0"-121"-15,0 0-50 16,0 0 27-16,0 0 19 16,0 0-34-16,0 0-7 15,-14-12-13-15,14 12-17 16,0-2-23-16,0 0-26 16,0-4-21-16,16-2-27 15,16-6 2-15,9-3-3 16,7 2 3-16,-2 5 2 0,-11 7-24 15,-12 3-3-15,-10 5-18 16,-13 21 5-16,0 11 16 16,-26 16 7-16,-21 7 17 15,-9 4-7-15,-4-6-17 16,2-9-9-16,9-13 9 16,6-14 0-16,8-11 10 15,8-7-9-15,5-4 14 16,10 0 2-16,8-13 4 15,4-10-21-15,10-3-33 16,15 1 27-16,9 0 6 16,7 7 20-16,-3 6-3 15,-1 10-6-15,1 2 2 0,-4 0 5 16,-3 10-18 0,1 6 0-16,-7 4 6 0,2-2-6 15,-2 3 0-15,0-3-22 16,-1-3-76-16,21-8-96 15,-6-6-305-15,-2-1-531 0</inkml:trace>
  <inkml:trace contextRef="#ctx0" brushRef="#br0" timeOffset="-192912.2">7750 11260 1721 0,'0'0'473'16,"0"0"-397"-16,0 0-59 16,0 0-6-16,0 0 6 15,0 0-16-15,0 0 23 16,-58 76 19-16,33-39-2 15,4 2-21-15,0-3-10 16,3-4-6-16,-1-4 2 16,0-4 2-16,-4-2-8 15,2-2-23-15,-1-2-64 16,-14-2-83-16,9-6-112 0,3-8-286 0</inkml:trace>
  <inkml:trace contextRef="#ctx0" brushRef="#br0" timeOffset="-192660.56">7469 11354 1415 0,'0'0'478'0,"0"0"-387"16,0 0-37-16,0 0 10 15,0 0-3-15,0 0 1 0,0 0 10 16,100 58-24-16,-66-28-17 16,-1 4-9-16,0 2-22 15,1 0-24-15,4 4-149 16,-9-8-163-16,-5-12-301 0</inkml:trace>
  <inkml:trace contextRef="#ctx0" brushRef="#br0" timeOffset="-192177.01">7970 11311 1450 0,'0'0'370'16,"0"0"-230"-16,0 0-42 15,0 0-17-15,0 0-25 16,0 0-10-16,0 0-22 16,158-90 5-16,-106 78-1 15,2 4-5-15,-8 6-6 16,-8 2-17-16,-11 6-7 16,-14 20-11-16,-10 10 18 15,-3 12 21-15,-14 6 12 16,-20 5-11-16,-3-3-7 15,-7-6-5-15,-1-10 0 0,3-12-4 16,1-6 5 0,5-10-10-16,5-6 11 0,12-6-3 15,3 0 10-15,11 0 8 16,5-2-16-16,0-6-11 16,0 2-12-16,15 4 11 15,10 2 0-15,4 0-5 16,4 0 6-16,6 12 7 15,-3 2-5-15,-1 0 5 16,-4 0-6-16,-2-2-1 16,-2-2-9-16,4-2-88 15,-4-4-119-15,-5-2-342 0</inkml:trace>
  <inkml:trace contextRef="#ctx0" brushRef="#br0" timeOffset="-191867.03">9144 11175 1846 0,'0'0'359'16,"0"0"-267"-16,0 0-58 15,0 0-3-15,0 0 3 0,0 0-15 16,0 0 2 0,-68 72-19-16,41-36 9 15,4 0-10-15,2-1 0 0,2-3 0 16,-1-6 10-16,1-2-11 16,-2-6-32-16,-4-4-26 15,0-2-51-15,-14-8-68 16,8-4-113-16,2 0-270 0</inkml:trace>
  <inkml:trace contextRef="#ctx0" brushRef="#br0" timeOffset="-191542.23">8722 11271 1202 0,'0'0'395'0,"0"0"-213"15,0 0-62-15,0 0-9 16,0 0-32-16,0 0-55 16,0 0-24-16,15 21 12 15,-5 1 33-15,5 6-2 16,0 2-2-16,3-1-5 15,2 0-9-15,0-3-11 16,0-4-7-16,1-4 0 16,-6-6-9-16,1-2-12 0,-5-4-96 15,6-6-116-15,-3-6-106 16,-1-10-407-16</inkml:trace>
  <inkml:trace contextRef="#ctx0" brushRef="#br0" timeOffset="-190844.06">9387 11115 851 0,'0'0'521'0,"0"0"-433"15,0 0-53-15,0 0 50 16,0 0 28-16,0 0-33 15,0 0-9-15,112 18 27 16,-99 2-22-16,-4 8-12 0,-4 6-14 16,-5 8 29-1,0 2-40-15,0 1-38 0,-12-1 10 16,-3-6 8-16,-3-6 8 16,3-8-8-16,3-8-1 15,3-6 2-15,7-6-3 16,0-2-2-16,2-2-1 15,0 0 0-15,0 0-1 16,11 0 11-16,20 0 34 16,12 0 62-16,12-6-27 15,3-6-40-15,2 0-14 16,-4 0 2-16,-6 0-6 16,-6 2 3-16,-5 2-14 15,-2 1 0-15,-8 2-2 16,-5 3-2-16,-8-2-7 0,-8 1-3 15,-3 3-2-15,-5-1 34 16,0 1 4-16,0 0 4 16,0 0-2-16,0 0-2 15,0 0-14-15,0 0-10 16,0 0-15-16,0 0-5 16,0 0 5-16,0-3-1 15,0 3-5-15,0 0-1 16,0-1-10-16,0-1-69 15,0-10-68-15,0 2-128 16,-7-8-571-16</inkml:trace>
  <inkml:trace contextRef="#ctx0" brushRef="#br0" timeOffset="-188910.95">11226 9765 1156 0,'0'0'320'0,"0"0"-76"15,0 0-114-15,0 0-2 0,0 0-21 16,0 0-10-16,0 0-4 15,0-38-7-15,0 36-40 16,0 2-22-16,0 0-5 16,0 0-4-16,0 0 7 15,0 0 6-15,0 0-2 16,0 0 29-16,0 0 6 16,0 0 7-16,0 0-2 15,0 0-3-15,0 0-11 16,0 0-9-16,0 0-4 15,0 0-28-15,0 0-11 16,-2 4-26-16,0 12 7 16,-1 10 17-16,-5 14 2 0,5 9 15 15,-4 5 9-15,1 2-3 16,1-4-4-16,1-4-8 16,1-6-3-16,-1-5 10 15,1-10-3-15,1-4-11 16,2-5-1-16,0-9 1 15,0 0 7-15,0-5-8 16,0-3 7-16,0-1-1 16,0 0 2-16,0 0-9 15,0 0-33-15,-2-14-91 16,2-8-136-16,0-1-647 0</inkml:trace>
  <inkml:trace contextRef="#ctx0" brushRef="#br0" timeOffset="-188243.09">11765 10030 1422 0,'0'0'367'0,"0"0"-258"16,0 0 1-16,0 0 2 15,0 0-3-15,0 0-29 16,0 0-18-16,-47-34-16 16,45 34-21-16,0 0-7 15,-2 0-12-15,-6 0-6 16,-5 6-1-16,-10 12 1 16,-4 10 2-16,-4 6 4 15,4 6 0-15,2 2 9 16,10 1 4-16,5-1-10 0,10-4-3 15,2-4-6-15,0-6 1 16,4-8 14-16,12-6-3 16,3-6 3-16,9-6 9 15,7-2 10-15,10-6 11 16,7-18-13-16,0-8-6 16,0-8-10-16,-6-7-5 15,-7 3-1-15,-12 2 3 16,-10 6-4-16,-10 8 5 15,-5 6-1-15,-2 4 2 16,-7 2-7-16,-15 2-8 16,-10 2 0-16,-3 2-6 15,-3 0 4-15,1 4 1 0,3 4 0 16,3 2-17 0,2 0-42-16,0 0-41 0,0 18-32 15,-6 14-79-15,8-4-290 16,10-6-572-16</inkml:trace>
  <inkml:trace contextRef="#ctx0" brushRef="#br0" timeOffset="-187510.76">12525 10118 1249 0,'0'0'290'0,"0"0"-158"16,0 0-15-16,0 0-22 16,0 0-33-16,0 0 2 15,0 0-16-15,-138-12-23 16,93 16 11-16,1 14-4 0,3 7 2 16,8 4-3-16,7 6-18 15,8-1-11-15,11 0-1 16,7-2 0-16,0-4 5 15,15-6 3-15,14-8-8 16,9-10 17-16,5-4 2 16,3 0-5-16,1-16-9 15,-3-8 2-15,-6-6 20 16,-9 2-3-16,-8 2 12 16,-6 5 13-16,-8 10 35 15,-3 4 4-15,-4 7-84 16,0 3-5-16,0 29-39 15,-2 20 39-15,-12 18 6 0,1 14 6 16,-1 13-3 0,4 17 0-16,5 18-9 0,1-13 2 15,4-19 14-15,0-22-15 16,0-32-1-16,0-8-24 16,-2-6 8-16,-2-16 7 15,-8-14 9-15,-8-2 10 16,-14-6 3-16,-10-20-13 15,-5-8 14-15,2-6-5 16,7-2-2-16,11 0 29 16,9-1-6-16,11 3-8 15,9 4-13-15,0 2-9 16,9 4-8-16,20 6 7 16,9 4-59-16,31-4-111 15,-7 8-327-15,-8 0-940 0</inkml:trace>
  <inkml:trace contextRef="#ctx0" brushRef="#br0" timeOffset="-186944.25">13135 10822 1582 0,'0'0'589'0,"0"0"-505"16,0 0-59-16,0 0-24 16,0 0 49-16,0 0-23 15,0 0-5-15,63-4-1 16,-32 4-2-16,-4 0-18 16,-7 4-1-16,-11 14-6 0,-9 6 6 15,0 8 0-15,-27 8 18 16,-13 3 7-16,-5-5 7 15,7-6-9-15,9-10-3 16,14-10 11-16,8-6-15 16,7-2-8-16,0-4 2 15,20 0-10-15,22 0 37 16,14 0 59-16,11 0-25 16,-1-10-20-16,-1 0-9 15,-11 0-5-15,-11 2 11 16,-12 0-13-16,-12 2-14 15,-5 2-11-15,-10 2 3 16,-4 0-13-16,-2-5-28 0,-16 4-163 16,-7-8-465-16</inkml:trace>
  <inkml:trace contextRef="#ctx0" brushRef="#br0" timeOffset="-185027.02">9154 10403 222 0,'0'0'918'15,"0"0"-659"-15,0 0-54 16,0 0-24-16,0 0 2 16,0 0-32-16,0 0-51 15,0-10-23-15,0 10 0 16,0-2-5-16,0 2-10 15,0 0-19-15,0 0-6 16,0 0-11-16,0 0-3 16,0 0-23-16,0 0-4 0,2 0-11 15,13 0 0 1,10 12 15-16,11 4 0 0,11 4 0 16,10 4 11-16,8 2-3 15,4-2-6-15,9 2 4 16,0-1 1-16,5-2 5 15,-1 0-4-15,-4 0-7 16,0-1 7-16,-4 3-7 16,-6-3-1-16,1 2 1 15,2-2 0-15,3 0 5 16,6-2-5-16,7 0 5 16,11-4-6-16,3 2 16 15,1-2-10-15,-4 0-5 16,-1 0 6-16,-11 0-7 0,-3 1 1 15,-8-3-1-15,-3 0-9 16,-6-3 8-16,-1 1 2 16,-3 1 0-16,-6-3-1 15,-5 2 1-15,-4 0 0 16,-7-2-1-16,-9 1-6 16,-4 0 5-16,-7-3 1 15,-2 0 1-15,-2-2-1 16,-1 0 1-16,1-2 0 15,-1 2 5-15,1-2 4 16,-1 2-9-16,1-2 7 16,0 2-7-16,4 0 5 15,2 0-6-15,5 0 14 0,2-2-13 16,0 0 14-16,-1-2-9 16,-3 0 2-16,0-2-6 15,-7 2 8-15,-1-2-4 16,-5 2 3-16,-6-2-3 15,-1 0-4-15,-5 0 11 16,0 0 26-16,0 0 19 16,0 0 2-16,0 0 12 15,0 0-3-15,0 0-23 16,0 0-19-16,-2-8-18 16,-7-6-8-16,-5-4-1 15,-3-2-2-15,-6-2-35 16,-2-2 11-16,-4 0 2 15,0 1 3-15,0 4 14 16,3 1-1-16,4 4 8 0,-1 3 0 16,8 4 0-16,-1 0 0 15,5 3-8-15,2 0 1 16,2 4 6-16,5-2 1 16,0 2 0-16,0 0 0 15,2 0 0-15,0 0 1 16,-2 0 0-16,2 0-1 15,0 0 1-15,0 0 1 16,0 0 2-16,0 0-4 16,0 0-12-16,0 0 0 15,0 0-8-15,0 0 0 16,4 2 9-16,11 13 11 0,6 0 6 16,8 6-5-1,4 1 0-15,7 3 8 0,1 2-8 16,-2-3-1-16,-3 0 10 15,-3-2-8-15,-6-6-1 16,-9-2-1-16,-5-6 2 16,-3-2-4-16,-9-2-4 15,2-2 6-15,-3-2-1 16,0 2 2-16,0 0 4 16,-3 2-5-16,-14 6 6 15,-12 4 10-15,-7 2 7 16,-1 0-13-16,5-2-2 15,3-2-7-15,9 0 0 0,2-2 7 16,3 1-7 0,1-4 0-16,7 0 1 0,3-6-1 15,2-1 5-15,2 0 6 16,0 0 1-16,0 0-1 16,0 0 5-16,0 0 8 15,0 0-1-15,0 0-1 16,0 0-7-16,0 0-5 15,0 0-10-15,0 0 0 16,0 0-1-16,0 0 0 16,0 0-2-16,0 0 1 15,0 0-32-15,0 0-66 16,-18 0-84-16,-2 0-147 16,-2 0-425-16</inkml:trace>
  <inkml:trace contextRef="#ctx0" brushRef="#br0" timeOffset="-182275.03">13160 9647 104 0,'0'0'1138'16,"0"0"-877"-16,0 0-174 15,0 0-1-15,0 0 84 16,0 0-59-16,0 0-23 15,0-12-28-15,0 12-14 16,0 0-2-16,0 0 22 16,0-2-12-16,0 2 9 0,0-2 7 15,-10 0-46 1,2 0 13-16,-7 0-18 0,-4 0-17 16,-5 2-2-16,-7 0 0 15,-5 4 0-15,-2 12 0 16,3 2-11-16,4 2 11 15,6 0 0-15,7 0-7 16,9 2 1-16,7 2-6 16,2 2-1-16,9 2 13 15,26 1 0-15,15 1 1 16,12 0 5-16,9-2-3 16,1-2 3-16,-3 0-11 15,-9-4 15-15,-14 0-7 16,-7 0-3-16,-15 2-16 15,-10 0 15-15,-10 4 1 0,-4 7 6 16,-11 2 5-16,-16 3 1 16,-9-1 2-16,-2-7-7 15,-2-6 4-15,-2-8 0 16,1-6 0-16,6-8-4 16,6-4 7-16,10 0 2 15,11-20 6-15,8-12-5 16,14-15-17-16,28-8-63 15,16-6 48-15,9 1 14 16,-1 6 1-16,2 8 0 16,-12 8 0-16,-5 6-2 15,-10 3 2-15,-8 8 0 16,-12 1 0-16,-5 2 8 16,-7 1 1-16,-5 2 3 0,-4 1-6 15,0-3 0-15,0 3-6 16,-11 0 0-16,-5 0-6 15,-1 2-11-15,-1 0 16 16,-3 0 0-16,2 2 1 16,-1 0 0-16,-2 0 0 15,2 0 0-15,-5 0 0 16,0 0 0-16,4 2 1 16,-2 2 8-16,5 2-3 15,3 2 6-15,-1 2-5 16,-2 0-6-16,-2 0 2 15,-5 0 5-15,1 4-7 16,2 2-1-16,0 0 0 16,-1 2 0-16,3 0-9 0,0 0 8 15,0 0 1-15,-1 2-36 16,-12 6-86-16,4-4-113 16,5-4-355-16</inkml:trace>
  <inkml:trace contextRef="#ctx0" brushRef="#br0" timeOffset="-180842.53">7079 10728 867 0,'0'0'563'0,"0"0"-402"16,0 0 10-16,0 0 32 15,0 0-36-15,0 0-49 16,0 0-49-16,0-4-43 16,0 4-5-16,0 0 6 15,2-2-20-15,12-2 14 0,8-2-3 16,21-8-4-1,15-4 1-15,17-4 2 0,10-3-10 16,-2 6 5-16,-10 2 3 16,-17 7-15-16,-16 5 0 15,-16 2 1-15,-13 2-1 16,-7 1 1-16,-4 0-1 16,0 0-6-16,-21 0-30 15,-20 9 28-15,-10 9 8 16,-9 3 0-16,-4-1 6 15,4-4-5-15,6-2 1 16,9-4-1-16,9 0 1 16,8-4 4-16,6-2-6 15,8-2 6-15,7-2 3 16,7 0 0-16,0 0 1 0,0 0-10 16,18 0-1-16,16-2 1 15,12-10 9-15,10 0 0 16,0-1-7-16,-6 2-1 15,-9 4-1-15,-14 6 1 16,-12-1-1-16,-11 2-1 16,-4 0 0-16,0 0-10 15,-6 0 10-15,-25 10-5 16,-11 6 6-16,-12 4 6 16,-6 2-5-16,4-4 5 15,10-2-5-15,10-6 0 16,12-2 1-16,12-6 5 15,7 0 5-15,5-2 0 0,0 0-11 16,7 0 7 0,15-4 1-16,5-8 0 0,0 2 3 15,-6 2 4-15,-11 4-6 16,-5 2-1-16,-5 2-3 16,0 0-5-16,0 0-1 15,0 0-6-15,0 0-41 16,0 0-93-16,0 24-41 15,-2-2-79-15,2-6-429 0</inkml:trace>
  <inkml:trace contextRef="#ctx0" brushRef="#br0" timeOffset="-179773.23">14305 10026 568 0,'0'0'202'0,"0"0"-121"16,0 0-46-16,0 0-24 16,0 0-5-16,0 0-4 15,0 0 52-15,-22 0 46 16,17 0 15-16,3 0 13 16,-4 0-50-16,0 0 8 15,4 0 13-15,-2 0 20 0,2 0 7 16,0 0-8-16,2 0-25 15,0 0-32-15,0 0-10 16,0 0 0-16,0 0 8 16,0 0-9-16,0 0-16 15,4 0 1-15,12 0 10 16,2 2 17-16,6 0 4 16,3-2-14-16,2 0-9 15,4 0-1-15,5 0-2 16,3 0-15-16,-4 0-10 15,-1 0-1-15,-7 0-13 16,-7-2 6-16,-9 2-6 16,-3 0-1-16,-9 0 1 0,-1 0-1 15,0 0-42-15,0 0-69 16,0 0-126-16,-6 8-308 16,-14 6 245-16,-5 0-1196 0</inkml:trace>
  <inkml:trace contextRef="#ctx0" brushRef="#br0" timeOffset="-178610.16">14349 10365 1657 0,'0'0'495'0,"0"0"-423"15,0 0-29-15,0 0 83 16,0 0 18-16,0 0-52 16,0 0-41-16,0-2-23 15,0 2-7-15,0 0 5 16,0 0-10-16,0 0-1 16,0 0-2-16,0 0 8 15,0 0 11-15,0 0 6 16,0 0 3-16,0 0-8 15,0 0-9-15,0 0 6 16,0 0-15-16,0 0-14 0,0 0 9 16,0 0-9-16,0 0-1 15,0 0 1-15,0 0 1 16,0 0-2-16,0 0 1 16,0 0 5-16,0 0-5 15,0 0 0-15,0 0 5 16,-2 0 0-16,-2 0 5 15,-3 0-10-15,-1 0 0 16,-4 0 6-16,3 0-6 16,3 0-1-16,-2 0 0 15,7 0 1-15,-2 0 0 16,3 0 5-16,0 0-5 16,0 0 7-16,0 0-8 15,0 0 1-15,0-2-1 16,0 2-1-16,0 0 0 0,0 0 0 15,7 0-11-15,11 0-1 16,11 0 13-16,6 0 0 16,8 0 1-16,-1 0 4 15,-6 0-4-15,-9 0 0 16,-12 0-1-16,-6 0 0 16,-4 0 0-16,-3 0 2 15,-2 0-1-15,0 0 7 16,0 0-8-16,0 0 8 15,0 0-2-15,0 0 3 16,0 0-2-16,0 0-1 16,2 0 5-16,-2-2 1 15,4 2-2-15,0 0 1 0,4 0-10 16,1 0 11 0,-1 0-11-16,1-2 5 0,0 2-5 15,2 0-1-15,-1 0 0 16,-2 0 0-16,-1 0 0 15,-5 0 0-15,2 0 0 16,-4 0 1-16,0 0 0 16,3 0-1-16,-3 0 1 15,0 0 0-15,2 0-1 16,0 0 1-16,2 0 0 16,-1 0 0-16,2 0 5 15,-3 0-5-15,-2 0-1 0,0 0 1 16,0 0 0-16,0 0 1 15,0 0-1-15,0 0 8 16,0 0 0-16,0 0 2 16,0 0-2-16,0 0 7 15,0 0-4-15,0 0 0 16,0 0 0-16,0 0-3 16,0 0-3-16,0 0-4 15,0 0 6-15,0 0-7 16,0 0 8-16,0 0-3 15,0 0-6-15,0 0 0 16,0 0 0-16,0 0 1 16,0 0-1-16,0 0 1 15,0 0 0-15,0 0-1 0,0 0 0 16,0 0 0-16,0 0 0 16,0 0 0-16,0 0-88 15,-25 6-124-15,-10 10-298 16,-5-4-68-16</inkml:trace>
  <inkml:trace contextRef="#ctx0" brushRef="#br0" timeOffset="-176625.56">15539 9938 796 0,'0'0'267'0,"0"0"-103"15,0 0 23-15,0 0-7 16,0 0 21-16,0 0-32 15,0 0-45-15,-24-16-7 16,22 13-12-16,2 2-16 16,-3 1-21-16,3 0-10 15,0 0-3-15,0-2-9 16,0 0-18-16,3-2 1 16,26-5-29-16,15-2 15 15,16-3-8-15,12 2 1 0,-1 2-7 16,-2 3 1-16,-13 7-2 15,-11 0 1-15,-12 0-1 16,-16 0-6-16,-8 3-1 16,-9 8-11-16,-4 8 0 15,-30 7 18-15,-10 4 7 16,-7 0-7-16,-2-2-1 16,8-4-6-16,9-8 6 15,14-6-5-15,11-4 5 16,7-4-13-16,4 0-18 15,0 0-32-15,23 0 6 16,13 2 50-16,13-2 8 0,7 2 8 16,2 0 6-1,-2 2-5-15,-8 2 2 0,-8 2-5 16,-12 2-6-16,-4 2 0 16,-12 0 5-16,-6 4-5 15,-4 4 0-15,-2 1 0 16,0 0 11-16,-18-1 8 15,-9 3-1-15,-11-5 0 16,-6-2 6-16,-9-4-3 16,-5-4 4-16,-3-2 5 15,-1-8 4-15,4 0-10 16,4 0 6-16,10-6-8 16,11-4 11-16,10 0 5 15,10 4 3-15,4 2 10 16,7 0-15-16,2 4-4 0,0-2-4 15,0 2-7-15,0 0-8 16,0 0-1-16,0 0-4 16,0 0-7-16,0 0 1 15,0 0-1-15,0 0 5 16,0 0-6-16,0 0 0 16,0 0-30-16,-5 0-89 15,-14 14-150-15,-4 10-243 16,3-2-211-16</inkml:trace>
  <inkml:trace contextRef="#ctx0" brushRef="#br0" timeOffset="-172242.25">18762 9701 469 0,'0'0'600'0,"0"0"-490"0,0 0-79 15,0 0-20-15,0 0 9 16,0 0 8-16,0 0-28 16,2 0 4-16,-2 0-4 15,0 0 0-15,0 0-7 16,0 0 7-16,0 0 11 15,0 0 5-15,0 0 23 16,0 0 21-16,0 0 4 16,0 0 14-16,0 0 1 15,0 0-4-15,0 0 6 16,0 0-10-16,0 0-14 16,0 0-5-16,0 0-2 0,0 0-7 15,0 0-8-15,0 0-8 16,0 0-9-16,0 0 4 15,0 0 1-15,0 0-6 16,0 0 3-16,0 0-9 16,0 0-3-16,0 0 0 15,0 0-2-15,0 0 0 16,0 0 2-16,0 0 0 16,0 0-4-16,0 0-4 15,0 0 0-15,0 0 14 16,0 0 0-16,0 0-14 0,0 0 13 15,0 0-4-15,0 0-8 16,0 2 1 0,0 0 6-16,0 0 0 0,0 0-8 15,0-2 24-15,0 0-11 16,0 0-5-16,0 0-2 16,0 0-5-16,0 0 0 15,0 0 5-15,0 0-5 16,0 0 0-16,0 0-1 15,0 0-1-15,0 0 1 16,0 0 0-16,0 0 0 16,0 0 2-16,0 0-1 15,0 0 0-15,0 0 8 16,0 0-2-16,0 0-1 16,0 0 3-16,0 0 3 0,0 0-12 15,0 0 21 1,0 0-20-16,0 0 22 0,0 0-1 15,0 0-6-15,0 0 7 16,0 0-4-16,0 0-12 16,0 0 14-16,0 0-10 15,0 0-2-15,0 0-8 16,0 0 1-16,0 0-2 16,0 0 1-16,0 0 1 15,0 0 0-15,0 0-2 16,0 0 0-16,0 0 0 15,0 0 0-15,0 0 0 16,0 0 10-16,0 0-8 0,0 0 7 16,0 0-9-1,0 0-1-15,0 0 1 0,0 0 2 16,0 0-2-16,0 0 1 16,0 0-1-16,0 0 6 15,0 0-6-15,0 0 1 16,0 0 10-16,0 0-1 15,0 0 26-15,0 0-8 16,0 0 5-16,0 0-8 16,4 0-10-16,15 0-14 15,15 0 0-15,9 0-1 16,7 0 0-16,2 0 0 16,-3 0 0-16,-11 8 0 15,-7 8-18-15,-8 8 10 0,-15 11-3 16,-8 10 5-16,-8 14 5 15,-40 11 1-15,-20 6 17 16,-15 2-17-16,-9-5 17 16,3-13-5-16,12-10-6 15,8-14 0-15,13-12 1 16,16-12-1-16,13-10 5 16,11-2 2-16,12-4 10 15,4-20-9-15,4-6-14 16,21-2-13-16,6 2-5 15,5 8 3-15,-1 12-3 16,-4 7 2-16,1 3-7 16,-3 9 14-16,0 11 8 0,4 4 0 15,2 0 1-15,2 0 0 16,1-2 1-16,-1-2 1 16,1-4 7-16,3-4-9 15,1 0-77-15,20-6-133 16,-10-2-124-16,-8-4-548 0</inkml:trace>
  <inkml:trace contextRef="#ctx0" brushRef="#br0" timeOffset="-171443.25">19051 9228 1292 0,'0'0'297'0,"0"0"-107"16,0 0-34-16,0 0 26 15,0 0-24-15,0 0-50 16,0 0-54-16,75-32-38 16,-23 24-6-16,8 2 1 15,4 2 1-15,-1 4-12 16,-7 0 12-16,-5 0-5 16,-13 0-7-16,-9 10-7 15,-14 4-2-15,-13 2-5 16,-2 4 4-16,-15 4 10 0,-23 2 1 15,-9-2 7 1,1-4-1-16,3-6-1 0,12-4-5 16,13-3-1-16,9-3 0 15,7-1-16-15,2 1-12 16,2 4 7-16,20 6 15 16,7 4 6-16,9 7 1 15,7 3 0-15,-3-1-1 16,-1 4 9-16,-3-5-9 15,-9 0 0-15,-10-6-1 16,-5-4 0-16,-10-2 1 16,-4 0 0-16,0-2 2 15,-4 0 18-15,-23 0-3 0,-15 0-4 16,-7-2-11 0,-14-2 21-16,-6-4-21 0,0-4 16 15,0 0-6-15,9 0-3 16,8-6-9-16,14-4 14 15,14 0-14-15,11 4 0 16,9 2-10-16,10 0-92 16,23 2-239-16,6-2-758 0</inkml:trace>
  <inkml:trace contextRef="#ctx0" brushRef="#br0" timeOffset="-170942.35">19679 10194 1207 0,'0'0'523'15,"0"0"-436"-15,0 0-53 16,0 0 86-16,0 0 28 16,0 0-27-16,0 0-20 15,-7 0-15-15,7 0-39 16,0 0-5-16,0 0-15 16,16 0-7-16,10 0 0 15,15 5 27-15,5-1-6 16,2 0-18-16,-4-3-6 15,-4 2-11-15,-8-2-5 0,-9 2-1 16,-2-3-102-16,-8 6-116 16,-6-2-249-16,-7 0-331 0</inkml:trace>
  <inkml:trace contextRef="#ctx0" brushRef="#br0" timeOffset="-170688.79">19550 10483 1587 0,'0'0'483'0,"0"0"-420"0,0 0-24 16,0 0 67-1,0 0 23-15,0 0-47 0,0 0-24 16,107 2-6-16,-67 0-21 15,4-2-15-15,-1 2-8 16,-1 0-8-16,-3 2-12 16,18-4-140-16,-12 2-141 15,-3-2-538-15</inkml:trace>
  <inkml:trace contextRef="#ctx0" brushRef="#br0" timeOffset="-169975.99">20958 9928 1320 0,'0'0'326'16,"0"0"-223"-16,0 0-58 15,0 0 24-15,0 0 68 16,0 0-28-16,0 0-33 16,-15-77-17-16,14 76-5 15,-3-2-12-15,-3 2-4 16,-6-2-15-16,-3 2-12 16,-3 1-10-16,-2 0 11 0,-1 0-5 15,1 0-7-15,4 1-9 16,1 10 8-16,5 4-14 15,5 6 13-15,6 3-5 16,0 4 7-16,0 4 2 16,17 2-1-16,8 0 12 15,4 2-6-15,2-2 4 16,2-2-11-16,1 0 23 16,-1 3-3-16,-2-3-1 15,-2 1-9-15,-4 0-8 16,-5-1-1-16,-9-6 8 15,-4-2-8-15,-5-4 0 16,-2-4 0-16,-2-2 0 0,-23-2 10 16,-13 0 7-1,-8-4-1-15,-6-4 0 0,8-4-7 16,7 0-1-16,14 0 0 16,13-2 13-16,10-14 10 15,14-10-9-15,31-10-23 16,17-14-10-16,18-10 10 15,5-2 1-15,-3-1-1 16,-8 7 16-16,-19 10-8 16,-18 10-1-16,-16 10 23 15,-15 8 34-15,-6 4-29 16,-8 0-20-16,-21 2-11 16,-13 0-4-16,-12 0-1 15,-6 4-1-15,-4 1 1 16,-3 7-8-16,-4 0-32 15,-39 3-65-15,17 11-115 0,10-6-356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58:36.158"/>
    </inkml:context>
    <inkml:brush xml:id="br0">
      <inkml:brushProperty name="width" value="0.05292" units="cm"/>
      <inkml:brushProperty name="height" value="0.05292" units="cm"/>
      <inkml:brushProperty name="color" value="#FF0000"/>
    </inkml:brush>
  </inkml:definitions>
  <inkml:trace contextRef="#ctx0" brushRef="#br0">18741 5031 241 0,'0'0'143'15,"0"0"-42"-15,0 0-30 16,0 0-35-16,0 0-10 15,0 0 24-15,11-22 25 16,-11 20-29-16,0 0 1 16,0 2-21-16,0-2 34 15,0 0-22-15,0 0 12 16,0 0 8-16,0 0-14 16,0 0-28-16,2 0-5 15,0 0 20-15,6 0-4 16,3-2-27-16,7 0 10 15,10 0-11-15,6-2 2 16,4 2 10-16,-1 0-10 0,-3 0-1 16,-5 2-2-1,-7 0 2-15,-7-1 6 0,-3 3 10 16,-7-1-2-16,-5 1-12 16,0 0 37-16,0-2 17 15,0 0-24-15,-21-2-32 16,-12-2-45-16,-9 2 6 15,-8-2 36-15,1 2 3 16,5 1 10-16,8-1 2 16,7 3 11-16,9-2-16 15,5 3-5-15,5 0-1 16,6-1 11-16,4 1 0 16,0 0-12-16,0 0-30 15,0 0-27-15,12 0-2 0,5 0 59 16,5 0 25-16,1 0-2 15,-4 0-4 1,-2 0 1-16,-5 0-6 0,-4 0-1 16,-6 0 3-16,-2 0 5 15,0 0-5-15,0 0 0 16,0 0-3-16,0 0-12 16,-8 0-1-16,-13 0-38 15,-6 0 32-15,-4 0 6 16,2 0 7-16,6 0 1 15,13 0-1-15,5 0-7 16,5 0-44-16,0 1-14 16,0 3 28-16,13 3-48 0,12-1 78 15,6-2 10-15,3-3 3 16,-1 2-4-16,-4-3-1 16,-9 0 4-16,-7 0 4 15,-8 0-16-15,-3 0 13 16,-2 0 7-16,0 0 9 15,0 0-9-15,0 0 11 16,0 0-31-16,-18 0-28 16,-11 0-4-16,-8 0 32 15,-6 4 8-15,3 0 8 16,9 0-7-16,8-1-3 16,12 2-6-16,7-3-6 15,4 2-20-15,0 2-3 16,7 0-48-16,17 0 57 15,8-2 20-15,3 0 18 0,5-4 0 16,-5 0-4-16,-6 0-2 16,-8 0 8-16,-8 0 12 15,-9 0-7-15,-4 0 4 16,0 0 1-16,0 0-30 16,-15 0-32-16,-16 0 26 15,-9 0 6-15,-5 0 9 16,3 0-8-16,8 0 18 15,14 0-13-15,9 0 12 16,7 0-18-16,4 0-13 16,0 0-32-16,2 2-55 15,18 2 67-15,4-2 33 16,10 0 22-16,-1 0-2 0,-2-2-6 16,-2 0-2-16,-6 0 2 15,-8 0 2-15,-8 0-3 16,-2 0 15-16,-5 0-3 15,0 0 9-15,0 0-34 16,-17-2-8-16,-4 0-36 16,-8 0 31-16,2 0 13 15,7 2 16-15,5 0 0 16,7 0-7-16,6 0-3 16,2 0-6-16,0 0 0 15,0 0-51-15,0 0-91 0,12 0 138 16,3 0 4-1,3 0 27-15,-3 0-5 0,-1 0-6 16,-5 0 0 0,-5 0-9-16,-2 0 14 0,-2 0 3 15,0 0 10-15,0 0-20 16,0 0 6-16,-11 0-20 16,-11 0-1-16,-3 0-9 15,0 0 10-15,6 0 10 16,3 0 10-16,9 0 6 15,7 0-26-15,0 0-1 16,0 0-29-16,0 0-80 16,7 0 110-16,5 0 13 15,-2 0 1-15,3 0-1 0,-5 0-13 16,-8 0-27 0,-2 0-238-16,-23 0-443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51:16.814"/>
    </inkml:context>
    <inkml:brush xml:id="br0">
      <inkml:brushProperty name="width" value="0.05292" units="cm"/>
      <inkml:brushProperty name="height" value="0.05292" units="cm"/>
      <inkml:brushProperty name="color" value="#FF0000"/>
    </inkml:brush>
  </inkml:definitions>
  <inkml:trace contextRef="#ctx0" brushRef="#br0">7137 10251 582 0,'0'0'2'0,"0"0"66"16,-127-47-41-16,69 33 1 15,-2 5-4-15,-2 0-9 16,1-1-4-16,3 2 8 16,6-2 17-16,4 2-20 15,11-2-16-15,8 2-10 16,13 4-55-16,5-2-240 0</inkml:trace>
  <inkml:trace contextRef="#ctx0" brushRef="#br0" timeOffset="908.66">6857 11405 553 0,'0'0'64'15,"-167"175"-64"-15,39-15-19 16,13-9-121-16,19-23-58 0</inkml:trace>
  <inkml:trace contextRef="#ctx0" brushRef="#br0" timeOffset="3968.05">3802 14291 199 0,'0'0'248'0,"0"0"-121"16,0 0-34-16,0 0-27 0,0 0-15 16,0 0-20-16,0 0 3 15,0 0 0-15,0 0 8 16,0 0-9-16,0 0 11 15,0 0-4-15,0 0-4 16,0 0 11-16,0 0 2 16,0 0-1-16,0 0-5 15,0 0 1-15,0 0-7 16,0 0-8-16,0 0-13 16,0 0 7-16,0 0 1 15,0 0-13-15,0 0 2 16,0 0-12-16,0 0 5 0,0 0-6 15,0 0 1-15,0 0 0 16,0 0 12-16,0 0-6 16,0 0 3-16,0 0 5 15,0 0 1-15,0 0 13 16,0 0-13-16,0 0-15 16,0 0 10-16,0 0-2 15,7 0-9-15,-1 0 7 16,6 2 2-16,-1 2 17 15,4-4 4-15,1 2 5 16,4 0-11-16,0 0-2 16,2 0-2-16,3 0-1 15,2 0-16-15,0 0 3 0,-2 2 5 16,4-4-9-16,-2 0-2 16,2 0 19-16,2 0-13 15,1 0 10-15,1 0 5 16,0 0-2-16,3-4-1 15,2-4-2-15,2 2 4 16,2-8 1-16,3 2-20 16,-1-2 27-16,4 2-15 15,1-2-11-15,-3 2 1 16,1 2 3-16,0 2-6 16,-2 0 18-16,1 0-10 15,-2 0 0-15,-1 0-6 16,-3 0-1-16,-2 2 7 0,-5 2-7 15,1-2 0 1,-4 4 5-16,-5 0-6 0,0-2 6 16,2 2-5-16,0 0 4 15,2 0-4-15,0 2 1 16,4-2 7-16,1 2-8 16,3 0 6-16,-1-2-5 15,1 0-1-15,0 2 4 16,1 0-5-16,-5-2 0 15,2 2 6-15,-3 0 0 16,-3-2-6-16,-5 0 1 16,-4 2 1-16,-2 0-1 0,-5 0 0 15,-1-4 0-15,-4 4 0 16,1-2 0-16,-2 2 6 16,-2 0-7-16,-1 0 1 15,2 0-1-15,-1 0 1 16,4 0 5-16,0 0-6 15,2 0-1-15,3 0 0 16,-1 0 0-16,3 0 1 16,-1 0 0-16,1 0 1 15,1 0 4-15,-1 0-4 16,2 0 0-16,-2 0 0 16,2 0 2-16,-3 0-3 15,-2 0 1-15,-4 0 0 0,0 0-1 16,-5 0 0-1,-1 0 1-15,-1 0 0 16,-2 0-1-16,0 0 11 0,0 0-10 16,0 0-1-16,0 0 6 15,0 0 3-15,0 0-2 16,0 0 10-16,0 0-4 16,2 0-1-16,-2 0-5 15,0 0 2-15,0 0 7 16,0 0 20-16,0 0 5 15,0 0-7-15,0 0-9 16,0 0-5-16,0 0-1 16,0 0-3-16,0 0-7 15,0 0-8-15,0 0 1 16,0 0 7-16,0 0-9 0,0 0 1 16,0 0-1-16,0 0 0 15,0 0 0-15,0 0 1 16,0 0 5-16,0 0-5 15,0 0 9-15,0 0-4 16,0 0 5-16,0 0 2 16,0 0 5-16,0 0 9 15,0 0 1-15,0 0-4 16,-7 0 6-16,-3 0 10 16,-6 0-16-16,-8 0-12 15,-6 0-11-15,-6 0 0 16,-3 0 0-16,-3 0-1 15,-1 6 2-15,-2-4-2 16,0 4 6-16,-1-2-5 16,1 2-1-16,1 0 0 0,-3 2 2 15,5 0-10-15,0-4 16 16,3 2-8-16,4-2 0 16,6 2-1-16,2-2 1 15,5 0 1-15,2-2 1 16,1 2-1-16,2 2-1 15,-1-4-4-15,3 4 4 16,0-4 1-16,3 2-1 16,-1 0 1-16,1-2 0 15,-1 2 0-15,-3 0-1 0,-1 2 1 16,-1 0-1 0,-4-2 1-16,2 2-1 0,-5 2 1 15,-2-2 0 1,-2 2-1-16,-2 0 0 0,-4 0-1 15,1 2 0-15,1-6 1 16,0 0 7-16,4 0-6 16,-1 2-1-16,6-6 0 15,3 2 0-15,2-2 1 16,3 2 0-16,3 0-1 16,-3 2 1-16,1 0-1 15,-6 4-1-15,-3-4 0 16,-5 5 0-16,-5-2 1 15,-1 1 0-15,-1 0 1 16,-1-4-1-16,1 1 1 0,0-1 0 16,-2 1 0-16,3 1-1 15,-1 1 1-15,1-2-1 16,1 1 0-16,7-2 1 16,3 0 0-16,5-1 0 15,4-2-1-15,5 2 1 16,-4-1-1-16,3 2-1 15,1-4 1-15,2 1 1 16,1-1 0-16,1 3-1 16,3-3 0-16,1 0 0 15,-1 0 1-15,3 0-1 16,-3 0 2-16,2 0-2 16,-1 1 0-16,0-1 0 0,-5 3-1 15,1-2 1-15,-7 2-10 16,3-1 10-16,-3 2 0 15,-3-3 7-15,-1 2-1 16,-1 1 0-16,1-2-6 16,2 0 1-16,7-2 2 15,-2 2-3-15,8-2 12 16,0 0-11-16,2 0 7 16,0 0-8-16,0 0 0 15,0 0 0-15,0 0-1 16,0 0-5-16,0 0 5 15,0 0-5-15,0 0 4 0,0 0 1 16,0 0-14 0,0 0-7-16,0 4-95 0,5 6-89 15,10 6 12-15,19-2-84 16,-5-2-324-16,-3-12-127 0</inkml:trace>
  <inkml:trace contextRef="#ctx0" brushRef="#br0" timeOffset="5516.89">3980 13958 127 0,'0'0'227'15,"0"0"-154"-15,0 0-41 16,0 0-32-16,0 0-49 16,0 0-4-16,-124-26 51 15,106 22 1-15,-1-2 1 16,2 2 0-16,-1 2 49 0,1-2 25 16,0 0 14-16,5 0 23 15,0 0-36-15,3 0-22 16,3 0 9-16,-1 0 6 15,2 0 29-15,1 0-36 16,-1 2 0-16,3 0-15 16,0 2-13-16,2-2 5 15,-2 2-6-15,-3-2 1 16,3-2 8-16,-4 2-12 16,2-4 14-16,-2 2 4 0,2-2 9 15,-3-2-9 1,3 2 27-16,0 2-8 15,-4-2-13-15,6 4-15 0,-2-4-2 16,4 4 14 0,0 0 9-16,0 2-26 0,0 0-18 15,0 0-15-15,0 0-20 16,0 0-19-16,0 10 8 16,2 10 31-16,10 10 7 15,-1 8 27-15,-1 8 3 16,2 3-2-16,-3 5-13 15,2-4 17-15,-4 0-15 16,2 0-8-16,-3 2 12 0,1 2-16 16,-1 2 35-1,-1 3-36-15,0-1 3 0,-1 0 4 16,2-4 10-16,1 0-19 16,0-2 10-16,2-6-18 15,0-2 11-15,-3-3-1 16,2-10-10-16,-4 0 6 15,2-1-7-15,-1 2 2 16,-1-2 5-16,2 8-6 16,2 2 10-16,-2 4-10 15,3 0 7-15,-3-3 6 16,2-11-14-16,-4-6 0 16,1-2 0-16,-3-8 1 15,0-2 8-15,0 2-3 16,0-6-5-16,0 0 7 15,-2-2-7-15,2 0-1 0,-2-2 1 16,0-2 8-16,0 0-8 16,0-2 6-16,0 4 2 15,0-4-8-15,0 0 5 16,0 0-2-16,0 0-4 16,0 0 0-16,0 0 1 15,0 0 0-15,0 0 0 16,0 0 6-16,0 0-1 15,0 0-4-15,0 0-1 16,0 0 15-16,4 0-16 16,-4 0-17-16,1 0 4 15,4 0-2-15,2 0-3 16,8 0 18-16,9 0 10 16,12-10-4-16,9-2 14 0,13-6 12 15,9-4-30 1,10-2 10-16,6-2 0 0,6 0 5 15,0-2-15-15,1 6 7 16,-6 4-8-16,-4 4-1 16,-9 3-1-16,-6 5 0 15,-7 0 1-15,-2 2 0 16,-5 0 1-16,-1 4 0 16,-2-8-1-16,1 4 12 15,-4-2-3-15,2 2-9 16,-3-2-7-16,0-2 7 15,5 0-1-15,3-4 3 0,1 0-2 16,3-4 15-16,0 2-14 16,-5-4 4-16,0 0-4 15,-4 0 0-15,-3 0 0 16,-3 2-1-16,-6 2 0 16,-3 0-11-16,-3 4 11 15,-8-1 1-15,0 6-1 16,-5-1 1-16,-6 2 4 15,-3 1-4-15,-3 2-1 16,-3 1 0-16,-1 0 8 16,4 0-7-16,-4 0 11 15,0 0-12-15,3 0 0 16,-1 0-2-16,2 0 2 0,-2 0 0 16,3-4 1-1,-3 4 0-15,-2 0-1 0,0 0-39 16,0 0-77-16,-15-6-101 15,-12-5-97-15,-12-7-484 0</inkml:trace>
  <inkml:trace contextRef="#ctx0" brushRef="#br0" timeOffset="7066.83">3848 13712 179 0,'0'0'160'0,"0"0"-40"0,0 0-16 15,-113 66-15-15,93-54 12 16,4-6-18-16,5-2 9 16,5-4 19-16,3 0-2 15,3 0-35-15,0 0-32 16,0 0-31-16,0 0-5 16,0 0-4-16,0 0-2 15,0 0 9-15,0 0 7 16,0 0 27-16,0 0 43 15,0 0 28-15,0 0 15 16,0 0-10-16,0 0-24 0,0 0-36 16,0 0-19-16,0 0-33 15,0 0-7-15,19 0 0 16,12-14 19-16,9 0 66 16,10-4-25-16,10 0-24 15,10 0-13-15,8 0 10 16,11-2-18-16,25-6-6 15,28-10 5-15,28-7 4 16,1-7-17-16,-28 8 18 16,-40 8-7-16,-36 12-4 15,-8 4-8-15,6 0 0 16,8 0 0-16,2 0 7 16,-4 6-5-16,-9 3-2 15,-9 2 0-15,-4 1 1 16,-5 0 7-16,-3 0-8 0,-3 0 0 15,-5 0-1-15,-4 2 0 16,0 0 0-16,-4-1 1 16,-1 1 2-16,0 0-1 15,3-3 5-15,6-4 6 16,1-3 7-16,4 0-7 16,-2 0 0-16,-5 2-6 15,-4 4-6-15,-8 1 0 16,-5 4-4-16,-7 1 4 15,-5 2 2-15,0 0-2 16,-2 0 1-16,0 0 0 16,0 0 8-16,0 0-2 15,0 0-6-15,0 0 0 0,0 0-1 16,0 12-7-16,0 8 7 16,6 15 1-16,2 11 5 15,3 8-6-15,-3 8 13 16,6 4-13-16,-1-2 15 15,3 2-7-15,2-2-8 16,-2 1 12-16,3 3-6 16,-1-4 1-16,3-2-1 15,-4-4-6-15,-1-9 0 16,-3-5 0-16,0-4 0 16,-6-2 6-16,0 4 4 15,-5 2-8-15,-2 2 21 16,0-2-17-16,0-8 2 15,0-5-7-15,0-5 5 0,0-2-5 16,0 6 5-16,-2 2-6 16,-3 4 8-16,1-6-8 15,-1-2 0-15,4-12 0 16,1-8 0-16,0-4 0 16,0-2 2-16,0 0 7 15,0 0-8-15,0 4 6 16,0 2-7-16,-3 10 0 15,-2 2 9-15,1 6 0 16,2-4 1-16,-3 0-2 16,3-9-7-16,2-3 6 0,-2-5-7 15,2 2-1-15,0 3 0 16,0-5 1-16,0 8 0 16,0-8 0-16,0 2 5 15,0-5-5-15,0 2 0 16,0-4 2-16,0 0 13 15,0 0-4-15,0 0 9 16,0 0 5-16,0 0-7 16,0 0-6-16,0 0 3 15,0 0 12-15,0 0-18 16,0 0 3-16,0 0 0 16,0 0 1-16,0 0-1 15,0 0 0-15,0 0 6 16,0 0 4-16,0 0-5 15,0 0-2-15,0 0 9 0,0 0-24 16,0 0 3-16,0 0-3 16,0-17-118-16,2 2-175 15,11-17-550-15</inkml:trace>
  <inkml:trace contextRef="#ctx0" brushRef="#br0" timeOffset="7933.96">8200 13659 677 0,'0'0'244'16,"0"0"-96"-16,0 0-34 16,0 0 19-16,0 0-34 15,0 0-56-15,0 0 23 0,-29-37-27 16,29 37-10-1,0 0-19-15,0 0-10 0,0 0-24 16,3 14 24-16,7 9 24 16,4 12 46-16,-1 9 70 15,-2 6-47-15,-4 4-20 16,-4 2-19-16,-1-2-19 16,-2-4-7-16,2-1-13 15,-2-3-5-15,2-2 2 16,0-4 9-16,-2 0-21 15,2 0-2-15,-2-4-42 16,0-1-12-16,0-8-115 16,7-7-114-16,1-8-63 15,2-12-405-15</inkml:trace>
  <inkml:trace contextRef="#ctx0" brushRef="#br0" timeOffset="8431.34">8679 13870 876 0,'0'0'296'16,"0"0"-122"-16,0 0-84 16,0 0-18-16,0 0-35 15,0 0-37-15,0 0-9 16,-33 20 9-16,20 12 25 15,-3 8 1-15,5-4 23 16,4-1-17-16,3-3-16 16,4-8-7-16,0-2-7 0,0-4-1 15,0-6 9-15,0-4-10 16,6-4 0-16,-1-2 8 16,1-2 0-16,1 0 4 15,4 0 25-15,0-14 43 16,2-8-2-16,1-6-17 15,-5 2-4-15,-5 4-14 16,-4 0 2-16,0 5 4 16,0 3-2-16,-15 4-22 15,-1 1-7-15,-1 0-2 16,-4 4-14-16,4-2-1 16,-1 5 1-16,2 2-2 15,5 0 0-15,2 0-5 0,2 0-2 16,0 0-24-1,1 0-40-15,-1 14-16 0,1 3-9 16,4 1-69-16,2 1-65 16,6-1-52-16,16-5-19 15,5-8-397-15</inkml:trace>
  <inkml:trace contextRef="#ctx0" brushRef="#br0" timeOffset="9033.26">9005 13912 825 0,'0'0'219'0,"0"0"-73"16,0 0-44-16,0 0-33 16,0 0 2-16,0 0-26 15,0 0 12-15,-3-36 13 16,3 36-10-16,-2 0-9 15,2 0-25-15,0 0 2 16,0 0-9-16,0 0-18 16,-3 0-1-16,3 0-8 15,-2 6-17-15,0 12 20 16,0 6 5-16,2 4 16 16,0 0-9-16,0-1 2 0,14-5 1 15,1-4-9 1,3-3 0-16,-1 0 0 0,6-1 0 15,-1 6 7-15,5 10-8 16,0 14 0-16,-3 30 0 16,-4 44 4-16,-9 35 19 15,-4-11-14-15,-4-31 6 16,-3-43 1-16,0-42-16 16,0 2 0-16,0 2 0 15,-3 2 2-15,-13-6 11 16,-2-6 15-16,-3-8 10 15,-2-12 21-15,0-4 8 16,-3-46-17-16,2-44-44 16,8-3 1-16,7 3-7 15,9 18 47-15,0 24-6 0,7 6-5 16,9-2-29-16,1 14-7 16,3 8 0-16,0 8 0 15,2 5-2-15,1 4-67 16,2 2-74-16,1 7-94 15,10-2-58-15,-5 2-59 16,-4-8-819-16</inkml:trace>
  <inkml:trace contextRef="#ctx0" brushRef="#br0" timeOffset="10667.14">9963 13236 652 0,'0'0'220'0,"0"0"-12"15,0 0-36-15,0 0-31 0,0 0-41 16,0 0-33-16,0 0-24 16,0-2 4-16,0 2-12 15,0 0-20-15,0 0-10 16,0 6-3-16,6 15-2 16,3 9 54-16,5 8 42 15,1 8-17-15,1 4-40 16,1 4 9-16,-3 2 9 15,-1 2-10-15,-3 4-13 16,-4 5-10-16,0 3-10 16,-1 2 17-16,-1-8-19 15,0-2-3-15,2-5-2 0,-2-7 1 16,0-6-2-16,-4-4 8 16,3-4 13-16,-3-6-5 15,0 2-4-15,0 0-6 16,0 0-11-16,0 4 10 15,0 3-10-15,0-3 11 16,0-8-3-16,0 2-9 16,0-8 12-16,0-4 3 15,0 0 0-15,0-10-4 16,0 0 0-16,0-2-11 16,0 0 1-16,0-2 1 15,0 4 5-15,0-4 2 16,0 0-1-16,0 0-8 15,0 0 2-15,0-2-1 0,0-2 5 16,0 4-6-16,0-4 16 16,0 0-5-16,0 0 1 15,0 0 3-15,0 0 4 16,0 0-4-16,0 0-2 16,0 0 2-16,0 0-6 15,0 0-9-15,0 0 2 16,0 0 3-16,0 0-5 15,0 0-1-15,0 0-16 16,0 0 5-16,8 0 12 16,10 0 4-16,9-4 5 15,4-2 7-15,11-2 4 16,3-8-20-16,8 2 1 16,3 0 0-16,4-4 0 0,5 2 7 15,4 4 5 1,1 4-5-16,0 0 12 0,1 6-20 15,-4 2 6-15,-2 0-10 16,-4 0 10-16,-6 0-9 16,-4 0 3-16,-7 0 0 15,-5 0 0-15,-11 0 0 16,-3 0 1-16,-5-6 9 16,1 0 7-16,0-6 11 15,8-2 3-15,5 0-13 16,6-4-9-16,4 1 6 15,6 2-6-15,-2-2 3 16,4 3-3-16,2 2-8 0,-2 1 7 16,2-2-7-16,4-1-1 15,0 0 6-15,5 2-6 16,-1-4 1-16,2 2 8 16,3 0-9-16,1 2 0 15,1 0 1-15,-1 0 1 16,1 0-2-16,-2 2 1 15,-3 2 6-15,-3 0-6 16,-5 2-1-16,-5 0 0 16,-5 2-1-16,-3 0 1 15,-5-2 0-15,-5 0 1 16,-6 2-1-16,-4 2 6 0,-6 2-5 16,-5-4 0-16,-8 2 7 15,0 2 1-15,-1-2 3 16,-3 2-11-16,2 0 6 15,0 0-1-15,0 0-5 16,2 0 11-16,-1 0-6 16,-1-2 6-16,-2 2 6 15,2 0-4-15,-2 0 4 16,0 0 7-16,0 0 6 16,0 0-10-16,0 0-7 15,0 0-2-15,0 0-5 16,0 0-7-16,0 0 0 15,0 0 0-15,0 0-60 16,0 0-131-16,-31-6-148 16,-5 0-386-16,-17-12-707 0</inkml:trace>
  <inkml:trace contextRef="#ctx0" brushRef="#br0" timeOffset="13771.62">9923 13261 734 0,'0'0'225'15,"0"0"-88"-15,0 0-8 16,0 0-25-16,0 0-51 16,0 0 15-16,0 0-36 15,-3 0-3-15,3 0 3 16,0 0 4-16,0 0 30 15,0 0-4-15,0 0 4 16,5 0-16-16,1 0-9 16,3 0 8-16,5 0 12 15,3 0-26-15,4 0 3 0,0 0 6 16,4 0-2-16,-3 0-11 16,-1 0 0-16,-2 0-10 15,0 0-2-15,-5 0-1 16,3-3 0-16,0 2 2 15,1-2-2-15,3 2 13 16,0-4-23-16,4 0 14 16,4-2-10-16,2 1 4 15,5 1 8-15,2-4-18 16,2 4 1-16,2-3 2 16,5-1 7-16,2 1-16 15,2-2 7-15,3-2-5 0,-1 2 5 16,3-4 9-1,-3 2-15-15,1 0 4 0,-5 0 7 16,-4 2-11-16,-3 0 5 16,-3 2 3-16,2-2-8 15,-1 2 0-15,-2-2 0 16,2 0 10-16,0 2-10 16,2-2-1-16,1 0 2 15,-1 0 8-15,2 0 0 16,6 0-8-16,-1 0 5 15,4-2-5-15,3 0 10 16,2 2-3-16,2 0-3 16,-4 0-5-16,2 2 1 0,-2 0 8 15,1-2-9 1,4-1-1-16,3 0 9 0,-1 1-3 16,-1-1-5-16,-9 1 7 15,-6 5-7-15,-9-2 1 16,-9 3-1-16,-6 1 5 15,-8-1-5-15,-4 1-1 16,-4 3 0-16,-5 0 0 16,0 0 0-16,-2 0 2 15,0 0-2-15,2 0 1 16,0 0 4-16,1 0-5 16,3 0 0-16,2 0 0 15,2-2 0-15,1 0 1 16,5-2 1-16,1 0-1 15,2 1 5-15,-1-2-5 0,-1 1-2 16,-1 2 2-16,-5 0-1 16,0 0 0-16,-2 0 6 15,-2 1-6-15,-3-2-1 16,3 1 1-16,-3 0 0 16,0 0 2-16,4 2-2 15,-6-2 2-15,2 2-1 16,-2 0 0-16,1 0 5 15,-3 0-6-15,2 0 0 16,-2 0-7-16,0-2 7 16,0 2 0-16,0 0 1 15,0 0 0-15,0 0 15 16,0 0-16-16,0 0 0 0,0 0 0 16,0 0 0-1,2 0 6-15,4-2-6 0,4 2 0 16,-1 0 17-16,-5-2-17 15,0 2-4-15,-4 0 2 16,0 0 2-16,0 0-1 16,0 0-10-16,0 0 11 15,0 0-7-15,0 0-5 16,0 0 11-16,5 8-7 16,0 6 8-16,3 10 8 15,3 8 3-15,5 7 13 16,-1-1 26-16,4 0-36 15,-6-6 0-15,-2-4-8 16,-2-2-5-16,0-2 1 0,-3-2-1 16,2 2 6-16,-2 0-6 15,1-2 0-15,1 2 5 16,0 0-6-16,-2 1 0 16,1 0 9-16,-1 1-1 15,0 1-7-15,0-3 0 16,-2 0 0-16,0-2 11 15,-1 0-12-15,-1 0 0 16,2 0 0-16,-2 2 12 16,0 0-12-16,1 2-4 15,2-4 4-15,-3 3 1 16,2-3 5-16,1 1 5 16,-3 1-4-16,2-2-6 0,0 3 0 15,-1-3 6-15,1-2-6 16,-1 0 0-16,-1-4 0 15,2 0-1-15,-1-2 0 16,-1-2 1-16,-2 2 0 16,2 0 0-16,0 0 0 15,-2 0 5-15,0 0-5 16,2 0 0-16,-2 0 0 16,0-4 5-16,0 0-5 15,0-2 0-15,0 0-1 16,0-2 7-16,0 0-7 15,0 2 1-15,0 0-1 16,0 1 0-16,0-1 0 0,0 2 9 16,0-2-8-16,0-1 0 15,0 0 1-15,0-3 8 16,0 2-8-16,0-6-1 16,0 1 0-16,0 2 0 15,0 1 0-15,0 0-1 16,0 0 8-16,0 2-8 15,0-5 2-15,0 3 4 16,0 0 1-16,0-4-1 16,0 0 2-16,0 0 5 15,0 0 11-15,0 0 12 16,0 0-5-16,0 0-8 0,0 0 2 16,0 0-11-1,0 0-4-15,0 0-1 0,0 0-3 16,0 0-6-16,0 0 0 15,0 0 0-15,0 0 0 16,0 0 0-16,0 0 1 16,0 0 4-16,0 0-5 15,0 0-6-15,0 0 5 16,0 0-3-16,0 0 4 16,0 0 1-16,0 0-1 15,0 0-10-15,0 3 9 16,0 3 2-16,0-1-1 15,0 6 1-15,2-1 1 16,-2 0-1-16,0 2 0 16,0-2 0-16,0-2 5 0,0-2-5 15,0 2-1-15,0-8 0 16,0 2 1-16,0 0-1 16,0-2 1-16,0 2 4 15,0-2 1-15,0 0-5 16,0 0 5-16,0 0 0 15,0 0-4-15,0 0 5 16,3 0 5-16,-3 0 2 16,0 0-7-16,0 0 25 15,0 0 4-15,0 0-5 16,2-2-13-16,-2 2-18 16,0 0 0-16,0 0 15 15,0 0-15-15,0 0 9 0,0 0-3 16,0-2 2-1,0 2-7-15,0 0 11 0,0-2 2 16,0 2-13-16,0-4 14 16,0 2-9-16,0 2-6 15,0-2 6-15,0 2-6 16,0 0 1-16,0 0-1 16,0 0 0-16,0 0 0 15,0 0 0-15,0 0 0 16,0 0-1-16,0 0 1 15,0 0 0-15,0 0 6 16,0 0-3-16,0 0-3 0,0 0 0 16,0 0 0-1,0 0 0-15,0 0-1 16,0 0 1-16,0 0 0 16,0 0-1-16,0 0 1 0,0 0 1 15,0 0 1-15,0 0-2 16,0 0-1-16,0 0 1 15,0 0 1-15,0 0 5 16,0 0-5-16,0 0 1 16,0 0-1-16,0 0 0 15,0 0 0-15,0 0 0 16,0 0 0-16,0 0-1 16,0 0 0-16,0 0 0 15,0 0 0-15,0 0 0 16,0 0-37-16,0 0-105 0,-24 0-153 15,-5 0-418-15,-8 2-525 0</inkml:trace>
  <inkml:trace contextRef="#ctx0" brushRef="#br0" timeOffset="16284.12">4463 15950 365 0,'0'0'182'0,"0"0"-48"16,0 0-21-16,0 0-27 15,0 0-13-15,0 0 15 16,0 0 4-16,0 4-6 0,0-4-1 16,0 0-18-16,0 0-24 15,0 0-16-15,0 0-16 16,0 0 1-16,0 0-6 15,0 0 0-15,0 0-5 16,0 0 23-16,0 0-8 16,0 0 39-16,0 0-12 15,0 0 10-15,0 0-25 16,0 0-9-16,0 0-4 16,2 0-8-16,3 0-6 15,2 1 5-15,0 7-5 16,1-3 39-16,1-1 9 15,5-3-18-15,1 3-7 16,5 0 39-16,5 1-18 16,6-1-7-16,3 0 7 0,3-4-23 15,4 1-13-15,-3-1 6 16,1 0 9-16,-3 0-24 16,-1 0 9-16,-2 0 9 15,-1-9-2-15,-4-4-10 16,2 3 17-16,-3 1-2 15,-5-4 4-15,1 8-14 16,-4 0-10-16,2 1 0 16,-1-4 0-16,0 4 6 15,2-2-6-15,3 2 5 16,4-4-6-16,0-2 1 16,2 2 9-16,-2 2-4 15,2-6 1-15,1 2 0 0,1 2-7 16,-2-2-12-16,2 2 12 15,1 0 3-15,-1 2 9 16,0-2-22-16,-1 2 10 16,-1 2 0-16,-4-4 6 15,-1 4-4-15,-3-2 7 16,-4 6-18-16,0-4 7 16,-4 0 2-16,1 4-1 15,-1-6 0-15,1 4 1 16,2 0 0-16,2-2 0 15,0 0 1-15,4-2 16 16,1 0-16-16,-1 0 6 16,1 2-5-16,-3-2-1 0,-2 2 7 15,-4 0-6-15,-3 4-2 16,-1-4 0-16,-4 4 0 16,-1 0 10-16,-1-4-9 15,-1 4-1-15,0-2 13 16,-3 2 6-16,0-2 8 15,0 2-2-15,-2 0 2 16,0 0 1-16,0 0 7 16,0 0 2-16,0 0-7 15,0 0 8-15,0 0-20 16,0 0 2-16,0 0 2 16,0 0-9-16,0 0 13 0,0 0-23 15,0 0 4 1,0 0-14-16,0 0-19 0,0 0-102 15,0 0-129-15,-4 0-292 16,-8 0-363-16</inkml:trace>
  <inkml:trace contextRef="#ctx0" brushRef="#br0" timeOffset="17372.02">6132 15623 436 0,'0'0'179'16,"0"0"-88"-16,0 0-9 0,0 0-14 16,0 0-13-16,0 0 7 15,0 0-1-15,-95-44 11 16,88 40 7-16,0-1 3 16,3 5 39-16,0-4-18 15,-3 3-7-15,2 1-14 16,1-3-27-16,-3 3-33 15,3-1 13-15,-3 1-10 16,3 0-7-16,-3 0 21 16,2-4 14-16,1 4 14 0,2 0 2 15,2 0-13 1,0-5 0-16,0 5-16 0,0 0-23 16,0 0 23-16,0 0-25 15,0 0 16-15,0 0-23 16,0 0 3-16,0-4-1 15,0 4-10-15,0 0-22 16,0-1-1-16,0 1 1 16,4-3 12-16,3 2 10 15,4-2 18-15,4 1 7 16,4 2 6-16,2 0-7 16,6 0-5-16,4 0-3 15,6 0 8-15,0 2-11 16,1 6-4-16,2 1 3 15,-7-1-2-15,-2 2-3 0,-8-6-7 16,-8 0 0-16,-3-3 1 16,-10 2 5-16,0-3 2 15,-2 1 15-15,0-1-11 16,0 0 15-16,0 0-15 16,0 5 9-16,0-5-8 15,0 0 2-15,0 0 6 16,0 4-21-16,0-4 0 15,0 0 0-15,0 4 12 16,0 6-11-16,-9 8 7 16,-9 12 3-16,-3 10 0 15,-4 2-10-15,2-4 5 16,5-10 2-16,7-10-2 0,5-10-5 16,4-4 6-1,2-4-5-15,0 0-2 0,0 0 6 16,0 0-5-16,0 0 5 15,0 0 4-15,0 0-2 16,0 0 4-16,0 0 1 16,0 0-4-16,0 0-7 15,0 0 14-15,0 0-16 16,0 0 0-16,0 0-1 16,0 0-38-16,0 0-14 15,0 0-93-15,-2 0-107 16,-2 0-313-16,-2 0-282 0</inkml:trace>
  <inkml:trace contextRef="#ctx0" brushRef="#br0" timeOffset="18333.5">6616 15378 803 0,'0'0'261'15,"0"0"-97"-15,0 0-13 16,0 0-53-16,0 0-32 16,0 0-12-16,0 0-5 15,-11 0-20-15,11 0-27 16,0 0 14-16,0 0 10 15,0 0 19-15,0 0 47 16,0 0-1-16,0 0 4 0,0 0-30 16,0 0 4-1,0-4-16-15,0-2-20 0,0 0-21 16,0 0-5-16,0 0-6 16,0 2 8-16,0 0-8 15,0 4 13-15,0-4-7 16,0 4 5-16,0 0 4 15,0 0 6-15,0 0 5 16,0 0 1-16,0 0-28 16,0 0 0-16,0 0-3 15,2 0-40-15,9 18 2 16,7 8 41-16,2 10 38 16,2 4 28-16,1 0-35 0,-6-4-30 15,-1-5 22 1,-3-3-14-16,-3-10-7 0,-4-9 6 15,-2 0 0-15,-2-1-7 16,-2-8 3-16,0 0-2 16,0 1 2-16,0-1 39 15,0 0-17-15,0 0 9 16,0 0-14-16,0 0-3 16,0 0-18-16,0 0 9 15,0 0 18-15,0-1-6 16,0-13-6-16,-2-11-15 15,-11-3 0-15,-3-16-21 16,-1-2 9-16,-1-2-40 16,-1 4 31-16,2 6 21 0,3 12 6 15,4 6 7-15,3 10-12 16,3 4 26-16,2 4-27 16,2 2-10-16,0 0 8 15,0 0-23-15,0 0-26 16,0 16 23-16,6 8 28 15,7 10 1-15,3-2-1 16,-3 2 0-16,-1-2 2 16,-1-8 5-16,-5-2-4 15,-2-1-3-15,-1-2-9 16,-3 25-80-16,0-5-185 16,-13-7-348-16</inkml:trace>
  <inkml:trace contextRef="#ctx0" brushRef="#br0" timeOffset="19122.88">4118 15923 205 0,'0'0'351'16,"0"0"-237"-16,0 0-44 15,0 0-41-15,0 0-22 16,0 0-7-16,0 0-39 16,-18-18-11-16,14 18 30 15,1-4 10-15,1 3-2 16,2-2-57-16,0 1-293 0</inkml:trace>
  <inkml:trace contextRef="#ctx0" brushRef="#br0" timeOffset="20251.32">4382 15719 508 0,'0'0'269'16,"0"0"-125"-16,0 0-44 16,0 0-61-16,0 0-39 0,0 0 7 15,0 0-5-15,8 0 9 16,-6 0-9-16,-2 0 19 15,2 0 11-15,-2 0 10 16,0 0 41-16,0 0-9 16,3 0-21-16,-1 0-24 15,0 0-5-15,4 0-6 16,6 0 0-16,-1 0-4 16,3 0 10-16,-1 0 22 15,0 0-17-15,3-2-14 16,-3 2 7-16,1-4-22 15,1 4 27-15,-3-4-2 0,-2 0-9 16,-3 2-15-16,-3 2 9 16,-4-2 20-16,0 2 21 15,0 0 17-15,0 0 10 16,0 0 33-16,0 0-31 16,0 0-7-16,0 0 0 15,0 0-26-15,-8 0-28 16,-5 0-19-16,-8 8-1 15,-1 0 1-15,-2 10-1 16,-3 0 2-16,0 4-1 16,-2 2 0-16,2 2-6 15,3 0 6-15,1-4 1 16,6-4-1-16,3-4 0 0,5-4 0 16,3-6 8-1,4 0-8-15,2-4-1 0,0 4 1 16,0-4 13-16,0 0-13 15,-3 0 4-15,3 0-11 16,-4 4 7-16,-3 2-5 16,0 2 5-16,-1 1 8 15,-1-4-8-15,-3 4 0 16,4-1 2-16,-5 2-2 16,1-1-1-16,-1 4 0 15,1-3-5-15,6-2 6 16,1-4-1-16,1 0 0 15,4-2 1-15,0-2-1 16,0 0-9-16,0 0 9 16,0 0-11-16,0 0 6 0,0 0-4 15,0 0-9-15,0 0 6 16,0 0 12-16,11 2-4 16,5 4 5-16,1-2 0 15,6 0 12-15,4 0-12 16,4 2 1-16,4 2 13 15,1 0 3-15,1 2-16 16,4 0 11-16,-1 2 6 16,-2 2-11-16,-7-6-6 15,-4 2 10-15,-7-2-10 16,-7-2 0-16,-6-2 1 16,-4-4 7-16,-1 0 12 0,-2 0 25 15,0 0 6 1,0 0 2-16,0 0-2 0,0 0 9 15,0 0-24-15,0 0-19 16,0 0 8-16,0 0-25 16,0 0-2-16,0 0 2 15,0 0 9-15,0 0-10 16,0 0-8-16,0 0-16 16,0 4-66-16,0 4-95 15,-34 16-144-15,-4 2-220 16,-8-4-474-16</inkml:trace>
  <inkml:trace contextRef="#ctx0" brushRef="#br0" timeOffset="21156.71">3900 15905 725 0,'0'0'217'16,"0"0"-92"-16,0 0-83 16,0 0-11-16,0 0-4 15,0 0 14-15,0 0-5 16,0-46 58-16,0 42 5 16,0-4-15-16,0 2 21 15,-2-2-15-15,0 0-24 16,-3-2-9-16,1 2-18 15,0-2 8-15,-2 2 0 0,2 2 16 16,2 2-4 0,0 0 13-16,0 4 0 0,-1 0-10 15,1 0-10-15,2 0-12 16,0 0-4-16,0 0-35 16,0 0-1-16,0 0-24 15,0 8-51-15,7 20 8 16,11 12 67-16,1 14 15 15,4 4 35-15,-3-3-5 16,0-3-20-16,-2-8-7 16,-5-8-5-16,-3-8-4 15,-4-6 1-15,-2-8-9 16,-2-2 1-16,-2-6 10 0,3 2-6 16,-3-8 0-1,0 0 3-15,0 4-8 0,0-4 11 16,0 0 0-1,0 0 1-15,0 0 17 0,0 0-2 16,0 0-13-16,0 0 5 16,0-10 2-16,-5-6-22 15,-9-6 0-15,-3-6-9 16,-3-8-9-16,-6-8 8 16,5 4 2-16,-1 0 10 15,5 4-3-15,3 14 2 16,5 3 4-16,5 11 2 15,1 8 11-15,0-4-18 16,3 4 0-16,0 0-7 16,0 0 7-16,0 0-27 0,0 0-7 15,0 0-9-15,3 12 12 16,11 2 20-16,-2 4 11 16,5 0 0-16,-4 5 7 15,-2-9-6-15,0 4 11 16,-2 0-11-16,5 2-1 15,-1 8-79-15,16 2-145 16,-3-6-330-16,-1-12-180 0</inkml:trace>
  <inkml:trace contextRef="#ctx0" brushRef="#br0" timeOffset="21493.37">11444 14494 631 0,'0'0'240'0,"0"0"-165"15,0 0-75-15,0 0-199 16,0 0-316-16</inkml:trace>
  <inkml:trace contextRef="#ctx0" brushRef="#br0" timeOffset="23399.93">11186 15105 339 0,'0'0'202'0,"0"0"-87"16,0 0-12-16,0 0-17 0,0 0-18 15,0 0 36 1,0 0-1-16,-6 0 1 0,6 0 13 15,0 0 14-15,0 0-23 16,0 0 10-16,0 0-19 16,0 0-7-16,0 0-20 15,0 0-2-15,0 0-8 16,0 0-3-16,0 0-3 16,0 0-12-16,0 0-10 15,0 0-10-15,0 0-10 16,0 0-14-16,0 0 0 15,13 0 8-15,4 0 2 16,5 0 18-16,7-12-2 0,5 2 6 16,1-6-14-16,0 0-3 15,2 0 0-15,-6 2-15 16,-5 4 0-16,-3 2 0 16,-5 0 7-16,-7 4-6 15,-5 2-1-15,-4 2 2 16,1 0-2-16,-3 0 6 15,0 0 3-15,0 0 0 16,0 0 10-16,0 0 2 16,0 0-2-16,0 0-4 15,0 0 11-15,-7 0-25 16,-6 0 8-16,-3 0-9 16,-9 4-3-16,0 6-24 15,-7-2 20-15,3 2 5 16,0 0-2-16,5 2-5 0,3-6 9 15,6-2 0-15,3 0 1 16,6 0-1-16,2-4 7 16,-1 0-7-16,5 0 0 15,0 0-1-15,0 0-5 16,0 4-3-16,0-4 2 16,0 0-6-16,0 0 12 15,0 0-21-15,0 0-14 16,2 0 9-16,7 0 10 15,5 0 17-15,3 0 0 16,4 0 6-16,-1 0 2 16,2-4-6-16,-2-4 8 15,-5 4-9-15,1 2 7 0,-5-2-2 16,-4 4 0-16,-2-4-5 16,-5 4 0-16,0 0 0 15,0 0 14-15,0 0 6 16,0 0 7-16,0 0 9 15,0 0-25-15,-8 0 6 16,-5 0-3-16,-5 0-15 16,-3 4-2-16,-2 0 1 15,2 2 1-15,4-2 10 16,3 0-10-16,4 0 0 0,3-4-1 16,3 0 0-1,2 0-17-15,2 0-50 0,0 0-31 16,0 0-55-16,0 0-159 15,10 0-401-15,3 0-84 16</inkml:trace>
  <inkml:trace contextRef="#ctx0" brushRef="#br0" timeOffset="24619.86">11444 15003 567 0,'0'0'157'16,"0"0"-86"-16,0 0-30 16,0 0-41-16,0 0-22 15,0 0 22-15,0 0 47 16,-16-58 39-16,14 50 23 16,-2 2 11-16,1-2 17 15,-1 2-32-15,2 0-22 16,0 4-6-16,0-2 1 15,2-2-22-15,-2 2 11 16,2 0-29-16,0 0 0 16,0 0 15-16,0 2-20 15,-3 0-2-15,3 0-3 0,0 0-6 16,-2 0 2-16,-1-1-23 16,0 2 29-16,3 1-5 15,-1 0 7-15,1-4 13 16,0 4-8-16,0 0-14 15,0 0-17-15,0 0 3 16,0 0-5-16,0 0-4 16,0 0 0-16,0 0-1 15,0 0-9-15,0 0 5 16,0 0 5-16,0 0 0 16,7 0 0-16,10 0 0 15,8 0 33-15,6 0-2 16,1 0 0-16,1 0-19 0,0 0-6 15,-2 4-5 1,-2 2 0-16,-2 0 0 0,-4 0 6 16,-4 0 2-16,-5-2 4 15,-3 0-13-15,-5-4 8 16,-1 4 6-16,-5-4-3 16,3 0 8-16,-3 0 6 15,0 0-11-15,0 0 9 16,0 0 13-16,0 0-5 15,0 0-2-15,0 0-3 16,0 0 3-16,0 0-22 16,0 0-6-16,0 0 13 15,0 0-13-15,0 0 19 16,0 0-12-16,0 0 8 16,0 4 7-16,0-4-2 0,-3 2-2 15,1 0-1-15,-5 2-11 16,-2 2-6-16,-1 0 2 15,-9 10-3-15,1 2-1 16,1 0-6-16,-1 4 6 16,5 0 2-16,1-8 4 15,6-4-5-15,1-2-9 16,3-4 8-16,2-4-4 16,0 0 5-16,0 0 0 15,0 0-1-15,0 0 1 16,0 0 1-16,0 0 5 15,0 0-4-15,0 0-1 0,0 0-1 16,0 0 0-16,0 0-27 16,0 0-21-16,0 0 21 15,0 0-8-15,0 0 5 16,0 0-6-16,0 0-37 16,0 4-38-16,0 18-130 15,0-2-51-15,-2-2-321 0</inkml:trace>
  <inkml:trace contextRef="#ctx0" brushRef="#br0" timeOffset="26132.83">11812 14865 567 0,'0'0'196'0,"0"0"-86"16,0 0-25-16,0 0-46 16,0 0-12-16,0 0-6 15,0 0 2-15,0-14 27 0,0 14 34 16,0 0 15-1,0 0 17-15,0 0 10 0,0 0 11 16,0 0-19-16,0 0-49 16,0 0-35-16,0 0-34 15,0 0 6-15,0 0-6 16,0 0 0-16,0 0 0 16,0 0 19-16,0 0-7 15,0-4-8-15,0-4-4 16,0 2 0-16,0 2 6 15,-2-5-5-15,-3 4 17 16,0 1-9-16,3 0-9 0,2-1 0 16,0 5 15-16,-2-1 14 15,2 1 7-15,0 0 14 16,0 0-1-16,0 0 25 16,0 0-21-16,0 0 18 15,0 0-35-15,0 0 2 16,0 0-17-16,0 0-6 15,0 0 3-15,0 0 8 16,0 0-14-16,0 0-12 16,0 0-12-16,0 0-19 15,0 0-15-15,2 6 9 16,12 2 37-16,1 6 0 16,1 0 21-16,-3 0 7 0,1 2-18 15,-3-2 13 1,-1-4-14-16,-2 2-3 0,-2-6 0 15,-1 2 1-15,-1-4-6 16,-2 0 0-16,-2 0 14 16,2-2-2-16,-2 0-13 15,0-2 0-15,0 2 8 16,0-2-2-16,3 0-6 16,-3 0 2-16,0 0 15 15,0 0-15-15,0 4-4 16,0 0 1-16,0 4 1 15,2 6-7-15,1 0 7 16,-1 4 1-16,2-6 1 16,-2-2 10-16,1-2-12 15,-3-4-1-15,2-4 1 0,-2 0 11 16,0 0-9-16,0 0 4 16,0 0 7-16,0 0 1 15,0 0-3-15,0 0-9 16,0 0 22-16,0 0-6 15,0 0 23-15,0-2-11 16,-5-8-9-16,-6-6-10 16,-2-2-11-16,-2-4-1 15,-1-2 1-15,0 2-12 16,3-4 0-16,-3-1 12 16,0 4 1-16,-2-4 1 15,1 1-2-15,1 2-3 0,1 2-3 16,1 4 12-16,7 2-7 15,3 10 1-15,2 0 0 16,2 4-9-16,0 2 8 16,0 0-18-16,0 0 11 15,0 0 8-15,0 0-2 16,0 0 2-16,0 0-1 16,0 0 2-16,0 0-1 15,0 0 2-15,0 0 7 16,0 0-9-16,0 0-2 15,0 0 2-15,0 0 1 16,0 0-1-16,0 0-1 16,0 0 0-16,0 0 0 15,0 0-11-15,0 0 12 16,0 0-10-16,0 0 1 0,0 0 8 16,0 0-37-16,0 0-98 15,0 8-101-15,0 24-50 16,0 0-189-16,0-3-122 0</inkml:trace>
  <inkml:trace contextRef="#ctx0" brushRef="#br0" timeOffset="28289.01">11130 15087 134 0,'0'0'309'0,"0"0"-202"0,0 0-97 16,0 0-10-16,0 0-28 15,0 0 27 1,0 0 1-16,15 0 0 0,-13 0 6 15,-2 0 57-15,0 0 54 16,0-4-30-16,0 0-44 16,0-4-10-16,4 2-8 15,-4-4-24-15,0 4 9 16,1 0 52-16,-1 6 29 16,0-4 5-16,0 4-17 15,0 0-8-15,0 0-1 16,0 0-11-16,0-2 5 15,0 2-23-15,0 0 32 16,0 0-24-16,0 0 20 0,0 0-3 16,0 0 2-16,0 0-13 15,0 0-6-15,0 0-34 16,0 0-13-16,0 0 11 16,0 0 2-16,0 0-3 15,-5 0-10-15,3 0 14 16,0 0-1-16,2 0 16 15,0 0-31-15,0 0 0 16,0-2-46-16,0-8 11 16,0-4 12-16,0-2 23 15,0 0-2-15,4 0 2 16,1 2 0-16,0 4 2 0,-3 4-1 16,0 4 5-16,-2 2 1 15,0 0-14-15,3-2 1 16,-3 2 1-16,0 0 4 15,0 0 2-15,0 0 4 16,0 0-5-16,0 0 2 16,0 0 21-16,0 0-23 15,0 0 0-15,0 0 0 16,0 0-9-16,0 0-1 16,0 2-5-16,0 4 15 15,0 6 7-15,-7 2 1 16,1 2 6-16,-4 2 4 15,-1-2 0-15,2 2 1 16,0-2 5-16,0-2-17 16,1 0-6-16,-2 0 7 0,4-2-2 15,1-8-5-15,3 2 0 16,0-4 7-16,2 0-8 16,0-2 13-16,0 0-7 15,0 0 3-15,0 0 1 16,0 0-9-16,0 0 9 15,0 0-9-15,0 0-1 16,0 0 1-16,0 0-1 16,0 0 1-16,0 0-1 15,0 0 0-15,0 0 0 16,0 0-6-16,0 0 0 16,0 0 6-16,0 0 0 15,0 4 8-15,-2-4-1 0,0 4 2 16,2-4-6-16,-2 0 6 15,2 0-8-15,0 0 6 16,0 0 5-16,0 0-12 16,0 0 0-16,0 0 2 15,0 0-2-15,0 0 0 16,0 0 11-16,0 0-10 16,0 0 5-16,0 0 22 15,0 0 14-15,0 0-4 16,0 0-4-16,0 0-17 15,0 0-17-15,0 0-2 16,0 0-11-16,0 0-10 0,8 0-5 16,3 0 28-16,3 4 28 15,-1-2 1-15,1 2 0 16,1-1-8-16,-3-2 1 16,1-1-2-16,-5 4 0 15,3-4-9-15,-4 0 1 16,2 0-5-16,-2 4-5 15,-3-4 11-15,0 0-12 16,1 0 6-16,-2 0-6 16,1 2 0-16,0-2 11 15,1 3-11-15,1-2 0 16,-2 3 8-16,4 0-1 16,-2 0-2-16,1-2-6 0,1 1 0 15,0-2 5 1,-2 2-5-16,-1-2 0 0,-1 2 1 15,0-2 0-15,-2-1 6 16,-2 0 2-16,3 0-9 16,-3 0 0-16,0 0 1 15,0 0-1-15,0 0 1 16,0 5-1-16,3-5 0 16,-3 0 0-16,2 0 0 15,0 0 0-15,0 0 0 16,0 0 0-16,-2 0 1 15,0 0 5-15,2 0-5 16,-2 0 14-16,0 0-7 16,0 0-1-16,0 0 11 15,0 0-18-15,0 0 0 0,0 0 8 16,0 0-1 0,0 0 2-16,0 0-2 0,0 0 1 15,0 0 1-15,0 0-2 16,0 0-7-16,0 0-47 15,0 0-12-15,0 0-40 16,-18 0-57-16,1-5-148 16,-6-7-701-16</inkml:trace>
  <inkml:trace contextRef="#ctx0" brushRef="#br0" timeOffset="30017.04">10976 15137 157 0,'0'0'163'0,"0"0"-109"16,0 0-15-16,0 0-5 16,0 0 4-16,0 0 5 15,0 0-11-15,9-36 65 16,-9 36 30-16,0 0-22 16,0 0 14-16,0 0 35 15,0 0-35-15,-2 0-38 16,-2-4 22-16,-1 0-46 15,3 2 11-15,2 2 12 16,0 0 1-16,0 0-4 16,0-2 5-16,-2 2-1 15,2 0-14-15,0 0-13 16,0-2-8-16,-3 2 7 0,2 0 12 16,-2 0-19-16,-4-4-24 15,3-2-8-15,-3 2-7 16,3 0-6-16,-3 0 12 15,2 0-5-15,-1-2 5 16,-1 0 0-16,3 0 2 16,-5 0-6-16,4 0 4 15,1 0-7-15,-3-2 1 16,5 2-7-16,0 2 0 16,0 0 10-16,0 0 3 15,2 4 5-15,0 0-3 16,0 0 1-16,0 0-16 15,0 0-15-15,0 0-7 16,0 0 0-16,0 0-2 0,8 10 10 16,5 6 13-16,3-4 2 15,4 4-1-15,-2 0 1 16,2 2 13-16,-2 0 0 16,-2-4-8-16,-3 0 1 15,-2 0-7-15,-2-2 0 16,0 1 0-16,-3-3 1 15,2-5 7-15,-4 2-8 16,0-1 6-16,-2-6-5 16,0 4 0-16,1-4 0 15,-3 1 0-15,0 2 1 16,0-2-2-16,0 2-5 16,2 3 4-16,0-2 2 0,-2 0 7 15,2-4-7-15,-2 1 0 16,0-1 1-16,0 3 7 15,2-3-3-15,-2 0-5 16,0 0 0-16,0 0 3 16,0 0-4-16,0 0 0 15,0 0 1-15,0 0-1 16,0 0 0-16,0 0 15 16,0 0-9-16,0 0 4 15,0 0 1-15,0 0 7 16,0 0-5-16,0 0 14 15,0 0 4-15,0 0-13 16,0 0 9-16,-11-8-18 0,-8-6-8 16,-1-4-1-16,-7-7-11 15,2 1 11-15,0 2-21 16,4-4 8-16,0 6 13 16,6 2 0-16,4 6 6 15,4 0-5-15,3 8 8 16,2 2-8-16,-2 2-1 15,4 0-6-15,0 0-11 16,0 0 4-16,0 0-26 16,0 0 14-16,0 0 7 15,6 0 6-15,7 4 12 16,0 6-1-16,5 4-9 0,0 0 10 16,-1 2 0-1,-1 2 14-15,2 0-2 0,-4-4-4 16,-1 0-8-16,-5-2 5 15,2-3-4-15,-6-4-1 16,0-1 1-16,-1 1-1 16,-1-5 2-16,-2 0 7 15,0 0 3-15,0 0-2 16,0 0 14-16,0 0-3 16,0 0-6-16,0 0 1 15,0 0-1-15,0 0 3 16,0 0-17-16,0 0 14 15,0 0-4-15,0 0-10 16,0 0-1-16,0 0 9 16,0 0 0-16,0 0-8 0,0 0 2 15,0 0 4-15,0 0-5 16,0 0-2-16,0 0 0 16,0 0-16-16,0 0-15 15,0 0-35-15,0 0-50 16,0 0-67-16,0 4-84 15,0 5-282-15,0 1 54 0</inkml:trace>
  <inkml:trace contextRef="#ctx0" brushRef="#br0" timeOffset="31367.58">11332 15579 266 0,'0'0'135'0,"0"0"-135"16,0 0-47-16,0 0 21 15,0 0 20-15,0 0-45 16,0 0-87-16</inkml:trace>
  <inkml:trace contextRef="#ctx0" brushRef="#br0" timeOffset="31489.47">11332 15579 93 0,'23'23'217'0,"-23"-23"-94"16,0 0-87-16,0 0-19 0,0 0-17 15,0 0-50-15,0 0-116 0</inkml:trace>
  <inkml:trace contextRef="#ctx0" brushRef="#br0" timeOffset="35436.75">9165 14351 768 0,'0'0'265'0,"0"0"-99"16,0 0-76 0,0 0-60-16,0 0-30 0,0 0 0 15,0 0 0-15,4 4 25 16,-2-4 17-16,-2 0 6 15,0 0-8-15,0 0-9 16,2 0-14-16,-2 0-11 16,3 0-6-16,-3 0-14 15,2 0 8-15,0 0-6 16,0 0 12-16,1 0 3 16,2 0 31-16,1 0-8 15,1 0 25-15,1-12 16 16,4 1-3-16,-1-6-9 0,-1-1-31 15,0 0-10 1,-1-2 7-16,-3-4-14 0,2-2 14 16,-2 0-10-16,-2 2-11 15,-1-2 6-15,-1 6 25 16,-2 4-11-16,0 3 12 16,0 2-11-16,0 3-2 15,-7 0 23-15,1-1-12 16,-2 4 1-16,2-4-9 15,-1 0-8-15,3 0-7 16,-2 0-6-16,-2-1 7 16,4 2-2-16,-3-2-5 0,1 2-1 15,-1-1 1-15,0 1 12 16,1 0-12 0,1 2 0-16,-1 0-1 15,1 2 1-15,0 0 1 0,1 0-1 16,-1 0-1-16,-1 0-1 15,-3 0 1-15,2-2 6 16,-4 2 2-16,3 0-6 16,-4 0-1-16,3 0-1 15,-2 0 0-15,3 2 1 16,0 0-1-16,0 2 1 16,1 0 0-16,1 0-1 15,-4 0 0-15,1 0-2 16,1 0-6-16,-2 0-1 15,-1 0 7-15,3 4 2 0,-4 2 0 16,1 2 0-16,-2 0-1 16,-1 4-8-16,1 0 8 15,-3 2 1-15,6 0 1 16,-1-4 0-16,3-2-1 16,4-4 0-16,2-2-1 15,2 0 1-15,0 0-13 16,0 5-1-16,0 2-5 15,0 10 10-15,0-1 0 16,0 8 9-16,0 2 0 16,8 2 0-16,2-2 0 15,1-2 0-15,-1-2 0 16,5 0 0-16,-5-4-2 0,6 0-6 16,-3-2 8-16,1-2 1 15,-1-6-1-15,-2 0 0 16,-1-6-9-16,0-2 8 15,1-2-27-15,3 0 28 16,1 0 6-16,4 0 5 16,1-4 2-16,-3-6 6 15,-1 0-19-15,-3 0 12 16,-4-2-11-16,0 2 14 16,-4-2-3-16,-1 4-12 15,0 0 18-15,-1 0-5 16,-1 2-3-16,-2 0-9 15,0 2 5-15,2-2-5 16,-2 2 11-16,0 2-3 16,0-2-9-16,0-2 10 0,0 0-8 15,0 0 5-15,0 0-7 16,0-6 1-16,0 6 0 16,0-4-1-16,0 2-5 15,0 0 5-15,0 2 0 16,0 0 1-16,0 4 2 15,0-4-2-15,0 2 0 16,0 0 0-16,0 0 2 16,0 0 5-16,0 0-7 15,0 0 5-15,0 2-5 16,0-1 0-16,0 2 9 0,0 1 15 16,0 0 21-16,0 0-33 15,0 0 18 1,0 0-16-16,0-3 10 0,0 3-5 15,0 0-11-15,0 0 0 16,0 0-8-16,0 0-1 16,0 0-12-16,0 0 11 15,0 0-11-15,2 0-22 16,0 0 15-16,6 11-15 16,0 3 34-16,3 8 4 15,5 10 10-15,-1 4 5 16,1 8 8-16,2 6-11 15,-5 2 1-15,0 2-16 16,-3-4 7-16,-1-1-7 0,-3-13-1 16,-2-6 1-1,1-6-1-15,-1-4 1 0,-1-4 0 16,2 0 6-16,-1 0 2 16,0 0-16-16,0 2 18 15,1 4-11-15,-1 0 0 16,1 6-1-16,2 3 1 15,-1-1 14-15,1-2-8 16,-3-2-6-16,4-4 0 16,-6-6 3-16,0 0-2 15,0-8 7-15,-2-2-7 16,0 2 5-16,0-6 0 16,0 2 3-16,0 0-3 0,0 4 6 15,-6-4 3 1,-6 0-6-16,1 0 3 0,-3-4-5 15,-3 0-6-15,-4 0 12 16,-1 0-7-16,-2 0-4 16,-3 0-2-16,0-10-2 15,3-2 2-15,-1 0 0 16,6-4-15-16,0-2 1 16,2-4-16-16,3 2-16 15,3-6 22-15,-1 2 5 16,6 2 18-16,0 5 0 15,1 3 1-15,3 5 0 16,0 0 0-16,2-5-10 16,0-2 1-16,0-6-9 0,0-2 17 15,7-8-12-15,5 6 4 16,2-4-2-16,1 2 5 16,4 2 6-16,3-2-8 15,0 2 8-15,3 0 1 16,-1 3-1-16,1 1 0 15,-6 4 2-15,2 4-1 16,-8 0 5-16,-4 5-6 16,-2 2 0-16,-3 3 1 15,-4 2-1-15,2 2 1 16,-2 0 6-16,0 0-7 16,0 0-5-16,2-4 5 15,1 4 0-15,-1-1 4 0,2-4-4 16,1 3-1-1,-2-2 1-15,1 0 1 0,-2 2 10 16,0 2-4-16,2 0 2 16,1-6-2-16,1 0-1 15,6 0-4-15,-1-4-1 16,3-2 5-16,1-2-6 16,3 0 13-16,-3 0-13 15,-1 2 0-15,-1 0 1 16,-4 2 16-16,0 0-17 15,-4 4 0-15,-1 4 1 16,-4 0 1-16,2 2 22 16,-2 0-14-16,0 0 21 0,0 0-14 15,0 0 15 1,0 0-9-16,0 0-1 0,0 0-14 16,0 0 7-16,0 0-5 15,0 0-10-15,0 0 0 16,0 0 1-16,0 0 0 15,0 0 5-15,0 0-6 16,0 0-19-16,0 0-84 16,0 0-59-16,0 6-120 15,0 8-365-15,0-2 291 0</inkml:trace>
  <inkml:trace contextRef="#ctx0" brushRef="#br0" timeOffset="36933.68">8564 13998 601 0,'0'0'247'16,"0"0"-159"-16,0 0-85 15,0 0-3-15,0 0-7 16,0 0 7-16,0 0 78 16,6 0 38-16,-6 0-11 15,0 0-9-15,0 0-32 0,0 0-6 16,0 0 4-1,0 0 8-15,0 0 19 0,0 0-7 16,0 0-20-16,0 0-31 16,0 0-9-16,0 0 7 15,0 0-5-15,0 0-12 16,0-4 2-16,0 3-2 16,-2-3 4-16,-1 1-7 15,-1 1 4-15,-1 0 0 16,3 0-13-16,-4 2 2 15,-1-1-1-15,0 1-1 16,-2 0 1-16,-2 0-1 16,-3 0-1-16,-1 7 1 15,-1 9 0-15,1 3 0 16,3-1-9-16,4 4 0 0,3 1 9 16,3 8-1-16,2-1 1 15,0 4 10-15,0 0-9 16,11-2-1-16,1-2 4 15,1-6-4-15,1-2 0 16,-1-6 1-16,0-2 22 16,1-4 8-16,-2-3-11 15,2-2 13-15,-1-5-24 16,-1 0-1-16,-1 0 4 16,0 0 7-16,-2 0-2 15,0-4 15-15,0-4-5 16,-2-2-5-16,4-2 9 15,-5-2-13-15,3 0 4 16,-5-4-3-16,2 4-7 16,-6-8 3-16,0 4-5 0,0-4 5 15,0 0 6-15,0 0-2 16,0 2-19-16,0 4 7 16,0 4 8-16,0 6 0 15,0 2-1-15,0 4-6 16,0 0 1-16,0 0-1 15,0 0-2-15,0 0 6 16,0 0 1-16,-5-2 17 16,0-2-12-16,1 0-8 15,-5 0-1-15,2-2-2 0,0 4-6 16,1-2-1 0,-1 2-9-16,5 2 9 0,0 0 0 15,2 0 0 1,0 0-15-16,0 0-29 0,0 0-30 15,0 0-40-15,-2 0-25 16,2 0-28-16,-3 6-39 16,3 16-66-16,0 0-114 15,0-6-203-15</inkml:trace>
  <inkml:trace contextRef="#ctx0" brushRef="#br0" timeOffset="42260.68">1563 5109 108 0,'0'0'179'15,"0"0"-133"-15,0 0-30 16,0 0-6-16,0 0-1 16,0 0-9-16,-5 0-9 0,5 0 8 15,0 0 1 1,0 0 0-16,0 2-32 0,0 4-7 15,0 2-60-15</inkml:trace>
  <inkml:trace contextRef="#ctx0" brushRef="#br0" timeOffset="42472.67">1563 5109 82 0</inkml:trace>
  <inkml:trace contextRef="#ctx0" brushRef="#br0" timeOffset="42523.53">1563 5109 82 0,'6'-12'38'0,"-6"20"-29"0,0 2 5 0,0 2-11 15,0 2-3-15,0-2-24 16,0-2-98-16</inkml:trace>
  <inkml:trace contextRef="#ctx0" brushRef="#br0" timeOffset="42769.92">1616 5133 616 0,'0'0'91'16,"0"0"-55"-16,0 0-36 15,0 0-117-15,0 0-114 16,0 0 74-16</inkml:trace>
  <inkml:trace contextRef="#ctx0" brushRef="#br0" timeOffset="51969.58">13104 8568 484 0,'0'0'39'16,"0"0"-39"-16,0 0-123 16,0 0 22-16,0 0 18 15</inkml:trace>
  <inkml:trace contextRef="#ctx0" brushRef="#br0" timeOffset="52803.43">12723 8432 590 0,'0'0'147'16,"0"0"-7"-16,0 0-36 15,0 0 7-15,0 0-17 0,0 0-24 16,0 0 18-16,-24-46 30 16,22 40-56-16,0 2-17 15,-2 2 21-15,4 2-25 16,-2 0-2-16,2 0-21 15,0-2 53-15,-2 2 1 16,2-2-11-16,-2-3-17 16,0 4-5-16,0-3 23 15,-1 0-13-15,3 2-6 16,0 2-3-16,0-3-6 16,0 3-15-16,0-4-10 15,3-1-8-15,21-5-1 16,12-7 1-16,6-2-1 0,9-2 1 15,-1 3-1 1,-4 3 5-16,-6 0-5 0,-6 5 0 16,-8 2 0-16,-8 4 7 15,-7 0-7-15,-6 2 0 16,-5 2 4-16,0 0-3 16,0 0-1-16,0 0 7 15,0 0-7-15,0 0 0 16,0 0-25-16,0 0-72 15,0 0-87-15,0 4-88 16,0 18 81-16,-24 27-22 16,-3-8-109-16,-2-2-372 0</inkml:trace>
  <inkml:trace contextRef="#ctx0" brushRef="#br0" timeOffset="53221.74">12636 8919 613 0,'0'0'250'15,"0"0"-65"-15,0 0-34 16,0 0-20-16,0 0-12 15,0 0-4-15,0 0-12 0,7-24-30 16,-3 18 31-16,-2 2-24 16,3 0-6-16,1 0-25 15,4-2-20-15,5-2 24 16,5-6-14-16,3-2-5 16,3-2-24-16,1-4 0 15,2 0-1-15,0 2 2 16,-2 2-5-16,-3 0 3 15,-3 6-8-15,-4 2 3 16,-1 2-4-16,-3 4-1 16,0-1-8-16,3 4-29 0,2-2-30 15,-1 3-31 1,4 0-113-16,8 0-83 0,-4 0-53 16,-6 0-443-16</inkml:trace>
  <inkml:trace contextRef="#ctx0" brushRef="#br0" timeOffset="54486.38">13728 8119 644 0,'0'0'209'0,"0"0"-92"15,0 0 1-15,0 0-23 16,0 0-36-16,0 0 23 15,0 0 12-15,0-76-32 16,0 70-25-16,0 2 18 16,0 2-4-16,0 0-13 15,0 2-11-15,0 0 4 16,0 0-5-16,0 0 2 16,0 0-2-16,0 0-4 0,0 0-1 15,0 0-7 1,0 0-3-16,0 0-3 0,0 0-7 15,0 0-1-15,0 4-13 16,0 10-9-16,-5 10 16 16,-1 8 6-16,-4 12 37 15,0 6 1-15,1 2-6 16,3-1-14-16,-1-5-8 16,6-4 0-16,1-8-2 15,0-4-8-15,0-6 2 16,0-4 4-16,0-4 1 15,4-4-6-15,4-4-1 16,-4-2 8-16,0-4-7 16,-1 0 0-16,-3-2 13 15,2 0 1-15,2 0 4 0,6-4 5 16,3-12-5-16,5-4-7 16,-1-6-3-16,1-2 17 15,-3 2-26-15,2 0 1 16,-7 4 6-16,-1 2 5 15,3 2-6-15,-6 2-7 16,3 2 1-16,-3 4 0 16,-3 3 1-16,0 3 5 15,-1 4-6-15,-2 0-8 16,0 0-14-16,0 0 1 16,0 7-4-16,0 11 24 15,2 5 1-15,2 5 2 16,1 5 7-16,-1 1-8 15,0-2 7-15,0-2-6 0,-4-2 11 16,4-2-12-16,-4-4 0 16,0 0 0-16,0-4 0 15,0 2 1-15,0 0-2 16,-4 5-14-16,-2 0-106 16,-11 18-162-16,-1-9-89 15,2-12-327-15</inkml:trace>
  <inkml:trace contextRef="#ctx0" brushRef="#br0" timeOffset="68651.89">10264 15286 925 0,'0'0'6'16,"0"0"-6"-16,0 0-58 15,148-163-57-15,-69 113-105 16,1 2-139-16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2:10:33.655"/>
    </inkml:context>
    <inkml:brush xml:id="br0">
      <inkml:brushProperty name="width" value="0.05292" units="cm"/>
      <inkml:brushProperty name="height" value="0.05292" units="cm"/>
      <inkml:brushProperty name="color" value="#FF0000"/>
    </inkml:brush>
  </inkml:definitions>
  <inkml:trace contextRef="#ctx0" brushRef="#br0">9285 2881 211 0,'0'0'918'15,"0"0"-674"-15,0 0-110 16,0 0-19-16,0 0-4 16,0 0-12-16,5-26-24 15,-5 22-18-15,0 2 4 16,0-2-5-16,0 2 3 16,0 2-6-16,0 0-15 15,0 0-19-15,0 0-5 0,0 0 17 16,0 0-19-16,0 0-5 15,0 0-7-15,0 6-13 16,0 12-5-16,0 9 18 16,-9 9 6-16,-1 8 2 15,0 6-1-15,-3 4-6 16,-1 4 7-16,-1 2-7 16,1 0 21-16,-1-2-9 15,1-3-11-15,3-10 4 16,4-4 2-16,0-9 7 15,5-8-7-15,2-8-8 16,0-8 0-16,0 0 1 16,0-6-1-16,0 0 9 0,0 0-8 15,0-2 6-15,0 2-5 16,0-2 8-16,0 0 1 16,0 2 9-16,0-2-6 15,0 2 2-15,0 0-2 16,0 0-13-16,0 2 17 15,0 2-2-15,0 0-15 16,0-2 20-16,0 0-6 16,0-2-9-16,0-2 0 15,0 0 3-15,0 0 3 16,0 0 3-16,0 0-2 16,0 0 9-16,0 2-7 15,0-2 3-15,0 0-3 16,0 2-8-16,0-2 5 0,0 0-6 15,0 0 3-15,0 0 12 16,0 0-9-16,0 0 2 16,5 0-14-16,14 0 1 15,13 0 15-15,5 2 15 16,6 0-4-16,1-2-3 16,2 0-18-16,-2 0 7 15,1-6 7-15,-1-4-5 16,-7 0 0-16,-7 0 9 15,-12 4-8-15,-10 2-2 16,-5 2 1-16,-3 2 0 16,0 0-3-16,0 0-2 15,0 0-1-15,0 0-9 0,0 0-98 16,0-6-156 0,0-2-213-16,0-4-565 0</inkml:trace>
  <inkml:trace contextRef="#ctx0" brushRef="#br0" timeOffset="601.02">10174 3168 1315 0,'0'0'335'15,"0"0"-154"-15,0 0-44 16,0 0-23-16,0 0-24 16,0 0-27-16,0 0 10 15,-132-16 13-15,111 16-36 16,-2 4-22-16,-4 12-13 15,-2 8-6-15,0 4 4 16,2 4-4-16,4 3-9 16,7-2-6-16,5-1 6 0,9-1 0 15,2-1 0-15,0-4 10 16,4-4 1-16,13 0-4 16,6-6 2-16,1-4 7 15,8-6-5-15,1-6 4 16,5 0 0-16,1-14 1 15,4-10-4-15,-3-8-3 16,-7-2 3-16,-1-5-3 16,-12 3-8-16,-5 3 8 15,-7 0-3-15,-6 7-5 16,-2 4 5-16,0 2 8 16,-14 4-13-16,-3 0 4 15,-6 2-4-15,-4 0 20 16,-2 0-13-16,0 4-8 15,0 2-11-15,-2 4 10 0,2 4-20 16,-2 0-43-16,4 0-15 16,3 8-38-16,8 14-64 15,10-4-131-15,6-6-292 0</inkml:trace>
  <inkml:trace contextRef="#ctx0" brushRef="#br0" timeOffset="1303.73">10970 3148 1211 0,'0'0'202'16,"0"0"-69"-16,0 0 41 16,0 0-38-16,0 0-32 15,0 0-10-15,0 0-23 16,-95-50-24-16,72 46-6 16,-6 4-13-16,-5 0-19 15,-4 0 4-15,-6 10-11 16,-4 8-2-16,4 6 10 15,4 0 2-15,9 0-12 16,11 0-1-16,9 0-22 0,9-4-14 16,2 0 37-16,0-2 9 15,6-4 3-15,12-5 5 16,6-4-3-16,3-2-4 16,2-3 5-16,2 0-6 15,1 0 4-15,-6-3-3 16,-1-2-2-16,-5 1-8 15,-4 4-1-15,-3 0-6 16,3 9-5-16,-3 19 0 16,3 16 12-16,-8 35 9 15,-8 45 12-15,0 53 31 16,-6 7-26-16,-7-25 10 16,3-45-20-16,2-54-7 0,-1-12 6 15,-9 0-13-15,-5-4-2 16,-6-6-5-16,-6-15 5 15,-5-15 28-15,-5-8 26 16,-1-18-5-16,1-21-9 16,7-11-9-16,11-10-16 15,14-4 9-15,13 2-3 16,4 2-6-16,30 3-6 16,6 11-6-16,7 6-2 15,-1 10-1-15,3 4 0 16,-1 8 0-16,0 4-40 15,14-8-167-15,-8 6-281 16,-12-4-1019-16</inkml:trace>
  <inkml:trace contextRef="#ctx0" brushRef="#br0" timeOffset="2554.87">12059 2404 901 0,'0'0'216'0,"0"0"-84"16,0 0-7-1,0 0-25-15,0 0 24 0,0 0 18 16,0 0-23-16,-80-90-50 16,77 86 0-16,1 4-20 15,2-3-12-15,-2 3 0 16,2 0-6-16,-2 0 7 15,0 0 6-15,0 0-13 16,2 0 2-16,-3 0-4 16,1 0 0-16,0 0 2 15,-5 0 1-15,-2 0-14 16,-4 0-10-16,-3 9 2 16,-3 5-10-16,-4 8 0 0,1 8 0 15,-1 6 0 1,4 6-14-16,0 4-7 0,6 4 21 15,4 3 9-15,4 1 3 16,5 2-3-16,0 2 4 16,0 0 5-16,0 1-3 15,0 0 4-15,0 2 4 16,5-3-1-16,0 2 6 16,-1-4-17-16,1 0-10 15,-1-4 11-15,0 1-3 16,1-2-9-16,-1 0 0 15,-2-3 6-15,3 0-6 16,-2-4 0-16,-1-4 0 16,0-4 0-16,0-4 0 15,-2-6 1-15,2-2-1 0,-2-6 2 16,2-1 4-16,0-3-6 16,-2-2 1-16,3-4 1 15,-3-1-1-15,2-2 5 16,-2-1-6-16,0-2-48 15,0-2-71-15,-13-12-90 16,-8-14-154-16</inkml:trace>
  <inkml:trace contextRef="#ctx0" brushRef="#br0" timeOffset="2790.64">11469 3242 1558 0,'0'0'403'0,"0"0"-287"0,0 0-67 16,113-34 63-16,-62 24-32 16,3 2-36-16,-3 2-31 15,-6 2 1-15,-5 4-14 16,0 0-97-16,-12 0-289 15,-7 0-817-15</inkml:trace>
  <inkml:trace contextRef="#ctx0" brushRef="#br0" timeOffset="3251.22">12446 3010 1343 0,'0'0'243'0,"0"0"-175"15,0 0-36-15,0 0-1 0,0 0 54 16,-152 110-22-1,113-56 0-15,8 0 11 0,11 2-39 16,11-3-13-16,9-9 18 16,0-6-16-16,14-10-13 15,10-10 0-15,7-12 8 16,11-6 7-16,8 0 19 16,6-26 8-16,7-12 9 15,0-9 0-15,-5-7 2 16,-9-2-7-16,-16 2 17 15,-12 2-26-15,-17 8-14 16,-4 8-18-16,-20 11-16 16,-22 10-3-16,-14 7 2 15,-9 8-45-15,-1 1-71 16,12 28-96-16,16-1-149 0,22-8-477 16</inkml:trace>
  <inkml:trace contextRef="#ctx0" brushRef="#br0" timeOffset="3651.64">12939 3060 929 0,'0'0'721'16,"0"0"-645"-16,0 0-57 0,0 0-3 16,138 30 5-16,-86 0-1 15,1 10 7-15,-4 4 37 16,-7 2-8-16,-10 4-15 16,-10-4 5-16,-11-5-16 15,-11-9-16-15,0-6-14 16,0-10 0-16,-9-8 0 15,-8-6 52-15,-6-2 28 16,1-10-5-16,-3-20-7 16,5-12 2-16,9-9-21 15,9-7 15-15,2 0-33 16,16 2-7-16,13 6-24 16,6 10 8-16,5 8-8 0,0 8-15 15,7 3-141-15,-9 10-206 16,-11-2-664-16</inkml:trace>
  <inkml:trace contextRef="#ctx0" brushRef="#br0" timeOffset="5532.65">13861 3150 1215 0,'0'0'398'16,"0"0"-208"-16,0 0-23 16,0 0-21-16,0 0-81 15,0 0-65-15,0 0-3 16,0 42 3-16,0-6 16 15,0 5-4-15,0 3 0 16,0-2-3-16,0-2 0 16,0-8 5-16,0-4-8 15,0-8 3-15,0-4-8 16,0-8 5-16,0-2-4 16,0-6 8-16,-2 0 9 15,0 0 54-15,-2-6 37 0,-3-14-20 16,3-10-69-16,-3-6-15 15,7-6-6-15,0-1-25 16,0 2-30-16,15 0-27 16,8 5 23-16,4 6 14 15,0 4 1-15,4 6 2 16,0 6 23-16,0 6 2 16,0 8 0-16,-5 0 0 15,-1 8 3-15,-5 16-5 16,-4 8 9-16,-5 6 9 15,-4 2 1-15,-1 0 1 0,-2-2-1 16,-1-7 1 0,-1-7 0-16,1-4-1 0,-3-8 0 15,0-4-1-15,0-4 2 16,0-4-1-16,0 0 10 16,0 0 18-16,0 0 49 15,0-10 21-15,2-12-67 16,7-6-13-16,6-6-16 15,10-5-2-15,8 1-35 16,5 0-17-16,4 4 3 16,-6 6 18-16,-5 4 9 15,-8 8 16-15,-10 6 6 16,-7 4 0-16,-3 6 0 16,2 0-24-16,1 12-10 15,0 12 29-15,5 10 4 0,5 4 2 16,3 4 0-1,2 0 5-15,6-1-6 0,2-7 0 16,2-6 1-16,3-6 0 16,1-8 7-16,2-8-6 15,0-6 4-15,5 0 6 16,3-14-5-16,-3-14 5 16,-4-4-11-16,-9-7 11 15,-7-2 3-15,-11 0 0 16,-6 1-4-16,-5 4 12 15,0 4-23-15,-7 4 14 16,-4 4 4-16,1 6 0 0,2 6-9 16,2 4 0-1,3 6 8-15,1 2-17 0,0 0-26 16,-2 14-12-16,-6 12 31 16,4 10 7-16,1 4 1 15,5 4 6-15,0-4-6 16,0-4 0-16,7-5 1 15,11-10-1-15,3-5 8 16,4-7 0-16,9-8 0 16,4-1 7-16,6-5 2 15,1-19-11-15,-2-7 5 16,-6-3 6-16,-8-6-3 16,-6 0-10-16,-12 2-4 15,-7 8-2-15,-4 8 1 16,0 10-16-16,0 8-14 0,0 4 29 15,-4 0-27-15,-5 8 11 16,-1 14 16-16,2 6-15 16,8 4 16-16,0 4 14 15,2 2-3-15,20-4-10 16,7-2 11-16,5-8-2 16,3-3-2-16,6-9-2 15,4-8 3-15,4-4 1 16,5 0 2-16,2-16 0 15,-3-11-6-15,-1-5 1 16,-7-8-1-16,-9 0-4 16,-9-4 9-16,-14 4-3 15,-9 0 23-15,-6 2 6 0,0 1-9 16,0 4 16 0,-10 2-37-16,-1 5 8 0,0 4-14 15,4 6 7-15,0 4 4 16,5 4 3-16,0 6-4 15,2 0-10-15,0 2-1 16,0 0-15-16,-2 0 0 16,2 0-10-16,-5 18-8 15,-1 8 28-15,0 13 5 16,0 2 7-16,4 8-1 16,2-3-5-16,0-2-1 15,4-4 1-15,12-6 8 16,2-4-8-16,4-6 5 15,5-6 1-15,2-4 0 16,4-4 1-16,5-8 2 0,2-2-1 16,3 0 5-16,-1-13-4 15,-3-10-1-15,-2-5 4 16,-9-2 2-16,-3-2 8 16,-9 4 13-16,-5 2-5 15,-7 4-9-15,-2 4-4 16,0 2-7-16,-2 0 2 15,0 4-11-15,0 4-1 16,0 0 7-16,0 4 1 16,0 4-8-16,0-2 0 15,0 2-1-15,0 0-1 16,0 0-10-16,0 0 2 0,0 0-1 16,0 0 4-16,0 0 4 15,0 0 2-15,0 0 0 16,0 0 0-16,0 0 0 15,0 0 0-15,0 0 0 16,0 0 0-16,0 0 1 16,0 0-1-16,0 0 0 15,0 0 1-15,0 0 0 16,0 0 1-16,0 0-2 16,0 0-2-16,0 0-13 15,-17 6-97-15,-3 4-206 16,-9-6-385-16</inkml:trace>
  <inkml:trace contextRef="#ctx0" brushRef="#br0" timeOffset="6602.56">15771 3198 1124 0,'0'0'167'16,"0"0"-115"-16,0 0 29 15,0 0 21-15,0 0-51 16,0 0-34-16,0 0-2 15,0 2 7-15,0-2 1 16,0 0 12-16,0 0 22 0,0 0 33 16,0 0 22-16,2 0 11 15,10-6-16-15,0-8-48 16,7-8 2-16,-3-6 10 16,1-8-15-16,-3-8-1 15,-1-8-16-15,-4-7-21 16,1-1-17-16,-2 2 10 15,-2 6-4-15,-4 6-6 16,-2 8 1-16,0 6 16 16,0 3 6-16,-6 4-8 15,-8 0-6-15,3 3 26 16,0 2-22-16,2 2 6 16,0 0-19-16,5 0 8 0,0 2-8 15,1 0 8-15,3 4-9 16,0 0 1-16,0 6 0 15,0 0 0-15,0 2 0 16,0-2 1-16,0 2 8 16,0-2 1-16,0-2 13 15,0 0-8-15,0-2-6 16,0 0-1-16,0 2 11 16,0 0 4-16,0 2 4 15,0 4 8-15,0 2 3 16,0 0-8-16,0 0-16 15,0 0-9-15,0 0-6 16,0 0 1-16,0 0-1 0,0 0 6 16,0 0 1-1,0 0 4-15,0 0 5 0,0 0-6 16,0 0-10-16,-2 8-13 16,-10 14-8-16,0 14 21 15,-7 14 1-15,4 10 0 16,1 7 0-16,3 5 1 15,5-2-1-15,4-2 5 16,0-4-5-16,2-6 0 16,0-6-1-16,0-3 1 15,0-9-1-15,0-2 1 16,0-8 0-16,0-4 0 16,0-10-1-16,0-6 2 15,0-6-1-15,0-2 11 16,0-2 1-16,0 0 34 0,0 0 19 15,0 0-2-15,0-2-25 16,0-4-16-16,0 0-23 16,0-2-50-16,0-2-67 15,15-12-112-15,3 2-318 16,6-4-1238-16</inkml:trace>
  <inkml:trace contextRef="#ctx0" brushRef="#br0" timeOffset="7585.63">16669 3030 1104 0,'0'0'214'16,"0"0"-98"-16,0 0 53 16,0 0-73-16,0 0-38 15,0 0-14-15,0 0-6 16,0-16-22-16,0 9-8 15,0 2 0-15,0 1 16 16,0 0 37-16,0-2 4 16,0 2 11-16,-5-3-29 15,-4 1-1-15,1 1-3 0,-6-2-26 16,-3 1-5-16,-6 2 2 16,-6 3-4-16,-6 1-4 15,-5 0-5-15,-3 11 19 16,-1 11-10-16,4 3-4 15,3 3-6-15,6 2-1 16,10 0 1-16,5 2 2 16,7 0 7-16,7-2-8 15,2 0 10-15,0-6-5 16,2-2 7-16,9-6-12 16,3-5 10-16,1-4-10 15,-1-3 7-15,1-1 1 16,1-3 2-16,3 0 1 0,4 0-1 15,4-9-11-15,0-3 1 16,2-6 7-16,0-2 4 16,0-2-12-16,-4-2 1 15,0-2-1-15,-4 2 6 16,-6 2 1-16,-1 4-5 16,-6 2-2-16,-1 4-1 15,-3 4 1-15,-4 2 14 16,3 2 15-16,-3 2 23 15,0 2-19-15,0 0-30 16,0 0-3-16,0 6-33 16,-3 12 13-16,-3 6 20 15,1 6 0-15,3 0 1 0,2 0 6 16,0-4-7-16,2-6 0 16,12-2 1-16,3-6 0 15,4-1 9-15,6-7 1 16,4-3-1-16,4-1-2 15,3 0 2-15,0-1-10 16,9-32-68-16,-9 5-279 16,-12-4-1251-16</inkml:trace>
  <inkml:trace contextRef="#ctx0" brushRef="#br0" timeOffset="8266.73">17432 2819 872 0,'0'0'224'16,"0"0"-138"-16,0 0 3 16,0 0 16-16,0 0-4 15,0 0 1-15,0 0 13 16,-19 0 14-16,13 0-17 0,-4 0-14 16,4 4-23-16,-3 2-11 15,0 2-24-15,0 4-32 16,2 2-8-16,1 2 0 15,0 3 2-15,2 0 17 16,0 2-4-16,4-3-3 16,0 1-6-16,0 0-5 15,0-1 1-15,0 0-1 16,10 0 11-16,-2-4-11 16,3 2 1-16,1-4 5 15,-1 0 1-15,-1-2-8 16,4 0 1-16,-1 0 1 15,1-2-2-15,1 2 9 0,1-2-6 16,-1 2-2-16,2 0 6 16,-4-2-7-16,-3 2-1 15,-2 0 1-15,-2 0-5 16,-4 0 5-16,-2 0 1 16,0-2 1-16,0 0 17 15,0-2 18-15,-2 0 24 16,-16 0-12-16,-7-2 34 15,-9 2-11-15,-3-4-32 16,-5 0-9-16,7-2-4 16,2 0-10-16,10 0-4 15,5 0 0-15,3-2-2 16,5-7 1-16,1-4-12 16,1-3-51-16,6-16-137 15,2 4-194-15,0 0-613 0</inkml:trace>
  <inkml:trace contextRef="#ctx0" brushRef="#br0" timeOffset="8700.08">17104 2504 1358 0,'0'0'303'15,"0"0"-100"-15,0 0 22 16,0 0-76-16,0 0-63 16,0 0-53-16,0 0-33 0,6 15 1 15,-4 4-1-15,-2 7 32 16,0 9 17-16,0 3-19 15,0 0-17-15,0 2-13 16,-31 8-81-16,0-8-259 16,-5-10-838-16</inkml:trace>
  <inkml:trace contextRef="#ctx0" brushRef="#br0" timeOffset="10718.64">8369 4105 965 0,'0'0'274'0,"0"0"-196"15,0 0-59-15,0 0 37 16,0 0-27-16,0 0-10 16,5 0-7-16,-3 0-4 15,1 1-6-15,-3 2 4 16,1-2-5-16,2 2 19 15,-1-2 5-15,1 3 14 16,1-1 17-16,0-1-10 16,3-1-5-16,1 3 3 15,2 0-2-15,3 1-8 0,3-1-8 16,-1 0 3-16,5 0 2 16,1-3 6-16,0-1 11 15,6 0-1-15,4 0-7 16,7 0-7-16,14 0-18 15,8 0 13-15,13 5-15 16,10-1 12-16,6 0-16 16,7 4 0-16,22 0-3 15,24 0 3-15,28 2-3 16,4 0-6-16,-12 0 12 16,-17 2-6-16,-24 0 3 15,-4-2 3-15,1 0-5 0,3-2-1 16,6 0 1-16,7-2 4 15,1 0-10-15,2 2 7 16,-6 0 4-16,-6 0-4 16,0 0-6-16,-7-4-2 15,1 2 6-15,-3-2-5 16,0 2 0-16,0 0 0 16,-18 0 6-16,-13-2-7 15,-18 0 0-15,-3 0 1 16,12 0 6-16,13 2-7 15,10 0 1-15,-1-2 0 16,-1 2 0-16,1-2-1 16,2 2-1-16,4-2 1 15,-2 0 0-15,-2 3 0 0,0-4 0 16,-4 1 0-16,-2 3 1 16,-8-3 0-16,-1-1 0 15,-2-1-1-15,2 2 2 16,-2-2 6-16,9 1-6 15,4-2-1-15,5-1 5 16,3 3-5-16,3 1 5 16,0-1-5-16,-4 1-1 15,-7 0 1-15,-10-1-1 16,-8 1 0-16,-7-3 1 16,-6-1 0-16,-1 2 0 15,-2-2-1-15,6 0 0 16,1 0 1-16,4 0-1 15,6 0 6-15,-2 0-5 16,6-7-1-16,0 0 0 0,-2 0 2 16,-2-1-1-16,-10 1 0 15,-11 1 1-15,-9 2 0 16,-7 0-1-16,0 0-1 16,1 0 1-16,3 1 4 15,6-4-5-15,2 1 0 16,6-2 0-16,-1 2 0 15,3 0-1-15,2 4 1 16,0 0-1-16,1 2 0 16,-3 0 1-16,-4 0 0 15,-3 0 0-15,-3 0 0 16,-1 0 0-16,-1 0 0 16,0 0 0-16,2 0 1 0,4 0 0 15,-3 0 0-15,2 4 0 16,-1 0 0-16,0 0 8 15,-1 0 2-15,-4 0 18 16,-7 0-6-16,-4-2-3 16,-10 2 0-16,-3-2-2 15,-6 0 5-15,-2-2 7 16,1 0 12-16,3 0 7 16,4 0-7-16,7 0-11 15,6 0-7-15,6 3-8 16,10 0-4-16,8 3 3 15,7 3-6-15,1-2 5 0,-3 4 1 16,-10-2 1 0,-12-3 2-16,-10 1-11 0,-10-4 5 15,-5 0 6-15,-7-3 2 16,-4 1 4-16,-2-1 3 16,-2 0 4-16,-5 0 17 15,0 0-14-15,0 0 10 16,0 0-14-16,0 0-15 15,0 0-6-15,0 0-9 16,0 0 0-16,0 0-36 16,-10 4-130-16,-11 7-175 15,-14-5-514-15</inkml:trace>
  <inkml:trace contextRef="#ctx0" brushRef="#br0" timeOffset="12701.97">3864 6310 1197 0,'0'0'392'0,"0"0"-195"16,0 0-38-16,0 0 4 15,0 0-33-15,0 0-25 16,0 0-25-16,0 0-33 16,0 0-26-16,0 6-21 15,0 12 0-15,3 8 8 16,3 10 48-16,0 4-11 16,2 5 10-16,-4 3 3 15,1-2-22-15,-3 2-17 16,-2-4-6-16,0-2-11 15,0-2-1-15,-2-1-1 16,-10 1-55-16,-8 12-82 0,2-8-139 16,3-14-456-16</inkml:trace>
  <inkml:trace contextRef="#ctx0" brushRef="#br0" timeOffset="13119.98">4602 6342 1252 0,'0'0'825'0,"0"0"-709"0,0 0-80 15,0 0-29-15,0 0 5 16,-125 147-9-16,105-89 6 15,9 0-9-15,11-4 10 16,0-8-2-16,13-6-2 16,14-11 2-16,4-11 0 15,5-10 8-15,3-8 23 16,6 0 32-16,2-22 12 16,-2-9-6-16,-5-7 13 15,-9-6-20-15,-11 0-20 16,-13-2-8-16,-7 4-19 15,0 8-16-15,-25 6 10 0,-13 10-17 16,-11 8-18-16,-8 10-14 16,-6 0 26-16,0 6-13 15,10 10-57-15,11 2-45 16,12 8-72-16,15-4-115 16,7-6-356-16</inkml:trace>
  <inkml:trace contextRef="#ctx0" brushRef="#br0" timeOffset="13749.54">5498 6396 1679 0,'0'0'241'0,"0"0"-192"16,0 0-23-16,0 0-24 15,0 0-2-15,0 0 7 16,-137 8 3-16,104 13-2 16,-3 4-7-16,7 8 3 15,2 1 5-15,12 2-3 16,7-4 4-16,8-4-9 15,0-6 1-15,8-6-2 16,15-8 1-16,6-8 24 16,6 0-19-16,3-6 19 0,0-14-11 15,-3-2-3-15,-6-2 3 16,-6 4-4-16,-10 6 42 16,-6 4 16-16,-3 10-18 15,-1 0-50-15,-1 18-12 16,-2 24 2-16,0 40 10 15,0 44 10-15,4 45-9 16,7 10 9-16,1-13-10 16,1-42 1-16,-9-50 0 15,-4-23 18-15,0-19-6 16,-13 0-6-16,-16-4 1 16,-9-6 7-16,-5-16 16 0,-3-8 24 15,-1-24 4-15,7-20-25 16,7-16-16-1,14-8 12-15,17-3-15 0,2 1 13 16,25 2-8-16,20 2-10 16,10 6 3-16,5 3-11 15,0 9-2-15,-2 8-6 16,3 2-106-16,-16 8-168 16,-17 6-606-16</inkml:trace>
  <inkml:trace contextRef="#ctx0" brushRef="#br0" timeOffset="14301.5">6840 5635 1422 0,'0'0'334'0,"0"0"-151"16,0 0-30-16,0 0-16 16,0 0-48-16,0 0-11 15,-137-71-30-15,106 71-13 16,-9 13-10-16,-7 16-4 16,-8 15 6-16,-1 9 18 15,-2 7-7-15,4 6-8 16,9 2-12-16,9 2 1 15,13-2-11-15,7 1-1 16,11-3-1-16,5 2 3 16,0-2 0-16,9 2 3 15,13-4 3-15,5-3-3 0,4-7-5 16,5-8-5-16,-3-6 5 16,-2-6-6-16,-1-8 8 15,-6-8-8-15,-2-2-1 16,0-8-82-16,14-8-129 15,-5-4-167-15,-6-16-810 0</inkml:trace>
  <inkml:trace contextRef="#ctx0" brushRef="#br0" timeOffset="15151.24">7353 6162 1238 0,'0'0'255'0,"0"0"-74"16,0 0 4-16,0 0-75 16,0 0-43-16,0 0-21 15,0 0-3-15,-122-24-15 16,86 24 14-16,-1 6-2 0,-4 12-18 16,1 6-6-16,2 6-15 15,7 2 14-15,6 4-13 16,12-2 5-16,6 0-6 15,7-1 1-15,0-9-1 16,0-4 0-16,16-8 5 16,5-8-4-16,4-4 9 15,7 0 4-15,4-14 3 16,2-8 1-16,-1-9 4 16,-1-2 0-16,-5-8-2 15,-4 1 12-15,-5 2-21 16,-6 4-12-16,-5 6 1 15,-4 10 5-15,-3 6-5 0,-4 10-1 16,0 2-6-16,0 0-18 16,0 14-20-16,0 16 44 15,0 8 0-15,-2 6 1 16,2 4 13-16,0-2-8 16,0-3 5-16,16-6-3 15,1-8-2-15,6-7 3 16,4-8-8-16,4-10 38 15,4-4 2-15,7 0 3 16,3-8-15-16,-3-8 4 16,-6-2-20-16,-9 0-12 15,-9 2 18-15,-7 0-19 0,-3-2 1 16,-3-1 1-16,0-1 8 16,-5 0-9-16,2 0 4 15,-2 2-5-15,0-6 6 16,0 16-6-1,0 4-1-15,0 2 1 16,0 2 0-16,0 0 0 16,2 0-1-16,-2 0 3 15,2 0-4-15,-2 0-4 16,0 0 0-16,0 0-3 16,0 0-5-16,0 0-6 15,0 6-158-15,0 6-76 16,0-4-603-16</inkml:trace>
  <inkml:trace contextRef="#ctx0" brushRef="#br0" timeOffset="15784.66">8118 5646 1483 0,'0'0'302'16,"0"0"-222"-16,0 0 5 0,0 0 25 15,0 0-35-15,0 0-47 16,0 0-22-16,0 71 79 15,0-31 43-15,0 6-56 16,0 2-11-16,-5 0-16 16,1 2-6-16,-1 3-17 15,5-1-6-15,0 2 2 16,0-4-7-16,0 0-10 16,9-4 11-16,4 0-11 15,-1-4 5-15,-3-3-5 16,-1-3 0-16,1-6 0 15,-2-6 0-15,0-10 2 0,-3-6 3 16,1-4-3-16,1-4 6 16,8 0 3-1,4 0 6-15,8-12 6 0,3-6-14 16,2-4 24-16,-2-5-2 16,-2-2-19-16,-4-1 16 15,-6-2-6-15,-1 3-5 16,-5 3-7-16,-7 6 2 15,-1 6 11-15,-3 4-13 16,0 4-2-16,0 0-9 16,-16 4-14-16,-4 2-13 15,-9 0 12-15,-9 0 4 16,-4 10-23-16,-3 8-9 0,1 2-38 16,6 2-19-1,7-2-12-15,9 4-72 0,8-6-111 16,11-8-317-16</inkml:trace>
  <inkml:trace contextRef="#ctx0" brushRef="#br0" timeOffset="16483.4">8719 5623 935 0,'0'0'519'15,"0"0"-391"-15,0 0 14 16,0 0 53-16,0 0-64 16,0 0-19-16,0 0 8 15,7-45-10-15,0 40-23 16,1 0-14-16,8 1-18 16,2 2-16-16,6 2-8 15,8 0-7-15,3 6-14 0,8 14 1 16,1 6 1-16,3 9-11 15,0 5 8-15,-5 2 3 16,-4 4-3-16,-9 0 2 16,-7 6 21-16,-8 2-17 15,-12 6 0-15,-2 5-9 16,-2 1 14-16,-19 0-8 16,-1-2-2-16,-2-5-9 15,-1-5 8-15,1-7-8 16,1-8 6-16,6-7-6 15,-1-8 0-15,0-8 7 16,0-4-8-16,-2-4 0 0,-2-2 7 16,0-4 23-1,-3 0 5-15,4-2 17 0,6 0 5 16,5 0-9-16,4 0-12 16,4 0-6-16,2 0-6 15,0 0-9-15,0 0 0 16,0 0 6-16,0 0-12 15,0 0-3-15,0 0 7 16,0 0-13-16,0 0-6 16,0 0-2-16,0 0-13 15,0 0-36-15,0-4-69 16,0 0-131-16,-4-6-454 0</inkml:trace>
  <inkml:trace contextRef="#ctx0" brushRef="#br0" timeOffset="17490.55">10591 6202 1111 0,'0'0'247'0,"0"0"-164"0,0 0 32 16,0 0 23-1,0 0-17-15,0 0 23 0,0 0-18 16,-27 0-22-16,27 0 9 16,0 0-24-16,0 0-24 15,0 0-6-15,0 0-21 16,0 0-13-16,0 0-24 16,0 0 4-16,7 0 4 15,13 4-8-15,11 2 23 16,10-2 19-16,7 0 5 15,4-2-2-15,-3 0-16 16,-1-2-8-16,-5 0-11 16,-1 0-5-16,-6 0-6 15,-5 0-55-15,-6 0-106 16,-17 0-141-16,-6 0-315 16,-2 0-745-16</inkml:trace>
  <inkml:trace contextRef="#ctx0" brushRef="#br0" timeOffset="17781.82">10696 6443 1343 0,'0'0'704'0,"0"0"-628"16,0 0-67-16,0 0 57 15,0 0 13-15,0 0 18 16,147 7-25-16,-92-7-1 0,3 0-15 16,-2 0 1-16,-4 0-27 15,-10 0-18-15,-13 0-2 16,-9 0-2-16,-9 0-8 16,-7 0 1-16,-4 0-1 15,0 0-87-15,0 7-191 16,-4-1-92-16,-3-6-794 0</inkml:trace>
  <inkml:trace contextRef="#ctx0" brushRef="#br0" timeOffset="19084.71">12360 5827 1018 0,'0'0'320'0,"0"0"-189"15,0 0 94-15,0 0 72 16,0 0-82-16,0 0-53 0,0 0-28 16,0-2-12-1,0 2-27-15,0 0-8 0,0 0-12 16,0 0 25-16,0 0-8 16,0 0 19-16,0 0 3 15,0 0 12-15,0 0-6 16,0 0 0-16,0 0-23 15,0 0-14-15,0 0-10 16,0 0-4-16,0 0-10 16,0-2-8-16,0 2-51 15,0-2 0-15,2 2 0 16,-2 0 0-16,0 0 0 16,0 0 0-16,0-2 0 0,0 2 0 15,0 0 0-15,0 0 0 16,0 0 0-16,0-2 0 15,0 2 0-15,0 0 0 16,0 0 0-16,0 0 0 16,-2 0 0-16,2 0 0 15,-2 0 0-15,0 0 0 16,2 0-24-16,0 0-23 16,0 0-13-16,0 0 9 15,0 2-6-15,0-2 6 16,0 2-3-16,0-2 5 15,0 2-5-15,0-2 18 16,0 0 4-16,0 2 5 16,0-2 14-16,0 0 8 0,0 0 5 15,0 0 1-15,0 0 0 16,0 0 8-16,0 0-7 16,0 0 7-16,0 0-8 15,0 0 7-15,0 0-7 16,0 0 0-16,0 0 5 15,0 0-6-15,0 0 1 16,0 0 5-16,0 0-6 16,0 0 0-16,0 0-1 15,0-2 1-15,0 2-1 16,0 0 1-16,0-2 1 16,0 2-1-16,0-2 2 15,0-2-1-15,0 0 5 0,0 0-6 16,-8-2 0-16,2-2 0 15,-1 2 0-15,1 0 0 16,2 2-1-16,-2-2 1 16,4 2 0-16,0 0-1 15,0 2 1-15,2 0 0 16,-2 2 0-16,0 0-1 16,2 0 1-16,-3 0-1 15,3-2 1-15,0 2 0 16,0 0-1-16,0 0 0 15,0 0-3-15,0 0 3 16,0 0 1-16,0 0 0 0,0 0 0 16,0 0 1-16,0 0 5 15,0 0-6-15,0 0 0 16,0 0 0-16,0 0 0 16,0 0 0-16,0 0-1 15,0 0 0-15,0 0 0 16,0 0-7-16,0 0-4 15,0 6-6-15,0 12-7 16,0 10 16-16,0 10 9 16,3 8 7-16,3 4-1 15,1 4 3-15,0 1-7 16,-3-1-1-16,1 0 0 16,-3-4 8-16,-2-4-7 15,0-4-1-15,0-6 0 16,0-3-1-16,0-9 1 0,0-2-1 15,0-6 0-15,0-4-58 16,-5-3-129-16,-11-9-93 16,1 0-200-16,-1 0-297 0</inkml:trace>
  <inkml:trace contextRef="#ctx0" brushRef="#br0" timeOffset="19569.75">12868 6096 1437 0,'0'0'286'16,"0"0"-201"-16,0 0-12 15,0 0 18-15,0 0-9 16,0 0-29-16,-150 100 12 16,113-60 13-16,5 0-34 15,12-4 5-15,9-3-19 16,11-8-17-16,0-4-12 16,11-8 6-16,18-3 27 15,4-7 2-15,10-3 7 16,4 0-9-16,0-14-15 0,-3-11 19 15,-1-3 3 1,-8-4-2-16,-3-2 13 0,-10 0-5 16,-9 2-1-16,-9 6-13 15,-4 2-27-15,0 2 12 16,-15 4-11-16,-14 4-7 16,-11 2-1-16,-9 3-13 15,-5 6 1-15,1 3-14 16,4 0-37-16,12 0-26 15,12 7-65-15,17 12-67 16,8-5-284-16,0-2-447 0</inkml:trace>
  <inkml:trace contextRef="#ctx0" brushRef="#br0" timeOffset="20171.2">13476 6116 202 0,'0'0'1513'16,"0"0"-1241"-16,0 0-140 16,0 0-15-16,0 0-52 15,0 0-31-15,0 0-12 16,-33-38-10-16,10 38-11 15,-6 10 8-15,-6 18-9 0,-1 8 1 16,3 6 6-16,8 0-7 16,12 0 0-16,10-6-2 15,3-8 2-15,0-6 1 16,8-9-1-16,5-8 0 16,3-5 8-16,3 0 5 15,4-1-4-15,1-13-2 16,1-4 5-16,0 1-10 15,-8 3 5-15,-6 6 5 16,-2 7 6-16,-4 1-18 16,-1 7-12-16,2 26 9 15,1 14 3-15,3 18 0 16,5 25 11-16,7 30-4 0,-1 31-5 16,-4 3-2-1,-11-30 0-15,-6-38 24 0,0-45-6 16,-8-19-17-16,-13-6 17 15,-6-4-7-15,-4-6 11 16,-6-6-7-16,-1-14 41 16,-2-24-26-16,7-15-6 15,6-7-17-15,11-4-6 16,14 4 23-16,2 4-6 16,8 6-9-16,24 5-8 15,6 8-1-15,6 1-1 16,6 4-84-16,12-13-128 0,-14 9-348 15,-9 2-1119-15</inkml:trace>
  <inkml:trace contextRef="#ctx0" brushRef="#br0" timeOffset="20733.47">14615 5735 1197 0,'0'0'337'15,"0"0"-195"-15,0 0 20 16,0 0 2-16,0 0-54 16,0 0-4-16,0 0-14 15,-67-32-6-15,47 29-38 16,-3 3 7-16,-4 0-14 16,-5 0-11-16,-5 17-6 15,-2 5 10-15,-3 2-9 16,3 6-2-16,1 2-4 15,5 4-3-15,4 6-5 16,2 2 1-16,3 8-2 0,2 3 4 16,4 3-5-1,3 2 11-15,3 0 0 0,5-4-11 16,5-2 0-16,2-5 0 16,0-5-8-16,4-4 7 15,9-6-7-15,3-2 10 16,1-6 0-16,2-2 1 15,1-6-4-15,5-2-7 16,4-4-1-16,4-6 18 16,5-4-18-16,6-2-99 15,23-16-106-15,-11-12-150 16,-7-8-708-16</inkml:trace>
  <inkml:trace contextRef="#ctx0" brushRef="#br0" timeOffset="21249.48">14885 6132 1881 0,'0'0'253'16,"0"0"-155"-16,0 0 44 15,0 0-23-15,0 0-70 16,0 0-39-16,-125 34 14 16,92-4 0-16,-3 2 2 0,14 2-11 15,1-2-9-15,12-4-5 16,5-4-1-16,4-6 2 16,0-5-1-16,0-5 5 15,15-7 3-15,10-1 1 16,4 0-9-16,6-1 17 15,3-16-18-15,2-6 15 16,-1-6-14-16,-4-3 9 16,-4-4-9-16,-4 2 0 15,-10 6 0-15,-3 8 0 16,-7 6 0-16,-5 6 9 16,-2 6-8-16,0 2-2 15,0 0-11-15,0 0-4 0,0 14-7 16,0 6 14-1,0 6 8-15,6 2 9 0,4 2-2 16,3-4-5-16,2-2 4 16,5-4 3-16,3-1-8 15,6-8 9-15,7-1-10 16,26-10-70-16,-8 0-231 16,-8-2-542-16</inkml:trace>
  <inkml:trace contextRef="#ctx0" brushRef="#br0" timeOffset="21634.85">15446 5700 1595 0,'0'0'286'0,"0"0"-218"16,0 0-24-16,0 0 29 15,0 0 27-15,0 0-6 16,127 111-39-16,-87-59 28 16,0 6-6-16,0 6 6 15,-7 3-20-15,-4 1-27 16,-8 0 2-16,-10-4-3 0,-9-2 1 15,-2-8-13-15,0-4-11 16,-18-5 2-16,-6-7 1 16,-13-6 0-16,-5-4-1 15,-7-6-13-15,-6-6 7 16,-3-8-8-16,4-6-39 16,-2-4-70-16,14-16-105 15,13-10-416-15</inkml:trace>
  <inkml:trace contextRef="#ctx0" brushRef="#br0" timeOffset="22234.49">17088 6028 1192 0,'0'0'322'0,"0"0"-68"16,0 0 10-16,0 0-54 16,0 0-61-16,0 0-57 15,0 0-34-15,-3-12-16 16,3 12-18-16,0 0-10 0,0 4-14 16,0 11 0-16,0 11 1 15,0 10 24-15,5 9 19 16,7 5-13-16,-2 2-6 15,2-2-24-15,1-3 20 16,-2-3-12-16,-4-8-1 16,2-4-7-16,-5-4-1 15,1-4-14-15,-3 0-100 16,-2-8-113-16,0-8-362 0</inkml:trace>
  <inkml:trace contextRef="#ctx0" brushRef="#br0" timeOffset="22453.46">16927 6385 1696 0,'0'0'401'15,"0"0"-306"-15,0 0 7 16,0 0 75-16,134-7-48 15,-81 7-78-15,6 0-17 16,-1 0-34-16,27 7-4 16,-17 0-188-16,-7-3-426 0</inkml:trace>
  <inkml:trace contextRef="#ctx0" brushRef="#br0" timeOffset="23052.45">18255 5650 1243 0,'0'0'327'15,"0"0"-148"-15,0 0 17 16,0 0-48-16,0 0-65 15,0 0-83-15,0 0 7 16,-4 71-7-16,4-25 64 16,0 10-2-16,0 4-13 15,0 9-5-15,0 0-11 16,0 3-7-16,0 1-2 16,2-5-10-16,0-8-6 15,3-8-2-15,-3-9-5 16,-2-10-1-16,4-5-23 15,-1-7-170-15,-1-13-390 0</inkml:trace>
  <inkml:trace contextRef="#ctx0" brushRef="#br0" timeOffset="23451.1">18674 6108 1733 0,'0'0'204'0,"0"0"-149"16,0 0-35-16,-51 104 21 16,44-70-32-16,7 0 13 15,0-2-12-15,5-3 5 16,15-7-14-16,3-7 35 0,9-4-2 15,5-5-5-15,2-6 21 16,1 0 15-16,0-4-13 16,-1-17 27-16,-4-3-18 15,-6-8-31-15,-9-4 34 16,-11-4-50-16,-9 2 4 16,0 2 9-16,-25 10-6 15,-8 6 1-15,-2 8-16 16,-6 6-4-16,3 6-1 15,7 0-1-15,4 4-27 16,6 12-86-16,17 8-104 16,4-4-251-16,0-6-514 0</inkml:trace>
  <inkml:trace contextRef="#ctx0" brushRef="#br0" timeOffset="24052.47">19757 6078 1295 0,'0'0'286'0,"0"0"-197"16,0 0-40-16,0 0 19 15,0 0-35-15,0 0-6 16,-118 12 21-16,78 8-3 16,-2 4 1-16,6 4-21 15,4 0 11-15,9-2-27 16,7-2 0-16,7-2-2 16,7-6 0-16,2-2 2 15,0-6-7-15,21-4 4 16,8-4 7-16,7 0 0 15,5-6-13-15,-4-8 18 16,-3 0-17-16,-10 4-1 16,-8 4 8-16,-7 6 11 15,-2 0-19-15,-7 26-22 16,0 18 16-16,0 17 12 0,-10 13 13 16,-21 26-7-16,-13 28-12 15,-4 21 6-15,9-13 0 16,12-34-6-16,20-41-1 15,7-37 1-15,-2-6 0 16,2-10 12-16,0-4-6 16,0-4 89-16,0-22 32 15,0-17-79-15,13-12-41 16,12-8 29-16,9-5-26 16,10-2 7-16,3 6-17 15,-4 10 0-15,-4 7-13 16,-5 5-54-16,-10 14-147 0,-9 2-383 0</inkml:trace>
  <inkml:trace contextRef="#ctx0" brushRef="#br0" timeOffset="25002.6">20289 5466 658 0,'0'0'666'0,"0"0"-536"15,0 0 4-15,0 0 57 16,0 0-10-16,0 0-64 16,0 0-37-16,-10 20-22 15,-6-6-4-15,-6 6 5 16,-5 4 1-16,-4 6 5 15,-6 6-6-15,2 0 2 0,-1 7-20 16,-1 1-1-16,-1 4-4 16,3 6-13-16,6 6-12 15,4 6 1-15,9 8-6 16,7 5 0-16,7-1 3 16,2-6-8-16,0-6 0 15,12-7 0-15,9-9 6 16,2-4-5-16,6-8 4 15,2-4 1-15,2-4 0 16,3-4 4-16,-1-6-2 16,-1-6 13-16,-3-4-20 15,0-4 8-15,-6-6-1 16,2 0-9-16,-3-2-9 0,10-40-103 16,-7 4-273-16,-8-4-1393 15</inkml:trace>
  <inkml:trace contextRef="#ctx0" brushRef="#br0" timeOffset="25700.47">20693 5699 1232 0,'0'0'258'0,"0"0"-70"16,0 0 32-16,0 0-54 15,0 0-28-15,0 0-33 16,0 0-54-16,-20-20-28 16,18 20-23-16,-3 14-15 0,-2 10 7 15,-1 10 8-15,-3 8 17 16,-1 6 2-16,1 4 2 15,5 2-5-15,-2 2-4 16,4 1 1-16,2-3-1 16,0-2-4-16,0-4-7 15,2-6 10-15,0-6-10 16,0-8 1-16,2-6 4 16,9-4-6-16,2-4 10 15,-2-3-2-15,3-4-7 16,-1-3 8-16,1-1-1 15,1-3-1-15,3 0 4 16,2-4 2-16,0-14-13 0,3-5 15 16,-4-3-9-1,-3-4-5-15,-3 0-1 0,-3 2 0 16,-8 4-9-16,-2 4 9 16,0 6 0-16,-5 6-24 15,-15 2-10-15,-7 2 12 16,-6 4 22-16,-2 0-1 15,-4 0-14-15,3 6-40 16,1 16-62-16,8-2-126 16,10-4-359-16</inkml:trace>
  <inkml:trace contextRef="#ctx0" brushRef="#br0" timeOffset="26305.48">21185 5733 1450 0,'0'0'324'0,"0"0"-99"16,0 0-12-16,0 0-39 15,0 0-37-15,0 0-26 16,0 0-24-16,4-15-25 16,-2 15-6-16,2 0-20 15,0 0-19-15,7 0-14 16,7 0 3-16,13 17-6 16,9 9 1-16,6 12 0 15,4 8 0-15,-6 6 0 0,-6 8 12 16,-11 7-7-1,-12-1 5-15,-10 4 2 0,-5-2 5 16,-5-4-3-16,-15-7-14 16,-4-7 14-16,0-10-9 15,-5-7 2-15,-5-4-8 16,-7-5 1-16,-7-4 0 16,-10-2 23-16,-4-6-13 15,1-2-11-15,3-4-4 16,5-2-5-16,6-4-52 15,-17 0-81-15,10-8-177 16,10-12-645-16</inkml:trace>
  <inkml:trace contextRef="#ctx0" brushRef="#br0" timeOffset="28849.94">19485 6878 613 0,'0'0'624'15,"0"0"-472"-15,0 0-59 16,0 0 18-16,0 0-2 16,0 0-10-16,0 0 5 15,9-16 2-15,0 10 4 16,2-3-65-16,7 0 8 16,4-1-26-16,7-3-10 15,2 1-16-15,3 1 4 16,1-2 1-16,-1 1 14 15,-2 1-20-15,-7 0 6 0,0 1 2 16,-4 0 9 0,-7 2 20-16,-2 2-10 0,-3 0 9 15,-5 4-14-15,-4 1 8 16,0 1-2-16,0 0 8 16,0 0-14-16,0-3-15 15,0 3 13-15,0 0 7 16,0 0 7-16,0-2-13 15,0 2-5-15,2 0-4 16,1-2 1-16,-3 0-2 16,1 0-11-16,2-2 0 15,-3 2 0-15,3-2 9 16,-3 2-3-16,2 0-5 0,0 0 6 16,1-2-1-16,-1 2-1 15,-2 0-4-15,0 0-1 16,0 0 18-16,0 2-11 15,0 0 16-15,0 0-1 16,0 0-4-16,0 0-13 16,-9 0-5-16,-13 0-24 15,-12 10 24-15,-7 6 10 16,-5 2-10-16,1 2 0 16,3 5-1-16,2-2 0 15,5 4 1-15,1-1 0 16,0 2 7-16,3-2-7 15,-2 0 6-15,4-2 3 16,0-2 0-16,5-6 5 16,6-2 2-16,2-2-7 0,3-2 0 15,2 0-8-15,-1 0 7 16,1 2-8-16,0 0 0 16,0 0 0-16,0-2 8 15,0 2-7-15,1-4-1 16,2 2 1-16,-1-2 1 15,3 0-1-15,-2 1 5 16,2-1-6-16,-1-3 10 16,-1 5 22-16,-2 0-5 15,-1 2-17-15,3 1-8 0,0-3-1 16,4-5 0 0,2-1 0-16,2-1 12 0,0-1-12 15,0 0-1-15,0 2 1 16,0 2-1-16,0 2 1 15,2 0 6-15,5-2 1 16,-4 2-7-16,1-4-1 16,0-1 0-16,-2 2 0 15,1-3 2-15,1 0-2 16,0 0 0-16,0 0 3 16,4 0 3-16,1 0 0 15,-1 0 0-15,4 0-4 16,1 0 4-16,-2 0-2 15,3 0-3-15,-4-2-1 16,2 0 1-16,-1 2 7 0,0-2-2 16,3 0-6-1,-1 0 0-15,0 0 1 0,3 0 1 16,-2 0 5-16,-6 0-7 16,1 0 0-16,-5 0-5 15,1 0 5-15,-5 0 0 16,2 0 15-16,-2 0-6 15,0 0-4-15,0 0-4 16,0 0 6-16,0 0-6 16,0 0-1-16,5-2 0 15,-1 0-2-15,3-4 1 16,-1 2 1-16,1 0 0 16,-2 2 2-16,-5 0-2 0,2 0 0 15,-2 2 8 1,0 0-6-16,0-2-1 0,2 2-1 15,0-3 0-15,3-2 0 16,-1 1 5-16,2-2-4 16,-3 0-1-16,-1 4-2 15,-2 0 2-15,0 2 1 16,0 0-1-16,0 0 1 16,0 0-1-16,0 0 0 15,0 0 0-15,0 0 0 16,0 0-11-16,0 0 10 15,0 0 1-15,0 0-10 16,0 0-1-16,0 0-1 16,0 0 12-16,0 0-6 15,0 0-18-15,0 0 15 0,0 0 2 16,0 0 6-16,0 0-10 16,0 0 10-16,0 0-4 15,0 0-1-15,0 0 6 16,0 0-1-16,0 0 1 15,0 0-6-15,0 0 6 16,0 0 9-16,0 0-7 16,0 0-1-16,0 0 0 15,0 0 11-15,0 0-7 16,0 0-4-16,0 0 10 16,0 0-6-16,0 0-4 15,0 0 10-15,0 0-10 0,0 0 0 16,0 0 9-1,0 0-4-15,0 0 0 0,0 0-5 16,0-2-1-16,0-2 1 16,0 2-1-16,3-1 0 15,-3 3-1-15,0 0 0 16,0 0-6-16,0 0-2 16,0 0-6-16,0 0-11 15,0 0-17-15,0 0 9 16,0 0 16-16,0 0-12 15,0 0 1-15,0 0-36 16,0 0-4-16,0 0-34 16,0 0-50-16,-14 9-62 15,-6 3-115-15,-4-2-386 0</inkml:trace>
  <inkml:trace contextRef="#ctx0" brushRef="#br0" timeOffset="31985.26">3825 8011 386 0,'0'0'1293'0,"0"0"-1017"0,0 0-147 16,0 0 14-16,0 0 20 15,0 0-20-15,0-12-50 16,0 12-8-16,0 0-19 15,0 0-8-15,0 0-14 16,0 0-7-16,0 0-15 16,0 4-13-16,0 10-9 15,0 8 1-15,0 12 22 16,0 10 24-16,2 6-10 16,0 4-25-16,2 3 1 15,-2-2 16-15,3 0-10 16,-3-5-10-16,2-2-3 15,0-6-6-15,2-4 6 16,-2-2-4-16,0-6 4 0,-1-2-6 16,1-6-42-16,-2-1-135 15,-2-7-175-15,0-10-396 0</inkml:trace>
  <inkml:trace contextRef="#ctx0" brushRef="#br0" timeOffset="32451.56">4413 8211 85 0,'0'0'1917'0,"0"0"-1612"16,0 0-225-16,0 0-8 15,0 0-15-15,0 0-33 16,0 0-15-16,-60 46 32 16,37-3 4-16,0 0-14 15,6 2-16-15,8-7-6 16,4-2-2-16,5-6-6 16,0-4 1-16,2-2 5 15,14-8-6-15,0-2 5 16,6-8 6-16,3-4 0 15,6-2 2-15,2 0-2 16,1-18 0-16,-1-4 5 16,-6-6-5-16,-7 0 5 15,-7-2 1-15,-8 2 1 0,-5 2 21 16,-3 4-29-16,-19 2 2 16,-14 5-13-16,-8 5-4 15,-7 5 4-15,-3 1 0 16,5 4-9-16,9 0 9 15,12 0-54-15,9 9-91 16,19 12-115-16,0-1-113 16,7-6-545-16</inkml:trace>
  <inkml:trace contextRef="#ctx0" brushRef="#br0" timeOffset="33033.74">5061 8225 1298 0,'0'0'683'0,"0"0"-529"16,0 0-23-16,0 0-2 15,0 0-4-15,0 0-42 16,0 0-40-16,-20-30-23 15,5 32-20-15,-6 22-11 0,-4 8 10 16,1 7 1 0,4 5-1-16,6-2-1 0,8-4 2 15,6-4-5-15,0-6 4 16,4-8 1-16,12-6 0 16,6-8 0-16,5-6 0 15,4 0 6-15,4-12 3 16,2-10 8-16,-2 0-8 15,-6 2 1-15,-6 6-9 16,-4 8-1-16,-4 6-13 16,2 2-2-16,5 26 2 15,5 12-3-15,2 18 16 16,2 16 13-16,-3 10-12 16,-3 13 5-16,-5 3 7 15,-9-2 12-15,-7-5-2 0,-4-13-10 16,-6-18 8-16,-17-22 0 15,-5-18 19-15,-6-22 41 16,0 0-5-16,1-32-50 16,6-16 2-16,8-12-14 15,9-8-13-15,10 0 0 16,0 3 0-16,23 9 13 16,2 10-14-16,-1 10-16 15,1 8 0-15,8 2-98 16,-6 8-74-16,-3 0-372 0</inkml:trace>
  <inkml:trace contextRef="#ctx0" brushRef="#br0" timeOffset="33902.82">6886 7565 1232 0,'0'0'309'16,"0"0"-155"-16,0 0 46 0,0 0-8 16,0 0-65-1,0 0-47-15,0 0-19 0,-69 5 1 16,44 4 0-1,0 5-2-15,-4 3-4 0,-4 5-13 16,0 6 4-16,-5 10-16 16,-3 10-24-16,1 10 19 15,5 8-4-15,6 4-9 16,4 7-1-16,12-3-10 16,9 0-2-16,4 0 6 15,0 1-9-15,9-1 10 16,9-2-5-16,5 0-1 15,4-6 0-15,2-4 5 16,5-5-5-16,1-7 0 16,6-8 6-16,1-10 13 0,0-8-8 15,1-8-11-15,-3-8 25 16,2-6-10-16,1-2-3 16,-4 0-2-16,-1-6-11 15,14-28-86-15,-13 2-193 16,-5-6-474-16</inkml:trace>
  <inkml:trace contextRef="#ctx0" brushRef="#br0" timeOffset="35234.89">7734 7674 1403 0,'0'0'285'15,"0"0"-193"-15,0 0 9 16,0 0 36-16,0 0-48 15,0 0-48-15,0 0-20 16,3 0 2-16,-3 0 17 0,0 0-7 16,0 0-15-16,0 0 11 15,0 0 7-15,0 0 20 16,0 0-23-16,0 0 13 16,0 0 3-16,0 0 15 15,0 0-24-15,0 0 8 16,0 0-16-16,0 0-8 15,0-4-16-15,0 2 5 16,0 2 15-16,0-2-10 16,0 2-10-16,0 0 5 15,0 0 3-15,0 0-15 16,0 0-1-16,0 0 1 16,0 0-1-16,0 0 1 0,0 0 11 15,0 0-12-15,0 0 0 16,0 0 10-16,0-2-1 15,0 2-9-15,0-2 8 16,0 2-8-16,0-2 16 16,0 2-16-16,0 0-4 15,0 0 3-15,0 0 1 16,0 0 1-16,0 0-1 16,-3 0 0-16,0-2 0 15,-1 2-2-15,-2-2 2 16,-1 0 5-16,1 0-5 15,-2 2-10-15,0 0 10 16,-3 0-3-16,-3 0 0 0,-1 0-3 16,-5 0 0-1,-4 0 5-15,1 8 0 0,-1 4 1 16,-3 4-1-16,2 6-5 16,6 4 5-16,-2 6 1 15,6 2 7-15,10 2-7 16,3 0-1-16,2-3 1 15,0-4 1-15,14-2-1 16,1-5 8-16,1-4-8 16,-1-6 0-16,1-4 2 15,1-2 4-15,2-4 2 16,2-2 0-16,2 0 1 16,4-5 3-16,-1-10-6 15,1-7 3-15,-2-2-2 0,-3-5 4 16,-2-3-4-16,-7 0-4 15,-1 0 3-15,-6 4-10 16,-4 2 13-16,0 6-6 16,-2 8-2-16,0 4 17 15,0 4 9-15,0 2 14 16,0 2-26-16,0 0-15 16,0 6-24-16,0 18-8 15,0 10 30-15,0 8 1 16,0 4 1-16,5 2 0 15,11-5 0-15,-1-7 2 16,3-6 4-16,-1-8 0 16,4-6-6-16,1-4-1 0,5-6-26 15,17-6-75-15,-6 0-166 16,-7-12-580-16</inkml:trace>
  <inkml:trace contextRef="#ctx0" brushRef="#br0" timeOffset="35685.64">7358 8438 920 0,'0'0'329'16,"0"0"-75"-16,0 0-36 16,0 0-2-16,0 0-21 15,0 0-71-15,0 0-8 16,0-14-38-16,0 14 0 15,0 0-41-15,0 0 11 16,2 0-28-16,12 0-6 0,10 0-1 16,14 0 74-16,13 0 16 15,8 0-45-15,12-4-12 16,-3-4-7-16,1-3-10 16,-4 4-8-16,-7-1-20 15,-9 2 8-15,-15 0-9 16,-13 4-5-16,-13 2-120 15,-13 0-148-15,-22 8-358 16,-8 4-594-16</inkml:trace>
  <inkml:trace contextRef="#ctx0" brushRef="#br0" timeOffset="36184.86">7605 8664 1766 0,'0'0'371'16,"0"0"-274"-16,0 0-48 16,0 0 70-16,0 0-35 15,0 0-42-15,0 0-42 16,0 25-23-16,0 8 23 15,0 10 12-15,-9 5 28 16,3 4-16-16,-1 0 12 16,7-4-3-16,0 0-20 15,0 0-4-15,0-1 15 0,11-4-14 16,2 2-9 0,1-7-1-16,-3-6 1 0,3-8 9 15,-4-10-8-15,1-10 7 16,3-4 3-16,1-2 9 15,6-20 17-15,-1-6-11 16,-3-4 3-16,-1-2-10 16,-9 0-6-16,-3 4-2 15,-4 5 15-15,0 10-13 16,0 4 4-16,-18 5-14 16,-8 6-4-16,-11 0-16 15,-7 9 7-15,-5 10 3 16,3 2-14-16,6 1-29 0,9-2-72 15,15-4-87 1,9-4-304-16,7-8-731 0</inkml:trace>
  <inkml:trace contextRef="#ctx0" brushRef="#br0" timeOffset="36933.51">8448 7561 487 0,'0'0'1020'0,"0"0"-821"16,0 0-60-16,0 0 21 15,0 0-61-15,0 0-60 16,0 0-14-16,73 32 52 16,-26-3 26-16,6 3-15 15,3 2-7-15,4 4-23 16,-2 4-20-16,2 8-22 15,-4 6 11-15,-10 9-14 16,-3 7 1-16,-15 2-7 16,-5 4 2-16,-9-2-8 15,-8-5 6-15,-6-9-7 16,0-10 1-16,0-4 6 0,-10-6-6 16,-13 0 13-1,-4 2-1-15,-11 2 10 0,-9 1 8 16,-3-4-6-16,0-3-8 15,8-9-5-15,11-9 10 16,9-10-11-16,10-4 3 16,5-4-5-16,3-4 2 15,4 2 5-15,0-2-8 16,0 0-8-16,0 0-1 16,0 0-1-16,0 0 2 15,0 0 0-15,0 0 2 16,0 0-4-16,0 0-37 0,0-2-128 15,-2-12-110 1,-5-4-853-16</inkml:trace>
  <inkml:trace contextRef="#ctx0" brushRef="#br0" timeOffset="37700.4">12005 8478 1177 0,'0'0'490'0,"0"0"-412"0,0 0 27 15,0 0 68-15,0 0-13 16,0 0-57-16,0 0-21 16,-2 0-11-16,2 0-20 15,0 0-5-15,0 2 3 16,0 0-25-16,0 2-11 16,14 2-7-16,13 2 19 15,11-2 27-15,8 0-8 16,6-2-3-16,1-4-20 15,-4 2-21-15,-4-2-21 16,-14 8-132-16,-12 0-230 16,-13 0-519-16</inkml:trace>
  <inkml:trace contextRef="#ctx0" brushRef="#br0" timeOffset="37919.54">11970 8899 1614 0,'0'0'627'0,"0"0"-539"16,0 0 15-16,0 0 78 0,0 0-47 16,133-20-79-1,-94 12-34-15,3 2-19 0,7 0-4 16,20-2-65-1,-9 0-183-15,-11-2-613 0</inkml:trace>
  <inkml:trace contextRef="#ctx0" brushRef="#br0" timeOffset="38633.48">13218 7895 1341 0,'0'0'339'15,"0"0"-114"-15,0 0-61 16,0 0 3-16,0 0-36 16,0 0-3-16,0 0-42 15,0-50-5-15,0 47 5 16,0 3-22-16,0 0-16 16,0 0-9-16,0 0-12 15,0 0 3-15,0 0-2 16,0 0 2-16,0 0-13 15,0 0-11-15,0 0 3 16,0 0-1-16,0 0 6 16,0 0 8-16,0 0-4 15,0 0-1-15,0 0-17 0,-5 10-9 16,3 16-11-16,-5 18 19 16,3 17 1-16,0 11 11 15,1 10-11-15,3 1 11 16,0-2-11-16,0-4 1 15,0-7-1-15,3-10 1 16,1-8-1-16,-2-10 1 16,-2-6 0-16,0-6 5 15,0-3-6-15,0-7 0 16,0-2-76-16,-4-12-125 16,-3-5-166-16,2-1-437 0</inkml:trace>
  <inkml:trace contextRef="#ctx0" brushRef="#br0" timeOffset="39051.57">13619 8368 1753 0,'0'0'396'0,"0"0"-300"16,0 0-68-16,0 0 7 16,0 0 11-16,0 0 6 15,-122 136-30-15,108-94-13 16,12-2-7-16,2-2 5 0,4-5 2 16,21-9-3-16,6-6 6 15,9-13 9-15,5-5 8 16,1 0 19-16,1-15-3 15,-3-10 26-15,-3-4-8 16,-13-4-5-16,-7-3-6 16,-13 0 8-16,-8-4-35 15,0 2-14-15,-17 4-11 16,-14 6 0-16,-5 8-23 16,-9 11-4-16,-1 9-43 15,-1 0-49-15,5 13-63 16,10 11-79-16,16-2-299 15,12-8-419-15</inkml:trace>
  <inkml:trace contextRef="#ctx0" brushRef="#br0" timeOffset="39634.58">14365 8292 1722 0,'0'0'375'15,"0"0"-248"-15,0 0-40 16,0 0-1-16,0 0-53 0,0 0-33 16,-132 55 0-1,97-19 0-15,6 1 7 0,11 1-7 16,12-4-1-16,6-2-6 15,0-6 6-15,19-6-5 16,8-6 6-16,9-8 4 16,1-6-4-16,6 0-3 15,-3-10 2-15,-2-10 1 16,-4 2 0-16,-10 2 11 16,-8 4-11-16,-8 10-4 15,-3 2 2-15,-3 4-14 16,1 28-14-16,-2 18 24 15,2 19 6-15,2 13 0 16,6 26 6-16,9 23-4 16,0 19 20-16,0-12-15 0,-12-32 1 15,-8-34-7-15,-4-32 17 16,-21 1-7-16,-8-9-5 16,-7-8 8-16,-4-18 2 15,-1-6 18-15,1-30 18 16,1-18-3-16,7-14-13 15,10-5-15-15,13 1 1 16,10 6 11-16,3 8 15 16,18 12 0-16,15 8-23 15,14 3-24-15,7 6 0 16,6 0-1-16,3 5-1 16,20-10-89-16,-13 6-98 0,-13-2-355 0</inkml:trace>
  <inkml:trace contextRef="#ctx0" brushRef="#br0" timeOffset="40368.78">15492 7778 1303 0,'0'0'308'16,"0"0"-149"-16,0 0 23 16,0 0-20-16,0 0-44 15,0 0-56-15,0 0-36 16,-96 20 5-16,72 6-8 15,-4 4 22-15,-1 8 11 16,0 2-11-16,2 5 25 16,0 3-26-16,2 0-5 0,2 2-3 15,2 4-11-15,3 2-10 16,1 7-13-16,3 1-1 16,5 0 10-16,5 0-1 15,4-2-3-15,0-8 5 16,8-5 15-16,13-9-1 15,0-7-11-15,4-2-2 16,6-9 5-16,0-2-9 16,5-6 3-16,3-2 4 15,-6-4-15-15,-2-4-1 16,-2-4-84-16,-7 0-138 16,-6-6-303-16</inkml:trace>
  <inkml:trace contextRef="#ctx0" brushRef="#br0" timeOffset="40901.71">15895 8133 1568 0,'0'0'360'16,"0"0"-245"-16,0 0 18 16,0 0-27-16,0 0-57 15,0 0-33-15,0 0-5 16,-144 14-1-16,93 16 21 0,2 8 0 16,6 4-10-16,14 1-15 15,12-3-6-15,10-2 0 16,7-6 1-16,0-8 5 15,7-6 3-15,12-8-3 16,8-6 6-16,4-4-11 16,8 0 18-16,-1-14-2 15,1-8 2-15,-1-7-13 16,-5-2 18-16,-8 1-11 16,-7 0-4-16,-7 5-1 15,-4 7 33-15,-5 7-6 0,-2 4 9 16,0 5-12-16,0 2-32 15,0 0 0-15,0 10-50 16,2 15 30-16,8 3 20 16,0 5 1-16,9 2 2 15,0-3-2-15,4-6 1 16,1-4 5-16,-2-6-7 16,3-6-7-16,12-10-137 15,-6 0-205-15,-2-4-882 0</inkml:trace>
  <inkml:trace contextRef="#ctx0" brushRef="#br0" timeOffset="41500.51">16254 7732 1564 0,'0'0'313'16,"0"0"-220"-16,0 0-52 16,0 0 14-16,0 0-12 15,0 0 8-15,0 0 14 16,100 50-19-16,-66-18 13 15,4 10-4-15,0 10 3 0,0 7-3 16,-5 7-7-16,-4 6-10 16,-6 6 4-16,-8 0 6 15,-6 4-10-15,-7-3-24 16,-2-7-4-16,0-8 5 16,0-9 15-16,-13-14-8 15,0-9 10-15,-6-5 7 16,0-7 4-16,-4-4 0 15,-3 0-10-15,-6 0-13 16,-1-2-11-16,0-2 0 16,1 0 1-16,6-2 2 15,5-4-12-15,6 0-7 16,9-4 7-16,0 0 0 16,4-2 2-16,2 2 0 0,-2-2 14 15,2 0-1-15,0 0-9 16,-2 0 8-16,2 0 1 15,-2 0 3-15,2 0 10 16,0 0-13-16,0 0-3 16,0 0 6-16,0 0-18 15,0 0 6-15,0 0-6 16,0 0-21-16,-7-6-99 16,-4-4-158-16,0-2-593 0</inkml:trace>
  <inkml:trace contextRef="#ctx0" brushRef="#br0" timeOffset="42283.4">18112 8558 1317 0,'0'0'386'0,"0"0"-223"16,0 0 3 0,0 0 14-16,0 0-28 0,0 0-46 15,0 0-8-15,0 0-34 16,0 0-39-16,12 2-1 15,11-2 3-15,10 0 31 16,9 0 0-16,7 0-17 16,4 0-7-16,3 0-15 15,-4 0-7-15,-8-4-3 16,-10 0-7-16,-10 0-2 16,-14 2 0-16,-4 0-51 15,-6-4-55-15,0 2-75 16,-8-6-284-16</inkml:trace>
  <inkml:trace contextRef="#ctx0" brushRef="#br0" timeOffset="42700.73">19022 8013 1525 0,'0'0'404'0,"0"0"-243"15,0 0-15-15,0 0-2 16,0 0-57-16,0 0-64 16,0 0-22-16,-13 60 85 15,10-24 28-15,3 8-35 16,0 2-6-16,0 2-28 16,0 2-17-16,0 0-3 15,0 1-13-15,0 1 5 16,0-4 5-16,0-2-13 15,0-4 0-15,0-4-9 16,-5-2-19-16,-12 3-128 16,1-12-130-16,1-10-362 0</inkml:trace>
  <inkml:trace contextRef="#ctx0" brushRef="#br0" timeOffset="43185.45">19431 8220 1137 0,'0'0'666'0,"0"0"-599"0,0 0-43 16,0 0-8-16,0 0 27 15,0 0-1-15,-91 131 13 16,74-86-9-16,3 3-11 16,7-2-12-16,7-2-16 15,0-6 2-15,0-8-2 16,16-8 5-16,6-6 17 16,5-10-5-16,8-6 57 15,8 0 11-15,1-6-4 16,2-16-29-16,-2-4-5 15,-7-4 12-15,-5-6-4 16,-8-2-17-16,-8-2 1 16,-9 2-4-16,-7 6-20 15,0 4 22-15,-23 6-10 16,-10 5-23-16,-7 7-11 0,-5 5-11 16,1 2 5-16,1 3 5 15,5 0-10-15,7 7-52 16,7 7-74-16,4 5-46 15,6-1-139-15,10-8-580 0</inkml:trace>
  <inkml:trace contextRef="#ctx0" brushRef="#br0" timeOffset="43805.53">20207 8215 1453 0,'0'0'185'16,"0"0"-185"-16,0 0-19 16,0 0 19-16,0 0 0 15,-120-30 14-15,83 30 13 16,0 0 12-16,-1 14 11 15,1 7 15-15,1 4 9 16,7 5-42-16,9 2-15 16,11 3-6-16,7-5-11 15,2-2 1-15,2-8 9 0,18-4 7 16,4-6 5-16,8-6 20 16,5-4 5-16,4 0-9 15,-1-6-14-15,0-6-2 16,-9 0-9-16,-7 6 2 15,-5 6 0-15,-8 0-15 16,-5 14-6-16,0 24 5 16,0 14 1-16,0 16 0 15,1 13 13-15,1 7-7 16,6 0-6-16,1 0 1 16,4-6 7-16,-4-7-1 15,-4-13 11-15,-6-14-12 16,-5-12-5-16,0-16 7 15,-5-10-7-15,-15-10 51 16,-7 0 65-16,-8-8-31 0,-5-16-14 16,-1-6-17-16,1 0-3 15,7-2-16-15,6 6-1 16,12 4 6-16,3 5-13 16,8 6 4-16,4-3-31 15,2-1-1-15,27-5-30 16,14-6-86-16,34-22-1 15,-8 6-117-15,-8-4-346 0</inkml:trace>
  <inkml:trace contextRef="#ctx0" brushRef="#br0" timeOffset="44419.52">20960 7552 497 0,'0'0'688'15,"0"0"-514"-15,0 0 11 16,0 0-5-16,0 0-47 15,0 0-61-15,0 0-22 16,-104 5-27-16,92 6 5 16,1 0-6-16,0 6 13 15,-2 5 1-15,-7 6 27 16,0 8 27-16,-7 10 11 0,0 8-30 16,-2 6-9-1,2 6-2-15,5 5-39 0,7 5 0 16,8 0-18-16,7 2 4 15,0-2-5-15,13-5-1 16,7-7-1-16,5-6 0 16,0-12 8-16,-4-6-8 15,4-9 2-15,2-8 5 16,4-9 8-16,9-6-1 16,7-8 1-16,7 0-15 15,7-12-23-15,16-42-138 16,-15 4-197-16,-10-2-611 0</inkml:trace>
  <inkml:trace contextRef="#ctx0" brushRef="#br0" timeOffset="44969.6">21303 7690 1320 0,'0'0'286'0,"0"0"-175"0,0 0 26 15,0 0-63-15,0 0-33 16,0 0 93-1,-20 108-16-15,11-57-20 0,3 4-18 16,1-1-13-16,1 3-6 16,2-3-29-16,-4-2 10 15,5-2-20-15,-4-4-10 16,1-3-1-16,2-7-5 16,2-7-5-16,0 0 7 15,0-7-7-15,0-4 1 16,2-4-1-16,4-4 5 15,1-4-5-15,0-4 8 16,2-2-1-16,4 0 2 16,3 0 6-16,4-10-2 15,0-10-4-15,0-2-9 0,-5-5-1 16,-3 2-13-16,-8 0 2 16,-4 3 11-16,0 4-1 15,0 3 0-15,-10 0-1 16,-9 3-13-16,-8 2-14 15,-8 4 15-15,-7 6-5 16,-5 0-41-16,-3 0-41 16,-10 18-35-16,16 0-112 15,11-4-294-15</inkml:trace>
  <inkml:trace contextRef="#ctx0" brushRef="#br0" timeOffset="45451.98">21689 7678 636 0,'0'0'961'15,"0"0"-837"-15,0 0-72 0,0 0 30 16,0 0 18 0,0 0 70-16,0 0-31 0,67 90-31 15,-36-48-22-15,2 8-10 16,5 7-29-16,-5 5-5 15,-4 4 4-15,-8 2-26 16,-13 4 8-16,-5-1-13 16,-3-3 7-16,-3-4-14 15,-15-8 8-15,-1-6-3 16,-4-8-7-16,-2-8 41 16,-6-4 2-16,-2-8 18 15,-5-4 8-15,-4-4-8 0,2-5-22 16,4-5-9-16,5-3-8 15,9-1-28-15,2 0-27 16,-11-4-102-16,4-10-198 16,-2-4-873-16</inkml:trace>
  <inkml:trace contextRef="#ctx0" brushRef="#br0" timeOffset="49600.95">4323 10401 1408 0,'0'0'352'0,"0"0"-198"16,0 0-109-16,0 0 24 15,0 0 41-15,0 0 4 16,0-8 27-16,0 8-15 16,0 0-41-16,0 0-8 0,0 0-29 15,3 0-33-15,-3 0-15 16,2 8 0-16,2 16-29 16,0 16 29-16,3 12 35 15,0 10 3-15,-2 5-8 16,1-7-9-16,1-4-7 15,1-10 5-15,0-6-18 16,-4-6 5-16,0-2 0 16,1 0-6-16,-5 11-22 15,0-9-211-15,0-13-428 0</inkml:trace>
  <inkml:trace contextRef="#ctx0" brushRef="#br0" timeOffset="50118.75">4900 10565 1706 0,'0'0'341'15,"0"0"-231"-15,0 0-91 16,0 0 17-16,0 0-16 16,0 0-6-16,0 0 8 15,-134 59-2-15,97-17 7 0,-1 8 16 16,2 4 21-16,5 0-5 16,9-4-19-16,8-7-8 15,8-10-9-15,6-7-11 16,0-8-6-16,9-5 5 15,15-8-11-15,9-5 19 16,12 0 17-16,11-18-14 16,3-9 6-16,2-8-11 15,-8-3-7-15,-10 2 5 16,-11 0 5-16,-11 4 11 16,-7 2-3-16,-10 6-7 15,-4 6 19-15,0 2 8 16,-15 2-31-16,-9 6-16 0,-11 0-1 15,-2 5-7-15,-1 3-1 16,2 0-1-16,7 0-13 16,9 0-53-16,9 11-78 15,11 5-148-15,2-2-277 16,13-4-677-16</inkml:trace>
  <inkml:trace contextRef="#ctx0" brushRef="#br0" timeOffset="50703.13">5479 10610 1637 0,'0'0'576'15,"0"0"-440"-15,0 0 17 16,0 0-22-16,0 0-30 15,0 0-29-15,0 0-26 16,-29-46-14-16,18 43-9 16,1 3-11-16,-4 0-12 15,-7 3-1-15,-2 20 0 16,-6 12 0-16,2 5 0 16,4 6-6-16,12-4 6 15,11-2-6-15,0-6 6 16,9-8 0-16,14-6-36 0,1-10 3 15,0-5 25 1,3-5 9-16,0 0 0 0,0-13 7 16,-3-1-7-16,-1 2 0 15,-6 8 0-15,-1 4-2 16,2 2-8-16,4 26-11 16,5 18 21-16,6 30 1 15,7 31 6-15,-2-3-6 16,-9-8 1-16,-7-14-2 15,-13-21 0-15,-5-3 0 16,-4-4 0-16,0-14 1 16,-21-16 5-16,-11-14 12 15,-5-10 0-15,-4-8 9 16,3-30 17-16,7-18-5 0,7-14 5 16,11-9-37-16,8 0-6 15,5 8 19-15,0 11-19 16,20 14 0-16,2 14-1 15,7 8-11-15,5 8-7 16,17 0-104-16,-7 6-157 16,-6-3-591-16</inkml:trace>
  <inkml:trace contextRef="#ctx0" brushRef="#br0" timeOffset="51352.39">6747 9948 1247 0,'0'0'669'16,"0"0"-512"-16,0 0-54 15,0 0 32-15,0 0-42 16,0 0-40-16,-125 26 8 0,90 0-3 15,-5 10-13 1,-2 12-17-16,-1 12 14 0,3 14 0 16,3 11-6-16,10 5-7 15,6-2-6-15,15-1-8 16,6-7-14-16,4-6 16 16,25-4-17-16,7-4 23 15,7-6-14-15,3-6 13 16,3-5-1-16,-2-9-14 15,-2-6 19-15,-8-6-7 16,-1-6-18-16,-7-6 0 16,-2-4-1-16,0-4-43 15,17-8-162-15,-7-8-280 16,-6-12-528-16</inkml:trace>
  <inkml:trace contextRef="#ctx0" brushRef="#br0" timeOffset="52800.5">7291 10231 1277 0,'0'0'270'0,"0"0"-196"15,0 0-16-15,0 0 41 16,0 0 17-16,0 0-6 0,0 0-19 16,0 0-4-1,0 0-33-15,0 0 4 0,0 0-8 16,0 0 11-16,0 0-22 15,0 0-1-15,0 0-7 16,0 0-11-16,0 0-8 16,0 0-6-16,0 0-5 15,0 0 0-15,0 0 2 16,0 0 3-16,0 0-5 16,0 0 19-16,0 0 10 15,0 0-14-15,0 0 21 16,0 0-19-16,0 0 1 15,0 0 1-15,0 0-13 0,0 0 17 16,0 0-4 0,0 0-4-16,0 0-4 0,0 0-5 15,0 0 1-15,0 0 1 16,0 0 0-16,0-2 3 16,0-2-2-16,0 1 1 15,0 3-5-15,0 0 0 16,0 0-5-16,0 0 6 15,0 0 6-15,0-1-7 16,0 1 8-16,0 0-2 16,0 0-5-16,0 0 1 15,0 0 1-15,0-3-8 16,0 3 0-16,0 0 0 16,0-1 0-16,0 1 5 15,-2-2-5-15,2 2 0 0,0 0 5 16,-2-3-5-16,2 3 1 15,0 0-1-15,-3-1 10 16,3 1-11-16,0 0 0 16,-2-3 1-16,2 3 0 15,0 0 1-15,-2 0 5 16,2 0-7-16,0 0 1 16,0 0-1-16,0 0 1 15,0 0 0-15,0 0 6 16,0 0-5-16,0-1-1 15,0 1 11-15,0 0 0 16,-2 0 13-16,2-3-16 16,-2 3 0-16,-1 0 2 0,1-1-11 15,-1 1 0 1,-1-3 1-16,0 3 11 0,-1-1-12 16,-1 1 0-16,-5 0-1 15,2 0 1-15,-4 0-1 16,-8 0 0-16,-4 5 0 15,-8 16-1-15,-4 11-7 16,-3 10 3-16,-1 6 5 16,8 4 1-16,6-2-2 15,14-2 1-15,6-6-5 16,7-3 5-16,0-7 1 16,11-6 0-16,7-7 14 15,2-6-13-15,0-5 10 16,5-6-10-16,-1-2 6 0,2 0 4 15,1-12-2-15,2-10 0 16,0-7 0-16,-2-3 7 16,-2-4-16-16,-7-1 8 15,-1 0-8-15,-6 3 0 16,-4 6 5-16,-2 6-5 16,-5 6-2-16,0 6 2 15,0 4-1-15,0 4 1 16,0 2 0-16,0 0 0 15,0 0-9-15,0 2-8 16,0 14-10-16,0 10 5 16,2 6 20-16,2 6 2 15,5 3 1-15,5-4 0 0,1-5 7 16,3-6-8-16,-3-5 0 16,2-10 16-16,-2-4-16 15,1-7 0-15,3 0-42 16,10-20-106-16,-4-11-202 15,-5-1-495-15</inkml:trace>
  <inkml:trace contextRef="#ctx0" brushRef="#br0" timeOffset="53535.89">7630 9374 354 0,'0'0'898'0,"0"0"-691"16,0 0-26-16,0 0 88 16,0 0-19-16,0 0-75 15,0 0-58-15,2-16-35 0,-2 16-33 16,0 0-18-16,0 0-9 16,0 2-8-16,0 10-14 15,0 6 6-15,0 14 34 16,0 11 26-16,0 7-23 15,-2 8-11-15,2 2-14 16,0 0 3-16,0-2-9 16,0-3-5-16,0-5 2 15,0-6-3-15,0-8 0 16,4-4-6-16,2-8 6 16,4-4-5-16,-1-6-1 15,1-2 0-15,0-2 0 16,-1-2 13-16,-1-2-12 15,-4-2 7-15,2-4-8 0,-4 0 1 16,-2 0 0-16,2 0 12 16,2 0-5-16,1-12 4 15,6-6-5-15,0-6-5 16,-2-2-2-16,0 0 0 16,-5 2 0-16,-2 4 0 15,-2 4-1-15,0 2-1 16,0 4 2-16,-2 2-1 15,-9 4-8-15,0 0 0 16,-5 2 1-16,-3 2-2 16,-2 0 2-16,-3 0 7 15,-1 3-11-15,3 8-9 16,2-1-16-16,3 0-28 0,5-1-6 16,3 2-22-1,5-1-78-15,4-4-91 0,4-4-274 16,12-2-469-16</inkml:trace>
  <inkml:trace contextRef="#ctx0" brushRef="#br0" timeOffset="54533.63">8053 9621 1260 0,'0'0'369'0,"0"0"-207"16,0 0 46-16,0 0-2 15,0 0-33-15,0 0-40 16,0 0-40-16,2-4-35 16,0 4-21-16,3 0-24 0,4 0-12 15,9 0-1-15,6 8 1 16,8 8 11-16,5 6 8 15,6 4-4-15,-1 8-2 16,-2 6 14-16,-5 4-10 16,-1 9 3-16,-5 3 3 15,-7 2-5-15,-3 4 8 16,-4 2-5-16,-2 3-1 16,-4 1 18-16,-4 4-10 15,-3 2 8-15,-2-2 3 16,0-1-13-16,0-8-7 15,0-8-8-15,0-11-11 16,0-10 1-16,-2-12 7 0,-1-6-8 16,-3-4 6-1,-4 0-5-15,-3 2 19 0,-7 0 7 16,-9 2 1-16,-2 0-8 16,-5 0 4-16,1-4 2 15,-1 3-8-15,5-6-7 16,0 3-1-16,6-1-11 15,5-2 1-15,7 0-1 16,4-1-1-16,0-2-1 16,4-2 2-16,1 0 0 15,0 0 1-15,-1-3 11 16,1-1 11-16,-1 2 16 16,3-2 7-16,-5 3 2 15,1-2-9-15,-3 3-18 16,-3 0 1-16,1 3-22 0,1-4 0 15,-2 4 0-15,1-3 1 16,-1 2-1-16,4-2 0 16,1 0 6-16,1-3 0 15,1 2 0-15,3-1-5 16,2-2 0-16,-3 2 5 16,1-2-5-16,0 0 8 15,2 2-8-15,-2-2 5 16,2 0 6-16,-2 0-6 15,2 0 2-15,0 0-7 16,0 0 0-16,0 0 8 16,0 0-9-16,0 0 1 0,0 0 4 15,0 0-5-15,0 0 0 16,0 0-6-16,0 0 6 16,0 0-15-16,0 0-120 15,13 0-115-15,5-2-287 16,6-10-384-16</inkml:trace>
  <inkml:trace contextRef="#ctx0" brushRef="#br0" timeOffset="55190.4">11488 10391 1833 0,'0'0'307'0,"0"0"-223"15,0 0-28-15,0 0 37 16,0 0-14-16,0 0-20 16,0 0-10-16,23 12-10 15,-9-10 22-15,3 2 29 16,10 2-13-16,6-2-18 16,11 0-18-16,8-4-9 15,6 0-8-15,-2 0-11 16,-2 0-4-16,-8 0-9 15,-11 0-36-15,-6 0-103 16,-8 0-143-16,-15 0-415 0</inkml:trace>
  <inkml:trace contextRef="#ctx0" brushRef="#br0" timeOffset="55901.61">11667 10722 1478 0,'0'0'334'0,"0"0"-236"16,0 0 26-16,0 0 44 15,0 0-18-15,0 0-39 16,0 0-29-16,0 8-12 0,0-6 1 15,0-2-28 1,0 2-10-16,0 2 0 0,-2 2-6 16,-11 0 3-16,-3 4 13 15,-5 0 6-15,2 2 4 16,1-4-25-16,2 0 8 16,4-2 7-16,4-2-28 15,4 0-1-15,2-2-13 16,2 0 5-16,0-2-6 15,0 0 4-15,0 0-3 16,0 0-1-16,0 0 0 16,4 0-5-16,14 0 5 15,8 2 15-15,13 0 1 16,3-2-4-16,7 0 2 16,-1 0-1-16,-2 0-13 0,-7-4 1 15,-5 0 12-15,-5 0 4 16,-5 0-1-16,-6 0-1 15,-4 2 2-15,-6 0-5 16,-1 2-2-16,-5 0 1 16,0 0 3-16,-2 0 0 15,3 0-4-15,-3 0 4 16,0 0-13-16,0 0 8 16,2 0-3-16,-2 0 6 15,2 0 5-15,1 0 8 16,-1 0-1-16,0 0 0 15,-2 0-1-15,0 0-7 0,0 0 5 16,0 0-10 0,0 0-2-16,0 0 0 0,0 0 0 15,0 0-9-15,0 0 1 16,0 0-1-16,0 0-6 16,-7 0-65-16,-24 0-101 15,-2 0-147-15,2 0-432 16</inkml:trace>
  <inkml:trace contextRef="#ctx0" brushRef="#br0" timeOffset="57333.46">13913 9970 1283 0,'0'0'285'0,"0"0"-129"0,0 0 12 15,0 0-39 1,0 0 9-16,0 0-63 0,-31-105 15 15,31 96 5-15,-3 0 0 16,3 4-8-16,-2 0 2 16,2 1-1-16,0 3-24 15,-2-2-1-15,2-1-9 16,0 3 0-16,-2-4-13 16,2 1-14-16,-2 3-7 15,2-2-4-15,0 3-8 16,0 0-3-16,-2 0-5 15,2 8-23-15,-6 19-5 16,2 14 28-16,-5 22 3 16,1 13 9-16,-2 10-12 0,4 6 8 15,1-3-2-15,3-5-5 16,2-8 1-16,0-8 4 16,0-7 6-16,7-11-11 15,2-8-1-15,-2-10 0 16,1-8 0-16,-1-8 1 15,-3-4 0-15,1-4 0 16,0-4 0-16,-3 0 10 16,2-2-11-16,1 0 0 15,3-2 0-15,4 0 6 16,3 0 10-16,3 0-15 16,5-8 10-16,-2-4-4 15,0-4 10-15,-4 2-17 0,-5-4 6 16,-4 2-4-16,-1-4 8 15,-5 0-8-15,-2-1 5 16,0-2-7-16,0 0 0 16,-13 0-2-16,-7 1 1 15,-7 4-10-15,-1 1 2 16,-7 7 3-16,-4 6-3 16,-5 4 0-16,-6 0-4 15,-4 12 2-15,6 8-2 16,3 5 5-16,12-1-29 15,11-2-32-15,10-3-42 16,10 3-26-16,16-5-113 16,19-7-256-16,7-6-940 0</inkml:trace>
  <inkml:trace contextRef="#ctx0" brushRef="#br0" timeOffset="58477.37">13773 10196 537 0,'0'0'159'16,"0"0"-34"-16,0 0 20 15,0 0-14-15,0 0-50 0,0 0-40 16,0 0-9-16,24-21-8 16,-24 18 68-16,1-1-11 15,2 0-1-15,2 0-57 16,0 2-19-16,-3 0-4 16,-2 0-13-16,2 2 13 15,-2 0-24-15,0 0 18 16,0 0 6-16,0 6-13 15,0 1 12-15,0-3 1 16,0-3 17-16,0 2-6 16,0-3 40-16,0 1 6 15,0 13-57-15,-2 0-31 16,-5 0-152-16</inkml:trace>
  <inkml:trace contextRef="#ctx0" brushRef="#br0" timeOffset="59886.48">13578 10788 1372 0,'0'0'221'16,"0"0"-154"-16,0 0-40 15,0 0 8-15,0 0 9 16,0 0 0-16,0 0 41 15,41 4 16-15,-24-4-32 16,4 0 3-16,6-6-1 16,2-12-5-16,4-8 10 15,5-4-5-15,-1-4-6 16,1-4-1-16,-3-2-15 16,-2-5-24-16,-5 0-11 0,-6-6-1 15,-1-3 16-15,-11-2-22 16,-1-2 14-16,-6-2-20 15,-3 1-1-15,0 5 0 16,0 6 0-16,-3 4 1 16,-6 6 11-16,3 4-12 15,2 4-1-15,1 2 0 16,1 0-1-16,2 0 1 16,0 2 0-16,0 1 0 15,0 1 1-15,0 2 0 16,0 4 0-16,0 4 0 15,2 2 1-15,-2 6 0 16,0 0 0-16,0 0 0 0,0 2 0 16,0-2 0-1,3 0-1-15,-3-2 2 0,0 0-1 16,2-2-1-16,-2 2 1 16,0-2 5-16,0 0 6 15,0 4 5-15,0 0 5 16,0 2-7-16,0 2 10 15,0 0-1-15,0 0-6 16,0 2 3-16,0 0-3 16,0 0-9-16,-5 0-9 15,-6 16-9-15,-7 14 4 16,0 12 5-16,-1 8 0 16,1 8 0-16,7 4 2 15,-1 5 4-15,6 1-5 16,-3 2 1-16,-1 4 7 0,-3 0-8 15,3-1 5-15,-2-7-5 16,1-8 0-16,5-8 14 16,3-10-15-16,1-6 20 15,2-4-10-15,0-2-4 16,0-2-5-16,0 1-1 16,0-4 1-16,0 2-1 15,2-3 6-15,3-2-5 16,1-2-1-16,1-2 1 15,-1-4 5-15,2 0-4 16,-2-2-1-16,1-2 9 16,-1-2-9-16,1 0-1 15,0 0 8-15,2-2 3 0,1 2-10 16,6-2-1-16,-1 2 14 16,2 2-13-16,1-2 0 15,-5 2 6-15,0 0-7 16,-2 0 0-16,-4-2 1 15,2 0-1-15,0 0 1 16,-2-2 0-16,1-1-1 16,1-3 9-16,1 0-3 15,2 0-4-15,7-3 14 16,0-13-2-16,4-6-1 16,4-4-2-16,-1-4-2 15,-1 2-9-15,-5 0 0 0,-2 2 7 16,-5 2-7-1,-2 2-1-15,-6 3 0 0,-3 1 1 16,-2 5 1-16,0-1 0 16,0 0-1-16,-7 0 0 15,-9 1-1-15,-2 1 0 16,-1 2-1-16,-8 2-10 16,-2 2 5-16,-4 1 5 15,-3 2 1-15,-5 2 0 16,1 1 0-16,-2 0 0 15,3 0-7-15,0 7 8 16,6 4-8-16,6 0 1 16,10 1 5-16,3-2-10 15,9 1 11-15,5 0-29 16,0 2-18-16,2 3-40 0,23 0-52 16,29-7-111-16,-6-2-323 15,0-7-1181-15</inkml:trace>
  <inkml:trace contextRef="#ctx0" brushRef="#br0" timeOffset="61168.58">15274 10425 806 0,'0'0'333'0,"0"0"-238"15,0 0-28-15,0 0 75 16,0 0 3-16,0 0-51 15,0 0-11-15,2 0-6 16,-2 0-11-16,0 0 9 0,0 0-40 16,0 0 18-16,0 0 20 15,0 0 5-15,0 0-30 16,0 0 8-16,0 0 0 16,0 0 11-16,0 0-14 15,0 0-3-15,0 0-3 16,0 0-2-16,0 0-23 15,0 0 12-15,0 0-17 16,0 0 4-16,0 0-2 16,0 0 12-16,0 0-5 15,0 0-7-15,0 0-5 16,0 0 4-16,0 0 3 16,0 0 8-16,0 0-11 0,0 0-16 15,0 0 5-15,0 0 2 16,0 0 0-16,0 0 0 15,0 0 0-15,0 0 6 16,0 0-3-16,0 0 12 16,0 0-12-16,0 0 7 15,0 0 1-15,0 0 2 16,0 0-7-16,0 0 5 16,0 0-7-16,0 0 1 15,0 0 7-15,0 0-5 16,0 0-15-16,0 0 13 15,0 0-14-15,0 0 0 0,0 0 10 16,0 0-9-16,0 0 12 16,0 0-13-16,0 0 17 15,0 0-16-15,0 0 0 16,0 0 6-16,0 0 4 16,0-2-11-16,0 0 0 15,0 0 0-15,0 2 0 16,0 0 11-16,0 0-10 15,0 0 0-15,0 0-1 16,0 0 1-16,0 0-1 16,0 0 1-16,0 0 0 15,0 0 16-15,0 0-17 16,0 0 1-16,0 0 1 0,0 0-2 16,0 0-9-16,0 6-2 15,-11 10 0-15,-5 4 11 16,-1 4 0-16,-1 2-1 15,0 0 1-15,0-2 1 16,1 2 0-16,-1 1-1 16,-3-1 7-16,4 0-6 15,1-6 6-15,5-2-5 16,3-6 4-16,2-6-6 16,2-2 0-16,4-4-14 15,-2 0-37-15,-3 2-75 16,-12 0-114-16,-1 2-121 15,-2-2-446-15</inkml:trace>
  <inkml:trace contextRef="#ctx0" brushRef="#br0" timeOffset="62776.43">14951 10483 950 0,'0'0'650'0,"0"0"-543"0,0 0-15 16,0 0 145-16,0 0-57 15,0 0-52-15,0 0-43 16,2 0-47-16,1 0-6 16,-1 0 0-16,0 0-21 15,2 4 14-15,2 4 3 16,0 2 27-16,0 0 0 16,1 3-2-16,-3-6-4 15,1 1 2-15,-4-1-13 16,2-6-23-16,0 1 14 15,-3-2-13-15,0 0 10 16,2 0 13-16,-2 0-11 0,0 0 5 16,0 0-5-1,0 0-5-15,0 0-8 0,0 0 4 16,0 0-19-16,0 0 1 16,0 0 5-16,0 0-5 15,0 0 0-15,0 0 8 16,0 0-3-16,0 0-4 15,0 0 5-15,0 0 4 16,0 0-11-16,0 0-5 16,0 0-34-16,0 0-21 15,0 0-44-15,0 0-11 16,0 0-29-16,0 0-48 16,0 0-56-16,0 0 86 15,0 0 110-15,0 0 40 16,0 0 12-16,-2-2 0 0,2 1 36 15,0-2 14-15,-3-1 23 16,0 3 2 0,3-4 11-16,-1 3-10 0,1 0-20 15,0 2-2-15,0-2 13 16,0 2-2-16,0 0-8 16,0 0 16-16,0 0-15 15,0 0-5-15,0 0-14 16,0 0-8-16,0 0 2 15,0 0-26-15,0 0 13 16,0 0-20-16,0 0-1 16,0 0 0-16,0 0 0 15,0 0 1-15,0 0 0 0,0 0-10 16,0 0 8-16,0 0 1 16,0 0 1-16,0 0 8 15,0 0-8-15,0 0-9 16,0 0 2-16,4 0 5 15,3 0 1-15,2 0 1 16,2 0 0-16,1 0 0 16,-2 0 6-16,-3 0 4 15,-1 0-9-15,2 0 0 16,-2 0-1-16,3 0 1 16,-3-6 10-16,4-4 3 15,-6 2-13-15,0-2 12 0,-4 0-9 16,0 0-2-16,0 2-4 15,0 2 1-15,0 0-1 16,-6 4-4-16,-4 2-4 16,0 0-4-16,-3 0-2 15,-6 6 10-15,2 8-15 16,-1 6 15-16,2 2 5 16,7 0-10-16,5 0 9 15,4-4-5-15,0 0 7 16,0-4 7-16,9-3-6 15,4-4 0-15,5-3 11 16,4-1-12-16,3-3 10 16,2 0-2-16,0 0 9 0,-4-12-16 15,0 2 12 1,-5-3-12-16,-3 2-1 0,-6 3 6 16,-2 0-6-16,-2 3 6 15,-5 4-5-15,2 1 11 16,-2 0-12-16,0 0 1 15,0 0-2-15,0 0 2 16,0 0-2-16,0 0-1 16,0 0-5-16,0 0 7 15,0 0-23-15,0 6-1 16,-4 3 18-16,-3 4-1 16,2-1 1-16,3-2 5 15,2-4-1-15,0-2 2 16,0-3 1-16,0-1 16 15,0 0-17-15,0 0 9 0,0 0 0 16,0 0 12-16,0 0-20 16,2-7 8-16,7-5 7 15,2-5-16-15,-2-2 0 16,-2-5-2-16,-2 2 1 16,-3 4-36-16,-2 1 16 15,0 11 13-15,0 6-6 16,-18 0-16-16,-5 4 3 15,-3 12 25-15,1 2-13 16,9-1 6-16,8-4-1 16,6-3-2-16,2-4 11 15,0 1-1-15,4-6 2 0,10-1 1 16,5 0 18-16,2 0-19 16,-2 0 0-16,-3 0-97 15,-12 0-122-15,-4 0-149 16,0 0-530-16</inkml:trace>
  <inkml:trace contextRef="#ctx0" brushRef="#br0" timeOffset="63137.58">15107 10433 1414 0,'0'0'245'0,"0"0"-177"15,0 0 10-15,0 0 46 16,0 0-40-16,0 0-67 16,0 0 71-16,23 46 32 15,-8-22-2-15,5-2-13 16,5 0-27-16,1 0 3 15,1-4-2-15,0-1-17 16,2-3-13-16,-3-3-12 16,1 2-16-16,-4-5-4 15,-6-3-7-15,-1 2-4 16,-9-5-6-16,-1 2-1 16,-6 0-115-16,0 2-125 0,-2-2-226 15,-14-2-396-15</inkml:trace>
  <inkml:trace contextRef="#ctx0" brushRef="#br0" timeOffset="63485.32">15430 10419 1495 0,'0'0'539'0,"0"0"-475"16,0 0-39-16,0 0 60 0,0 0 36 16,0 0-36-1,0 0 4-15,-76 56-40 0,50-28 2 16,-8 4-10-16,1 1-15 16,0-1-7-16,1 0-3 15,3-4-14-15,7-6 7 16,7-6-2-16,3-4-6 15,5-8-1-15,5-2 6 16,2-2 1-16,0 0-7 16,0 0-9-16,-2 0-62 15,0 0-88-15,-12 10-88 16,-1-2-102-16,-3 2-279 0</inkml:trace>
  <inkml:trace contextRef="#ctx0" brushRef="#br0" timeOffset="63843.64">14933 10610 510 0,'0'0'952'16,"0"0"-786"-16,0 0-114 16,0 0 62-16,0 0 18 0,0 0-66 15,0 0 4-15,60 8 65 16,-29 3 15-16,7-3-39 16,1 1-52-16,3-4-4 15,2-1-10-15,1-4-35 16,-3 0 2-16,-1 0 8 15,-8 0-20-15,-6 0-2 16,-8 3 1-16,-7 1-46 16,-8 0-93-16,-4 2-90 15,0 0-156-15,-9-4-423 0</inkml:trace>
  <inkml:trace contextRef="#ctx0" brushRef="#br0" timeOffset="64467.71">15245 10393 1587 0,'0'0'362'0,"0"0"-260"16,0 0-82-16,0 0 47 15,0 0-11-15,0 0-38 16,0 0-3-16,-2 0 4 0,2 0 31 16,0 0-30-1,0 0 25-15,0 0 0 0,0 0 20 16,0 0-4-16,0 0-19 16,0-2 5-16,0 0-5 15,0 2 18-15,0 0-32 16,-2-2 5-16,-3 2-21 15,3-2-11-15,-2 2 9 16,2 0-4-16,2 0-6 16,0 0-11-16,0 2 10 15,0 18-33-15,0 10 34 16,0 12 20-16,0 7-2 16,0 2 18-16,8-1-10 15,5-3-3-15,1-7 24 16,-1-4 1-16,1-6-12 0,-5-8-4 15,-3-8 6-15,2-6-4 16,-6-2-20-16,0-2 7 16,-2-4-20-16,0 2 13 15,0-2 10-15,0 0-17 16,0 0-5-16,0 2-1 16,0-2 9-16,0 0-10 15,0 2 0-15,0-2 1 16,0 0-1-16,0 0 1 15,0 0 11-15,0 0-12 16,0 0 1-16,0 0-1 16,0 0-9-16,0-16-66 15,0-4-124-15,0-8-568 0</inkml:trace>
  <inkml:trace contextRef="#ctx0" brushRef="#br0" timeOffset="65855.31">16350 10012 871 0,'0'0'382'0,"0"0"-210"15,0 0 1-15,0 0-1 16,0 0 5-16,0 0-48 16,0 0-13-16,23-62-3 0,-21 54-7 15,0 2 1-15,-2 0-3 16,2 0-10-16,-2 1 2 15,0 0-36-15,0-1-4 16,0 2-2-16,0 0 0 16,0 4-2-16,0 0-16 15,0 0-22-15,0 6-14 16,0 22-26-16,0 20 26 16,0 16 3-16,0 14 21 15,0 6-13-15,0 1 7 16,0-11-12-16,6-12 14 15,4-12-19-15,-5-12 9 16,-1-8-9-16,-4-8 0 0,2-4-1 16,-2-4 0-16,0-1-51 15,0-5-130-15,0-4-178 16,0-4-399-16</inkml:trace>
  <inkml:trace contextRef="#ctx0" brushRef="#br0" timeOffset="66321.78">16738 10279 1573 0,'0'0'640'0,"0"0"-587"0,0 0-23 16,-93 112-1-16,68-76 38 15,7-2-13-15,9 0-20 16,5-1-6-16,4-4-15 16,0 0 2-16,18-5 4 15,6-5-1-15,7-6 0 16,5-7 15-16,2-6 13 16,4 0 11-16,0-8 2 15,1-13-9-15,-1-1-10 16,-6-1-15-16,-8-4 10 15,-7 5-10-15,-10 0-1 16,-6 0-1-16,-5 4-7 16,0 0-7-16,0 2-8 0,-18 2 0 15,-5 0 0-15,-4-2-1 16,-4 2 0-16,-2 0-1 16,-1 6-9-16,-1 4 2 15,-1 4-2-15,1 0-10 16,4 12-17-16,4 4-32 15,4 4-19-15,12 0-57 16,11 6-45-16,11-6-118 16,14-6-321-16</inkml:trace>
  <inkml:trace contextRef="#ctx0" brushRef="#br0" timeOffset="66951.73">17493 10309 978 0,'0'0'972'16,"0"0"-792"-16,0 0-118 15,0 0 37-15,0 0 7 16,0 0-53-16,0 0-10 15,-27-26-16-15,-1 26-26 16,-11 16-1-16,-5 14 0 0,-2 6 0 16,10 4 1-16,7-2-1 15,11-2 0 1,14-5 0-16,4-4 0 0,2-7 1 16,18-6 18-16,9-3-8 15,6-11-11-15,4 0 20 16,0 0-8-16,-1-14-12 15,0-7 2-15,-7 2 5 16,-4-2 7-16,-7 9-1 16,-9 4 47-16,-7 6-11 15,2 2-45-15,-4 6-4 16,0 22-25-16,2 18 25 16,-2 18 16-16,-2 13 10 15,3 11 1-15,-1 18-5 16,-2-7-4-16,2-5-2 0,-2-6 7 15,0-28-23-15,0-8 1 16,0-17 7-16,-7-17 1 16,-1-17 3-16,-6-1 20 15,-11-14 18-15,-4-22-34 16,-3-12-2-16,1-8-8 16,10-8 3-16,7 4-9 15,10 2 9-15,4 9-7 16,0 9-2-16,20 6-2 15,7 6-19-15,9 2-67 16,28-6-88-16,-8 6-177 0,-5 0-563 16</inkml:trace>
  <inkml:trace contextRef="#ctx0" brushRef="#br0" timeOffset="67453.35">18598 9683 1467 0,'0'0'346'15,"0"0"-157"-15,0 0 1 16,0 0-4-16,0 0-58 16,0 0-42-16,0 0-37 15,-44-6-26-15,30 6-2 16,-3 14-5-16,-10 14 5 15,-6 10 15-15,-3 15 16 16,-5 11-7-16,8 8-14 16,4 10 8-16,5 4-6 15,8 4-11-15,5-1-1 16,4-7-10-16,7-10-5 0,0-9 6 16,0-12-11-1,10-7 13-15,10-5-13 0,4-9 6 16,7-8 7-16,4-6-1 15,11-8-13-15,1-8-47 16,30-8-104-16,-12-18-185 16,-9-2-585-16</inkml:trace>
  <inkml:trace contextRef="#ctx0" brushRef="#br0" timeOffset="67952.7">18953 10146 1687 0,'0'0'556'16,"0"0"-484"-16,0 0-54 16,0 0 23-16,0 0 23 15,0 0-27-15,0 0-20 16,-118 66 18-16,89-25 19 15,0 5-13-15,2 4-17 16,6 0-15-16,8-6-7 16,9-6 5-16,4-6 1 15,0-10-7-15,0-7 11 16,2-5 0-16,9-9 13 0,7-1-10 16,9 0 6-1,4-8 15-15,7-12-5 0,-2-6-8 16,-1-2 7-16,-6-4-16 15,-4-2-3-15,-9 0-5 16,-5 2 0-16,-5 6 6 16,-4 8-11-16,-2 4 11 15,0 8-6-15,0 2 11 16,0 4 4-16,0 0-21 16,0 2-26-16,0 18 1 15,2 8 4-15,6 8 20 16,0 4 1-16,5 0 7 15,6-6-5-15,3-2-2 16,4-10-9-16,26-9-109 0,-10-9-118 16,-2-4-546-16</inkml:trace>
  <inkml:trace contextRef="#ctx0" brushRef="#br0" timeOffset="68552.36">19325 9697 1918 0,'0'0'322'0,"0"0"-268"15,0 0-48-15,0 0 14 16,0 0 77-16,60 109 25 15,-26-61-19-15,7 8-8 16,5 4-14-16,2 6-20 16,-1 6-9-16,0 6 11 15,-7 5-15-15,-6 1-18 16,-11 2 45-16,-11-1-30 16,-12-5-14-16,0-6-1 15,-16-10 2-15,-14-12-16 16,-2-10 4-16,-2-8 5 15,1-8-1-15,0-8-5 16,4-4 4-16,2-3-4 0,7-7-2 16,4-1-4-1,3 0-12-15,6-3 7 0,3 1-7 16,-1-1 0-16,5 0 0 16,-2 3-1-16,0-3 1 15,-2 0 5-15,-1 1-6 16,1 2 0-16,-3-2 1 15,4 2 14-15,1-3 5 16,2 0-4-16,0 0 2 16,0 0 3-16,0 0-3 15,0 0 3-15,0 0-3 16,0 0-1-16,0 0-10 16,0 0-5-16,0 0 8 15,0 0-9-15,0 0-1 16,0 0-13-16,0 0-99 0,-35 0-132 15,-1-7-319-15,-9-3-1452 16</inkml:trace>
  <inkml:trace contextRef="#ctx0" brushRef="#br0" timeOffset="71935.86">4532 12254 1174 0,'0'0'354'16,"0"0"-147"-16,0 0-3 15,0 0-32-15,0 0-48 16,0 0-9-16,0-8-24 16,0 8-8-16,0 0-21 15,0 0-4-15,0 0-16 16,0 0-18-16,0 2-23 16,0 18 0-16,0 10 18 0,0 12 59 15,0 8-21-15,-2 8-19 16,2 2 12-16,0 1-22 15,0 3-11-15,0 2-5 16,0 0 10-16,0-2 18 16,0-6-29-16,0-4-11 15,0-9 12-15,0-7 3 16,0-10-14-16,0-6 12 16,0-8-11-16,0-2 5 15,0-6-7-15,0 0-4 16,0-4-110-16,-19-2-140 15,-4-8-323-15,-2-12-1058 0</inkml:trace>
  <inkml:trace contextRef="#ctx0" brushRef="#br0" timeOffset="72469.35">5043 12589 1573 0,'0'0'393'16,"0"0"-270"-16,0 0-45 15,0 0 1-15,0 0-37 16,0 0 19-16,0 0 9 0,0-4-29 15,0 4-3 1,0 0-22-16,-15 14 0 0,-10 14 24 16,-8 8 15-16,-3 8 1 15,-3 6-9-15,10-2-14 16,8 1-6-16,7-6-16 16,12-4-11-16,2-5 0 15,0-8 0-15,14-6 6 16,5-8 11-16,6-8 1 15,4-4 0-15,6 0 4 16,3-6 0-16,1-10 4 16,-4-6 19-16,-1-2-8 15,-3-4-4-15,-4-3-5 0,-8-1-16 16,-5 5 2 0,-8-1 5-16,-6 6-17 0,0-1 14 15,-4 5-7-15,-14 2-8 16,-2 2 0-16,0 4-1 15,-3 2-6-15,6 2-34 16,-1 6-102-16,7 0-115 16,2 0-268-16,6 2-434 0</inkml:trace>
  <inkml:trace contextRef="#ctx0" brushRef="#br0" timeOffset="73136.45">5645 12615 1448 0,'0'0'385'15,"0"0"-222"-15,0 0-40 16,0 0-35-16,0 0-20 15,0 0 25-15,0 0 10 16,0-12-16-16,-12 12-40 16,-7 0-37-16,-13 0 2 15,-6 18-12-15,-4 14 5 16,-2 6-4-16,7 8 0 0,10-2-1 16,14-2-7-16,13-6 7 15,0-5 0-15,3-7 9 16,17-8-8-16,5-6-1 15,4-6 8-15,6-4-7 16,5 0 6-16,2-12 1 16,1-6 1-16,-5-2-2 15,-9 4-1-15,-9 3-5 16,-7 9 0-16,-4 4-1 16,-3 4-22-16,2 25-1 15,-2 17 23-15,-2 16 3 16,-2 14 15-16,-2 28 0 15,0-6-9-15,0 5 9 16,0-3-11-16,-8-22 2 16,-6-2-7-16,-1-15 8 0,-6-17 7 15,4-14-8-15,-1-12 6 16,1-10-2-16,-2-8 5 16,-1 0 6-16,-2-18-3 15,2-16 1-15,4-16-8 16,10-14 5-16,6-13-12 15,2-1 4-15,22 0-2 16,10 10 4-16,4 12-4 16,0 11-9-16,-3 13 0 15,-1 8 0-15,-5 6-1 0,-4 6-34 16,-4-2-139 0,-3 4-315-16,-9-2-1074 0</inkml:trace>
  <inkml:trace contextRef="#ctx0" brushRef="#br0" timeOffset="74619.35">6844 12105 1020 0,'0'0'270'0,"0"0"-189"15,0 0-34-15,0 0 44 16,0 0 26-16,0 0 12 16,0 0 9-16,0 0-18 15,0 0-7-15,0 0-11 16,0 0-2-16,0 0-18 16,0 0 16-16,0 0-28 15,0 0-5-15,0 0-10 16,0 0-16-16,0 0-13 15,0 0 5-15,0 0-22 16,0 0 6-16,0 0-2 16,0 0 8-16,0 0 0 15,0 0 1-15,0-1 16 16,0 1-22-16,0 0 4 0,0 0 7 16,0 0-6-16,0 0-5 15,0 0 5-15,0 0-11 16,0 0 1-16,0 0-10 15,0 0 9-15,0 0-2 16,0 0-1-16,0 0 2 16,0 0-7-16,0 0 8 15,0 0 4-15,0 0-2 16,0 0-2-16,0 0 2 16,0 0 0-16,0 0-4 15,0 0 1-15,0 0-2 0,0 0-6 16,0 0-1-16,0 0-1 15,0 0 1-15,-6 0 0 16,0 0 1-16,-3 0 1 16,1 0 14-16,-2 4-15 15,-1-1-1-15,-3 1 1 16,1 3 7-16,0 0-8 16,-3 4 0-16,-1-1 0 15,-1 4 6-15,-3 2-6 16,2 2-5-16,-4 8 5 15,-1 8 2-15,-3 6 7 16,-2 12-9-16,-2 10 1 16,4 9 9-16,1 8 1 15,6 8-1-15,3 3 4 0,13-1-13 16,4-3 0-16,0-4 8 16,23-4-2-16,8-4-6 15,4-6 13-15,3-9 26 16,3-9-17-16,-1-10-8 15,-5-8-3-15,1-8-2 16,-1-8-4-16,-1-4 6 16,0-6-1-16,-1-4-11 15,-2-2-44-15,3 0-112 16,10-46-134-16,-6 0-332 16,-4-8-1284-16</inkml:trace>
  <inkml:trace contextRef="#ctx0" brushRef="#br0" timeOffset="75487.39">7280 12202 809 0,'0'0'251'16,"0"0"-66"-16,0 0-9 15,0 0 33-15,0 0-12 16,0 0-17-16,0 0-18 0,4-18-22 16,-4 18-24-16,3 0-35 15,-3 0-9-15,0 0-11 16,0 0-2-16,0 0-6 15,0 0-26-15,0 0-5 16,0 16-15-16,0 10 5 16,0 14 84-16,0 8-5 15,0 2-40-15,0 2-5 16,0-2-19-16,0-5-7 16,0-8 4-16,0-2-2 15,0-9-7-15,0-6 3 16,2-6-6-16,-2-6-3 15,2-4 0-15,-2-2-1 16,0-2 2-16,2 0-2 16,-2 0 5-16,0 0-1 0,2 0-12 15,-2-8-67-15,7-16-113 16,-2 0-357-16,-1 0-710 0</inkml:trace>
  <inkml:trace contextRef="#ctx0" brushRef="#br0" timeOffset="76067.62">6863 12937 955 0,'0'0'565'16,"0"0"-358"-16,0 0 17 15,0 0 6-15,0 0-11 16,0 0-39-16,0 0-51 15,-4 0-48-15,4 0-32 16,0 0-13-16,0 0-12 16,0 0-3-16,2 0 0 0,12 3-5 15,5 1 23-15,10 2 21 16,9 2-11-16,11-2-10 16,9-2-3-16,11 0-13 15,10-2-1-15,2-2-4 16,4 2 0-16,-2-2-6 15,-3 2-6-15,-11 0-5 16,-8 0 7-16,-13 0-7 16,-12 0 8-16,-12-2-3 15,-8 0 15-15,-7 0 16 16,-5 0 5-16,-2 0 12 16,-2 0-9-16,3 0-6 0,-3 0-11 15,0 0-16-15,0 0-11 16,0 0-1-16,0 0 0 15,0 0-91-15,0 2-116 16,-9 6-283-16,-9 0-595 0</inkml:trace>
  <inkml:trace contextRef="#ctx0" brushRef="#br0" timeOffset="77118.5">7302 13403 1731 0,'0'0'368'15,"0"0"-185"-15,0 0-16 0,0 0-15 16,0 0-41-1,0 0-30-15,0 0-44 0,5-2-11 16,-3 2-26-16,2 0-1 16,3 0 1-16,6 0 0 15,7 6 7-15,5 8-6 16,6 0 10-16,-2 4 1 16,0 2-5-16,-4 2 2 15,-4 4 4-15,-2 2 8 16,-5 0-12-16,-1 2-3 15,-5 0 3-15,-1 1-1 16,-7-3 1-16,0 2-9 16,0-8 6-16,-7 2 11 15,-11-2 17-15,-1-2 2 16,-4-4-14-16,0-2-2 0,4-4-7 16,1 0 5-1,5-8-9-15,2 0-3 0,8-2 5 16,1 0-4-16,2 0 2 15,0 0-8-15,0 0 0 16,0 0 0-16,0 0-2 16,0 0 1-16,0-4-1 15,2-6-11-15,8-2-7 16,2-6-7-16,5 0 8 16,-2 0-4-16,1 2 20 15,-1 0-17-15,-2 2 10 16,3-2 3-16,-1-1-9 15,5-2 9-15,1-2 0 0,0-2 6 16,2-4 0-16,2 4 0 16,-5-2-1-16,-1 5-5 15,-5 6 6-15,-7 6 1 16,-3 2 0-16,-4 6 0 16,0 0 17-16,0 0 6 15,0 0 10-15,0 0-11 16,0 0-4-16,0 0-1 15,0 0-18-15,0 12-1 16,-13 10 0-16,-5 8 1 0,-2 10 21 16,0 5-20-1,4 1-1-15,5-4 6 0,9-6-5 16,2-2 0-16,0-8 5 16,9-4-5-16,11-6 11 15,7-4 2-15,6-6 13 16,9-2-15-16,3-4 7 15,4 0 10-15,-4 0 2 16,-7-4-25-16,-12-4-5 16,-6 2 7-16,-8 0-8 15,-4 0-25-15,5-16-116 16,-1 2-219-16,-6-4-902 0</inkml:trace>
  <inkml:trace contextRef="#ctx0" brushRef="#br0" timeOffset="79018.31">7991 13365 162 0,'0'0'955'0,"0"0"-698"16,0 0-63-16,0 0 2 15,0 0-3-15,0 0-44 16,0 0-41-16,2-2-38 0,0 2-8 16,-2 0-10-16,0 0 4 15,0 0 3-15,0 0-8 16,0 0-6-16,0 0-4 16,0 0 14-16,0-2-11 15,0 2 9-15,0 0-17 16,0 0-21-16,0 0 3 15,0 0-3-15,0 0 1 16,0 0-7-16,0 0-8 16,0 0 14-16,0 0-13 15,0 0-1-15,0 0 0 16,0 0 0-16,0 0 8 0,0 0-1 16,0 0-8-16,0 0 16 15,0 0-7-15,0 0-3 16,0 0-1-16,0 0-5 15,0 0 0-15,0 0 1 16,0 0 6-16,0 0-1 16,0 0 9-16,0 0-13 15,0 0 8-15,0 0 15 16,0 0-23-16,0 0 23 16,0 0-8-16,0 0-4 15,0 0-2-15,0 0-10 16,0 0 0-16,0 0 7 15,0 0-2-15,0 0-6 16,0 0 0-16,0 0 3 16,0 0-3-16,0 0 0 0,0 0 0 15,0 0 1-15,0 0-1 16,0 0 1-16,0 0 0 16,0 0 9-16,0 0-8 15,0 0-2-15,0 0 0 16,0 0 0-16,0 0-5 15,0 0 5-15,0 0 0 16,0 0 0-16,0 0 0 16,0 0 6-16,0 0 0 15,0 0-4-15,0 0-2 16,0 0 0-16,0 0 1 16,0 0 5-16,0 0-4 15,0 0 7-15,0 0-8 0,0 0 7 16,0 0 5-16,0 0-13 15,0 0 6-15,0 0-6 16,0 0 0-16,0 0 2 16,0 0 6-16,0 0-4 15,0 0 1-15,0 0-5 16,0 0 0-16,0 0 6 16,0 0-4-16,0 0-4 15,0 0 4-15,0 0 1 16,0 0-3-16,0 0-7 15,0 0 6-15,0 0 1 16,0 0 0-16,0 0 0 0,0 0 1 16,0 0-1-1,0 0 0-15,0 0 1 0,0 0 0 16,0 0-1-16,0 0 9 16,0 0-9-16,0 0-6 15,0 0 6-15,0 0 0 16,0 0 0-16,0 0 6 15,0 0-5-15,0 0-1 16,0 0 0-16,0 0-1 16,0 0 1-16,0 0 1 15,0 0-1-15,0 0 1 16,0 0 0-16,0 0 0 16,0 0 0-16,0 0 8 0,0 0-9 15,0 0-6 1,0 0 5-16,0 0-5 0,0-2 4 15,2 0 1-15,3-2 1 16,-1 0 0-16,2 0 0 16,2-4 1-16,3 0 0 15,-1-2 0-15,0 0 3 16,1-1-4-16,-2 2 0 16,0-1 0-16,0 0-2 15,-3-1 1-15,-2 6-7 16,-1-1 8-16,-1 3-1 15,-2 3 0-15,0 0-5 16,0 0 6-16,0 0-14 16,-7 0-1-16,-12 7 2 15,-6 7-2-15,-6 4 9 0,2 4 0 16,4 0 4-16,7 0 1 16,5-2-10-16,7-4 5 15,3-4 5-15,3-2 1 16,0-2-2-16,0-2-5 15,0 0-1-15,0-2 10 16,9 0-2-16,2-4 1 16,3 0 14-16,1 0-7 15,3-2-7-15,-1-10 7 16,-1-2-1-16,-5-2 1 16,-1 0-1-16,-4 4-6 15,-1 0 5-15,-3 4-5 0,0 2-1 16,-2 2 0-16,2 2 0 15,-2 2 0-15,5 0-12 16,0 0 3-16,1 0-18 16,5 10 25-16,5 2 1 15,-1 2 0-15,1-2 1 16,-1-2-1-16,-1-2-74 16,1-2-80-16,17-6-72 15,-8 0-109-15,3 0-699 0</inkml:trace>
  <inkml:trace contextRef="#ctx0" brushRef="#br0" timeOffset="80369.77">8405 11843 1508 0,'0'0'394'16,"0"0"-261"-16,0 0-62 0,0 0 17 16,0 0 4-1,0 0-48-15,0 0 1 0,83 38 62 16,-42-8-23-16,9 6-23 15,4 4-17-15,4 6 5 16,-2 3-9-16,1 1-3 16,-4 0-8-16,-3 0-5 15,-8 0 10-15,-2-2-15 16,-5-2 2-16,-8 0 0 16,-5 0-4-16,-6 1 7 15,-9 0 0-15,-5 6 0 16,-2 1-4-16,0 2 9 15,-9 2-28-15,-7 2 1 16,-2 1-2-16,3-1 7 0,-1 0-6 16,5-2-1-16,0 0-8 15,4-2 8-15,1 1 6 16,1-3 3-16,3-2 0 16,0-6-1-16,0-4 1 15,-3-2 0-15,1-6 7 16,-2-2-5-16,0-2-5 15,-2-4 0-15,1-3-5 16,-3-5 1-16,0 0 5 16,1-6 5-16,-3 2 6 15,-3 0 2-15,-3 0-2 16,-1 0 0-16,-6 2-3 16,2-2-5-16,6-4 1 0,1-2-2 15,3-2-2-15,1 0-5 16,4 0-1-16,-1 0 1 15,1 2-1-15,0 0-1 16,2-6 0-16,1 2 8 16,3-2-8-16,2-2 0 15,0 0 1-15,0 0 10 16,0 0 1-16,0 0 10 16,0 0 8-16,0 0 2 15,0 0-13-15,0 0-2 16,0 0-7-16,0 0-1 15,0 0-8-15,0 0 0 16,0 0 1-16,0 0-1 0,0 0 8 16,0 0 5-1,0 0-14-15,0 0 9 0,0 0 1 16,0 0 2-16,0 0 0 16,0 0-3-16,0 0-1 15,0 0-7-15,0 0 9 16,0 0-9-16,0 0 6 15,0 0 2-15,0 0 6 16,0 0-1-16,0 0 5 16,0 0 2-16,0 0 3 15,0 0-18-15,0 0-5 16,0 0 1-16,0 0 8 0,0 0-10 16,0 0-10-1,0 0 8-15,0 0 2 0,-4 0-1 16,2 2-4-16,-4 0 4 15,4 0 1-15,0-2 5 16,2 0-4-16,0 0 1 16,0 0-2-16,0 0 6 15,0 0-6-15,0 0-32 16,-17 0-125-16,1 0-126 16,-5 0-415-16</inkml:trace>
  <inkml:trace contextRef="#ctx0" brushRef="#br0" timeOffset="81689.33">11733 12605 186 0,'0'0'1222'0,"0"0"-937"16,0 0-149-16,0 0 0 15,0 0 12-15,0 0-37 16,0 0-34-16,0 0-11 16,0 0-12-16,0 0 1 15,0 0-9-15,0 0-18 16,0 0 11-16,0 0 8 15,0 0-9-15,0 0-7 16,0 0-7-16,0 0-9 0,0 0 12 16,0 0-4-16,0 0 3 15,0 0 4-15,0 0 0 16,0 0 4-16,0 0-4 16,0 0-3-16,0 0 0 15,0 0-9-15,0 0-5 16,8 0-11-16,3 4-2 15,6 2 18-15,5 0 18 16,7 0-5-16,5-2-1 16,2-2 5-16,0-2 11 0,1 0-5 15,-1 0-5 1,-5 0-21-16,-4 0-1 0,-8 0-6 16,-5 0-7-16,-5 0 6 15,-5 0-7-15,-4-2 0 16,0 2 0-16,0 0 0 15,0 0-61-15,-8 0-146 16,-11 0-312-16,-6 0-554 0</inkml:trace>
  <inkml:trace contextRef="#ctx0" brushRef="#br0" timeOffset="82251.75">11629 13058 1000 0,'0'0'281'0,"0"0"-174"16,0 0 34-16,0 0 74 15,0 0-3-15,0 0-21 16,0 0-30-16,0 2-17 16,0-2-39-16,0 0-23 15,0 0-3-15,0 0-10 16,4 0-24-16,7 0-5 0,10 0-22 16,8 0 22-16,13 0 25 15,5 0-12-15,4 0-14 16,0 0-3-16,-6 0-9 15,-5 0-6-15,-11-2 8 16,-6 0-19-16,-11 0 2 16,-5 2-1-16,-4 0 1 15,-3 0 9-15,0 0 6 16,0 0 13-16,0 0-12 16,0 0 1-16,0 0-2 15,0 0-5-15,0 0-2 16,0 0-14-16,0-2 0 15,0 2 0-15,0 0-6 16,0-2 1-16,0 2-1 0,0-2-1 16,0 0 0-16,7 0-13 15,3-4-62-15,26-22-98 16,-3 2-177-16,-2-6-640 0</inkml:trace>
  <inkml:trace contextRef="#ctx0" brushRef="#br0" timeOffset="83584.57">12977 12785 1196 0,'0'0'351'16,"0"0"-212"-16,0 0 32 16,0 0 42-16,0 0-56 15,0 0-19-15,0 0-40 16,-2 0-6-16,2 0-21 16,0 0-8-16,0 0-5 15,0 0-13-15,0 0 3 16,0 0 2-16,0 0-2 15,0 0-9-15,0 0-6 16,0 0-7-16,0 0-3 16,0 0-5-16,0 0 0 0,0 0-3 15,0 0 3-15,0 0 9 16,0 0-7-16,0 0 7 16,0 0-9-16,0 0-9 15,0 0 3-15,0 0-6 16,13 0-6-16,12 0 1 15,12 2 13-15,11-2 14 16,2 0 11-16,2 0-26 16,-7 0-1-16,-7 0 0 15,-7 0-6-15,-7 0 6 16,-6 0-3-16,-5 0 3 0,-6 0-3 16,-3 0 5-1,-1 0-2-15,-3 0-2 0,0 0 10 16,0 0-4-1,0 0 10-15,0 0-25 0,0 0 8 16,0 0 6-16,0 0-15 16,0 0 2-16,0 0 11 15,0 0-12-15,0 0 8 16,0 0 0-16,0 0-8 16,0 0 1-16,0 0-1 15,0 0 1-15,0 0-2 16,0 0 2-16,2 0-2 15,2 0 1-15,3 0 6 16,4 0-7-16,2-2 1 16,1-2 0-16,-3 1-1 0,-5 0 1 15,-1 1 0 1,-2 2 0-16,-3 0-1 0,3 0 1 16,-3 0 0-16,0 0-1 15,0 0 0-15,0 0 0 16,0 0 0-16,0 0 1 15,0 0 1-15,0 0-1 16,0 0 10-16,0 0-5 16,0 0 1-16,0 0-5 15,0 0 16-15,0 0-18 16,0 0 18-16,0 0-17 16,0 0 5-16,0 0 6 15,0 0-12-15,0 0 1 16,0 0 5-16,0 0-5 0,0 0-1 15,0 0-24-15,-3 0-133 16,-11 0-162-16,0 0-381 16,8 0-1250-16</inkml:trace>
  <inkml:trace contextRef="#ctx0" brushRef="#br0" timeOffset="84634.34">14426 12521 666 0,'0'0'821'0,"0"0"-661"16,0 0-96-16,0 0 53 15,0 0 40-15,0 0-24 16,0 0-24-16,0-5 2 16,0 4 0-16,0 1 2 15,0 0-5-15,0 0-17 16,0-3-6-16,0 3-6 16,0-1-6-16,0-2-7 15,0 2-21-15,0-2-21 16,0 0-3-16,-3 0 7 15,1 3 2-15,0-1-13 16,-1 1-16-16,1 0 24 0,0-3-14 16,-3 2-1-16,1-2 6 15,0 2-15-15,-3 1 12 16,0-3-6-16,-2 3-7 16,-4 0 0-16,-9 0-1 15,-7 0-11-15,-9 8 11 16,-9 14-14-16,-4 9 10 15,0 5 5-15,3 6 0 16,8 0 11-16,9 0-11 16,11-2-8-16,11-4 7 0,5-3-11 15,4-8 12-15,0-4-1 16,0-7 0-16,0-5 1 16,9-2 1-16,7-4 6 15,1-3 14-15,3 0-19 16,3 0 16-16,-4 0-8 15,4-1 3-15,-1-9-4 16,-1-4 0-16,-4-3-1 16,1-1-1-16,-5-1-1 15,1-2 3-15,-3 2-8 16,0-2 5-16,-2 1-6 16,2 0 0-16,-2 2 1 15,-1 2-2-15,0 0-4 0,0 2 5 16,-1 4 0-1,-2 4 0-15,-1 2 0 0,-4 2-2 16,0 2 1-16,0 0-7 16,0 0-4-16,0 0-6 15,0 14-4-15,0 8 8 16,0 6 13-16,0 4 2 16,9 2-1-16,2-2 0 15,5 0 0-15,3-6 1 16,4-1 0-16,-3-7 0 15,5-4 1-15,-1-6 10 16,3-2-2-16,2-5 3 16,6-1-3-16,6 0-9 15,-1 0 7-15,-5-4 7 16,-4-3 12-16,-10-1 3 0,-8 4 21 16,-9 0 3-1,-2-1 14-15,-2 5-11 0,0 0-23 16,0 0-2-16,0 0-13 15,0 0-4-15,0 0-15 16,0 0 0-16,0 0-4 16,0 0 4-16,0 0-7 15,0 0-7-15,0 0-56 16,0 0-64-16,-4-1-89 16,-13-3-264-16,-6-4-549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03:53:11.626"/>
    </inkml:context>
    <inkml:brush xml:id="br0">
      <inkml:brushProperty name="width" value="0.05292" units="cm"/>
      <inkml:brushProperty name="height" value="0.05292" units="cm"/>
      <inkml:brushProperty name="color" value="#FF0000"/>
    </inkml:brush>
  </inkml:definitions>
  <inkml:trace contextRef="#ctx0" brushRef="#br0">5658 9324 124 0,'0'0'101'0,"0"0"-55"15,0 0-24-15,0 0-8 16,0 0-14-16,0 0-33 16,35-62-4-16,-54 60 21 15,1 0-17-15,-3 2-54 0</inkml:trace>
  <inkml:trace contextRef="#ctx0" brushRef="#br0" timeOffset="2455.42">14256 10660 71 0,'0'0'189'0,"0"0"-114"16,0 0-36-16,0 0-22 15,0 0-5-15,0 0-4 16,0 0-7-16,-71-5-1 15,64 5-39-15,-2 0-50 0</inkml:trace>
  <inkml:trace contextRef="#ctx0" brushRef="#br0" timeOffset="6426.24">13160 12994 347 0,'0'0'140'16,"0"0"-74"-16,0 0-38 0,0 0-28 15,0 0-5-15,0 0-15 16,0 0 10-16,0 0 10 16,0 0 26-16,0 0-3 15,0 2-23-15,0-2-9 16,0 0-33-16,0 0-43 16,0 0-22-16,0 2 73 15,0 0 28-15,0-2 6 16,0 2 1-16,0-2 61 15,0 0 8-15,0 0 0 16,0 2-30-16,-2 2-20 16,-1 0 12-16,1 0-2 0,-1 0-15 15,3-4 2-15,0 2 15 16,0-2 21-16,0 0 43 16,0 0-36-16,0 0-41 15,0 0 23-15,0 0-9 16,0 0 8-16,0 0 14 15,0 0 21-15,0 0-24 16,0 0 14-16,0 0-19 16,0 0-28-16,0 0-18 15,0 0 1-15,0 0-2 16,0 0 0-16,0 0-44 16,0 4-50-16,0 6 19 15,0 12 0-15,0-2-139 16,0-4-192-16</inkml:trace>
  <inkml:trace contextRef="#ctx0" brushRef="#br0" timeOffset="7510.86">13293 13353 675 0,'0'0'145'15,"0"0"-46"-15,0 0-31 16,0 0-40-16,0 0 2 16,0 0 21-16,0 0 2 15,11 0 18-15,-10 0-27 16,-1 0 30-16,4 0-12 16,-4 0 8-16,0 0-20 15,0 0-19-15,0 0-15 16,3 0 1-16,-1 0 1 0,6 0-8 15,10-4 2-15,6-2-2 16,15-6 35-16,7-3-10 16,10 0-16-16,4-6-7 15,3 2-1-15,1-2-5 16,3-1-1-16,0 2 3 16,1-2-7-16,0 2 0 15,-1 2-1-15,-3 0 0 16,-3 4 0-16,-6 0 0 15,-8 4 6-15,-11 2-5 16,-12 2-1-16,-10 2 0 16,-8 2 1-16,-4 2 4 15,-2 0-2-15,0 0-3 0,0 0-7 16,-15 0-31 0,-15 2-13-16,-14 14 35 0,-16 8 14 15,-15 6-34-15,-10 4 34 16,-7 2 2-16,-1 0-4 15,-1-1 4-15,1 1 0 16,4-4 22-16,8-2-15 16,14-6-7-16,19-8 12 15,19-6-12-15,15-4 48 16,12-4-48-16,2-2-18 16,0 0-53-16,4 0 18 15,16 0 53-15,9 0 3 16,7 0 5-16,6 0 11 15,5-6 8-15,7-6-12 16,0-2 1-16,5 0 0 0,1-4-15 16,0 0 8-16,-4 0 0 15,-2-1-8-15,-10 5-1 16,-11 3 1 0,-8 3-1-16,-9 1 0 0,-9 6-1 15,-7 1-8-15,0 0 9 16,0 0 0-16,-12 0-18 15,-14 4-10-15,-8 8 17 16,-8 4-24-16,0-3 35 16,1 2 35-16,5-3-7 15,7-4-18-15,10-2-10 16,3 0 1-16,9-4 15 16,3 0-16-16,4-2 0 0,0 0-21 15,0 0 5-15,0 0-58 16,11 0-18-16,9 0 88 15,3 0 4-15,-2 0 1 16,2-2 1-16,-8 0-2 16,-5 2-19-16,-6 0-50 15,-4 16-72-15,-20 12-79 16,-9 4-129-16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11.375" units="1/deg"/>
          <inkml:channelProperty channel="T" name="resolution" value="1" units="1/dev"/>
        </inkml:channelProperties>
      </inkml:inkSource>
      <inkml:timestamp xml:id="ts0" timeString="2020-08-10T12:31:34.897"/>
    </inkml:context>
    <inkml:brush xml:id="br0">
      <inkml:brushProperty name="width" value="0.05292" units="cm"/>
      <inkml:brushProperty name="height" value="0.05292" units="cm"/>
      <inkml:brushProperty name="color" value="#FF0000"/>
    </inkml:brush>
  </inkml:definitions>
  <inkml:trace contextRef="#ctx0" brushRef="#br0">7229 6717 248 0,'0'0'139'0,"0"0"-67"15,0 0-9-15,0 0 12 0,0 0-8 16,0 0-7 0,0 0 11-16,-47-52-16 0,44 50 4 15,2 0-20-15,1 2-7 16,0 0 6-16,0 0-17 16,0 0 0-16,0 0-4 15,0 0 0-15,-3 0 4 16,3 0 12-16,0 0 6 15,0 0-6-15,0 0 6 16,0 0 2-16,0 0-8 16,0 0-5-16,0 0-2 15,0 0 1-15,0 0 17 16,0 0-2-16,0 0 0 16,0 0-2-16,0 0 8 15,0 0-5-15,0 0-6 0,0 0-5 16,0 0-9-16,0 0 2 15,0 0-12-15,0 0-11 16,0 0 9-16,0 0-10 16,14 0 0-16,21 0 20 15,21 0 39-15,38-10-10 16,41-8-2-16,50-10 0 16,18-4-14-16,-9 2 10 15,-43 6-19-15,-51 10-6 16,-31 6-17-16,-15 4-1 15,-2 2 8-15,-4-2-9 16,-7 2 0-16,-17 2 1 16,-11 0 0-16,-8 0 0 15,-5 0 21-15,0 0 35 0,0 0 22 16,0 0-18-16,0 0-30 16,0 0 7-16,0 0-12 15,0 0-25-15,0 0 0 16,0 0 0-16,0 0 15 15,0 0-14-15,2 0-1 16,-2 0-1-16,0 0-6 16,0 0 0-16,0 0-2 15,0 0-18-15,0 0-51 16,0 12-98-16,0 14-334 16,-4 2-111-16</inkml:trace>
  <inkml:trace contextRef="#ctx0" brushRef="#br0" timeOffset="758.91">12718 6924 100 0,'0'0'553'0,"0"0"-368"16,0 0-56-16,0 0 12 15,0 0-2-15,0 0 8 16,0 0-38-16,-2 2-28 16,2-2 12-16,0 0 5 15,0 0-16-15,0 0-5 16,10 0 1-16,21 0-2 16,40-14 16-16</inkml:trace>
  <inkml:trace contextRef="#ctx0" brushRef="#br0" timeOffset="4835.1">7827 8971 9 0,'0'0'301'16,"0"0"-301"-16,0 0-310 0</inkml:trace>
  <inkml:trace contextRef="#ctx0" brushRef="#br0" timeOffset="5801.5">12919 8907 705 0,'0'0'153'0,"0"0"-57"0,0 0-50 15,0 0 4 1,0 0 23-16,0 0 45 0,0 0-10 16,-2-4 3-16,2 4-18 15,0-2-5-15,0 2 1 16,0 0-41-16,7-2-23 16,13 0-25-16,11 0 16 15,18-4 28-15,31 0-1 16,43-4-5-16,46-2 0 15,23 2-4-15,10 2-7 16,-1 6-11-16,-9 2 2 16,1 0-3-16,-8 10 17 0,-15 8-7 15,-25 0-4 1,-28-2-12-16,-30-4-9 0,-24-2 1 16,-14-4 9-16,0 0-8 15,-2 0-1-15,-7-2 0 16,-14-4 0-16,-15 0 13 15,-4 0 40-15,-4 0 57 16,-3 0-13-16,0 0-9 16,0 0-10-16,0 0-12 15,0 0-13-15,0 0-3 16,0 0-36-16,0 0-2 16,0 0-7-16,0 0-6 15,0 0-18-15,4 0-49 16,9 0-72-16,56 0-129 15,-1-2-246-15,11-6-113 0</inkml:trace>
  <inkml:trace contextRef="#ctx0" brushRef="#br0" timeOffset="6777.79">17765 9138 573 0,'0'0'506'16,"0"0"-265"-16,0 0-109 16,0 0-42-16,0 0 7 15,0 0-14-15,0 0-2 16,25-20-20-16,-7 12-15 15,3-1-14-15,9 0 13 16,3-4 3-16,5 3-11 16,9 1 0-16,11-1 6 0,29-2-17 15,35-1 4-15,41 5-19 16,22 6 1-16,6 2-6 16,-8 4-5-16,-18 12 3 15,-7 0-4-15,-13-2-5 16,-11-1 5-16,-28-3 0 15,-25-2 0-15,-23-4 7 16,-14-3-5-16,6-1-1 16,0 0 0-16,6 0-1 15,-2 0 12-15,0 0-11 16,4-1 0-16,4-6 10 16,2 2-4-16,3 0 33 0,2 1 4 15,0 4-23-15,-4 0-2 16,-8 0-1-16,-5 0-6 15,-6 0-10-15,-3 0-1 16,-3 0 0-16,0 0 5 16,1-1 3-16,-2 1-8 15,1 0 9-15,3 0-9 16,1 0 18-16,-1 0-5 16,-5 0-1-16,-9 0 8 15,-4 0-9-15,-8 0 29 16,-3 0-12-16,-1 0-13 15,-2 0-1-15,0 0 1 16,-4-3 2-16,-3 3 7 0,-2 0 2 16,-2 0-1-1,0 0 3-15,0 0 6 0,0 0 2 16,0 0-11-16,0-1 2 16,0 1-12-16,0 0-8 15,0 0-1-15,0 0-1 16,0 0-4-16,0 0 4 15,0 0-6-15,0 0 2 16,0 0 5-16,0 0-7 16,0 0 1-16,0 0-1 15,0 0 0-15,0 0 1 16,0 0-1-16,0 0-5 16,0 0 3-16,0 0-40 0,-33 0-92 15,-11 1-201 1,-22 2-690-16</inkml:trace>
  <inkml:trace contextRef="#ctx0" brushRef="#br0" timeOffset="8235.77">7108 10962 116 0,'0'0'116'16,"0"0"-75"-16,0 0 44 16,0 0-14-16,0 0-50 15,0 0 30-15,0 0 37 16,18-23 24-16,-13 20-50 15,-5 2-36-15,2 1-25 16,-2 0 38-16,0-3 19 0,0 3 30 16,0-2 11-1,0-2 0-15,0 3-12 0,0-3-10 16,0 0 14-16,0-1-5 16,0 3-22-16,0 2 7 15,0-2 4-15,0 2 2 16,0-2-8-16,0 2 1 15,0 0-29-15,0-2 3 16,0 2-3-16,0 0 3 16,0 0-25-16,0 0 12 15,0-1-20-15,0 1 11 16,0 0-16-16,0 0 9 16,0 0-1-16,0 0-4 15,2 0-9-15,-2 0 4 16,0 0-5-16,0 0 0 0,0 0 1 15,0 0 4 1,0 0-4-16,0 0 7 0,0 0-8 16,2 0 1-16,2 0 0 15,10-3-1-15,13-1 0 16,17-2 14-16,19-6 11 16,17-2 1-16,14-6-3 15,8 0-3-15,2 0-11 16,-3 0-7-16,-5 4 10 15,-12 2-5-15,-12 4-6 16,-16 2 12-16,-18 2-11 16,-14 4-1-16,-13 0 0 15,-7 0 7-15,-4 2 2 16,0 0 20-16,0 0 22 16,0 0 3-16,0 0-5 0,0 0-11 15,0 0-15-15,0 0-9 16,0 0-9-16,0 0 1 15,0 0-5-15,0 0-2 16,0 0-28-16,0 0-57 16,0 0-64-16,0 0-71 15,9 0-171-15,9 0-383 16,5-4 73-16</inkml:trace>
  <inkml:trace contextRef="#ctx0" brushRef="#br0" timeOffset="9588.44">13711 10997 491 0,'0'0'522'0,"0"0"-342"15,0 0-64-15,0 0 7 16,0 0-24-16,0 0 5 16,0 0-4-16,-10 0-1 0,10 0-7 15,0 0 10-15,0 0-16 16,0 0-29-16,0 0-20 15,0 0-10-15,12-4-4 16,5 0-12-16,10-5-10 16,6 1 13-16,5 0 9 15,5 1 5-15,-3-1 11 16,-1-1-24-16,6 4 1 16,2-2-3-16,6 1-5 15,3 2 1-15,7-2-2 16,10 4-6-16,25 2 6 15,40 0 0-15,45 8 16 16,21 14-7-16,2 9-1 0,-17 1-5 16,-23-5-1-1,-11 4-8-15,-8-3-1 0,-6-4 1 16,-9-2 0-16,-6-2 8 16,-6-4 1-16,-4-4-9 15,5-4-1-15,3-2-10 16,10-2 10-16,2-2 6 15,0 0-5-15,-2 2-1 16,-9 0 2-16,-19 2-1 16,-21 0 6-16,-18-2-7 15,-7 2 9-15,9-2-9 16,7 4-1-16,8-2 1 16,-3 2 6-16,-1-2-6 0,-2-2-1 15,2 0 1 1,5-1 1-16,6-2-1 0,5 1 0 15,2-2 6-15,2 2-4 16,-2 0 4-16,-2 0-5 16,-7 3 8-16,-6-4-8 15,-6 3 5-15,-3 0-5 16,-3-2 0-16,-4 0 0 16,3 3 1-16,-4-1-1 15,3 0 6-15,-4-3-5 16,-1 3 6-16,-6-2 0 15,-2-2-7-15,-10 3 10 16,-5-3-2-16,-12 0-2 16,-9 0-1-16,-6 0 5 0,-8 0 20 15,-4 0 11-15,-2 0-4 16,0 0 1-16,0 0 6 16,0 0-5-16,0 0-1 15,0 0-21-15,0 0-3 16,0 0-14-16,0 0 0 15,0 0-1-15,0 0-26 16,0 0-80-16,-69 11-157 16,3 1-556-16,-23-3-508 0</inkml:trace>
  <inkml:trace contextRef="#ctx0" brushRef="#br0" timeOffset="10059.17">8016 12480 347 0,'0'0'114'15,"0"0"-114"-15,0 0-127 0,0 0 59 16</inkml:trace>
  <inkml:trace contextRef="#ctx0" brushRef="#br0" timeOffset="12649.67">7580 14307 655 0,'0'0'121'16,"0"0"-80"-16,0 0-11 16,0 0 16-16,0 0-14 15,0 0-9-15,0 0 5 16,-3-14 12-16,3 14 4 16,0 0-20-16,0 0-17 15,0 0 6-15,0 0-12 16,0 0-1-16,0 0 0 15,0 0 13-15,0 0 30 16,0 0 34-16,0 0 11 16,0 0 10-16,0 0-20 15,0 0 18-15,0 0-20 16,0 0-21-16,0 0 14 0,0 0-36 16,0 0-5-16,0 0 10 15,0 0-22-15,0 0 6 16,0 0 15-16,0 0-13 15,0 0 15-15,0 0 2 16,0 0 2-16,0 0 11 16,0 0-7-16,0 0-20 15,0 0 7-15,0 0 10 16,0 0-7-16,0 0-13 16,0 0 3-16,0 0-5 15,0 0 2-15,0 0 1 16,0 0-6-16,0 0-1 15,0 0-3-15,0-2 0 0,0 0 0 16,0 0-5 0,0 0 7-16,0 2 2 0,0 0-19 15,0 0 12-15,0 0-6 16,0 0 15-16,0 0-20 16,0 0 6-16,0 0 17 15,0 0-22-15,0 0 14 16,0 0 2-16,0 0-5 15,0 0 2-15,0 0-1 16,0 0 5-16,0 0-7 16,0 0-3-16,0 0 4 15,0 0 14-15,0 0-15 16,0 0-1-16,0 0 7 16,0 0 1-16,0 0-4 0,0 0 1 15,0 0 1-15,0 0-4 16,0 0 2-16,0 0-3 15,0 0-4-15,0 0-7 16,0 0 9-16,0 0-9 16,0 0 1-16,0 0-2 15,0 0 0-15,0-2 2 16,0 2-1-16,0-2 0 16,0 0-1-16,0 2 6 15,0 0-6-15,0 0 1 16,0 0 0-16,0 0 0 0,0 0 11 15,0 0-11 1,0 0 7-16,0 0-1 0,0 0-1 16,0 0 0-1,0 0 1-15,0 0 4 0,0 0-4 16,0 0-5-16,0 0-2 16,0 0 1-16,0 0-1 15,0 0 1-15,0 0 5 16,0 0 0-16,0 0-4 15,0 0-1-15,0 0 14 16,0 0-4-16,3 0-2 16,0-4 0-16,-1 4 1 15,1-4-2-15,-3 4 1 16,0 0-2-16,0 0-7 16,0 0 0-16,0 0 0 0,0 0-1 15,0 0 1 1,0 0 0-16,0 0-1 0,0 0 1 15,0 0 1-15,0 0-1 16,0 0 0-16,0 0 1 16,0 0 0-16,0 0 8 15,0 0-8-15,0 0 11 16,0 0 5-16,0 0-1 16,0 0 4-16,0 0-13 15,0 0 7-15,0 0-7 16,0 0 2-16,0 0-9 15,0 0 0-15,0 0-1 16,0 0 0-16,0 0 1 16,0 0-6-16,0 0 5 15,0 0 0-15,0 0 0 0,0 0-1 16,0 0-4-16,0 0 6 16,0 0 0-16,0 0 0 15,0 0 1-15,0 0 0 16,0 0 0-16,0 0 0 15,0 0 0-15,0 0 0 16,0 0 0-16,0 0 0 16,0 0-1-16,0 0 1 15,0 0 0-15,0 0 0 16,0 0 0-16,0 0-1 16,0 0 1-16,0 0-1 15,0 0 1-15,0 0-2 0,0 0 2 16,0 0-1-16,0 0 0 15,0 0 1-15,0 0 0 16,0 0-1-16,0 0-1 16,0 0 1-16,0 0 0 15,0 0 0-15,0 0 1 16,0 0-1-16,0 0 1 16,0 0-1-16,0 0 1 15,0 0-1-15,0 0 0 16,0 0 0-16,0 0 0 15,0 0-1-15,0 0 2 16,0 0-2-16,0 0 1 16,0 0 0-16,0 0 2 15,0 0-2-15,0 0 0 0,0 0 0 16,0 0 0-16,0 0 1 16,0 0-1-16,0 0 0 15,0 0-1-15,0 0 1 16,0 0 0-16,0 0 0 15,0 0 0-15,0 0 0 16,0 0 1-16,0 0-1 16,0 0 0-16,0 0 0 15,0 0 1-15,0 0-1 16,0 0 1-16,0 0 0 16,0 0 0-16,0 0 0 15,0 0 0-15,0 0 0 0,0 0-1 16,0 0 1-1,0 0 0-15,0 0-1 0,0 0 0 16,0 0 0-16,0 0 0 16,0 0 0-16,0 0 0 15,0 0-1-15,0 0-11 16,0 0-21-16,2-2-34 16,0-2-62-16,31-18-95 15,-2 0-135-15,13-12-330 0</inkml:trace>
  <inkml:trace contextRef="#ctx0" brushRef="#br0" timeOffset="13774.93">13256 12937 234 0,'0'0'575'16,"0"0"-370"-16,0 0-124 0,0 0-14 16,0 0-21-16,0 0-4 15,0 0-13-15,-11 0-29 16,11 0-1-16,0 0 1 16,0 0 10-16,0 0-9 15,0 0-1-15,0 0 1 16,0 0 4-16,0 0 12 15,0 0 38-15,0 0 12 16,0 0 0-16,0 0 33 16,0 0-4-16,0 0-7 15,0 0 16-15,0 0-34 16,0 0-11-16,0 0 1 0,0 0-34 16,0 0 20-16,0 0-31 15,0 0 15-15,0 0 3 16,0 0-10-16,0 0 7 15,0 0-21-15,0 0 2 16,0 0 15-16,0-1-12 16,0 1 4-16,0 0-9 15,0 0 14-15,0 0 1 16,0 0 23-16,0 0-26 16,0 0 5-16,0-2-1 15,0 2 9-15,0 0-26 16,0 0 11-16,0 0 10 15,0 0-28-15,0 0 20 16,0 0-11-16,0 0-1 16,0 0-4-16,0 0 0 0,0 0-6 15,0 0 2-15,0 0 2 16,0 0-4-16,0 0-41 16,0 0-71-16,15 0-139 15,8 0-277-15,3 0 10 0</inkml:trace>
  <inkml:trace contextRef="#ctx0" brushRef="#br0" timeOffset="15644.49">14397 12641 447 0,'0'0'197'0,"0"0"-73"16,0 0-4-16,0 0-2 0,0 0-18 15,0 0-9 1,0 0-8-16,2-16 18 0,-2 14-30 15,0-2-1-15,0 2-15 16,0 0 12-16,0 0 15 16,0 2-8-16,0-2-8 15,0 2-9-15,0-2-11 16,0 2-7-16,0-2-8 16,0 2-11-16,0-2 5 15,0 2-7-15,0 0-3 16,0-2 2-16,0 2-2 15,0 0 3-15,0-2 16 16,0 0-27-16,0 0 9 16,0 0 2-16,0 0 1 15,0 2-2-15,0 0-9 0,0 0 0 16,0 0 8-16,0 0-8 16,0-2 0-16,0 2 1 15,0 0-8-15,0 0 9 16,0 0 2-16,0-2 0 15,0 0 3-15,0 0 0 16,0-2-15-16,-2 2 12 16,-1 0-5-16,1 0 7 15,0 0-5-15,2 2 2 16,-3-2-2-16,1 2 3 16,2-2-3-16,-2 2 5 15,-1 0-3-15,3 0-2 0,0 0-1 16,0 0-7-16,0 0 0 15,-2 0 0-15,2 0 0 16,0 0-1-16,-2 0-1 16,0 0-8-16,-5 0-5 15,-6 4 14-15,-3 10 0 16,-4 4 12-16,3 4 0 16,1 0-11-16,1 2 0 15,1 4 0-15,3 4 5 16,2 0 17-16,2 0-16 15,3-1-6-15,1-5-1 16,3-4 0-16,0-4 1 16,0-4-1-16,7-4 0 15,2-5-8-15,2 0 7 16,4-5 0-16,6 0 1 0,6 0 9 16,4-9 3-16,2-9-4 15,0-4-2-15,-4-2-1 16,-2-2-5-16,-2-4-1 15,2-6 0-15,0-4 0 16,-1-4-20-16,-2 4 12 16,-1 4 8-16,-8 10 1 15,-1 8-1-15,-8 6 0 16,-1 6 0-16,-3 2-7 16,-2 2 6-16,3 0 2 15,-3-1 0-15,0 3 2 0,1 0-1 16,-1 0-1-1,0 0 1-15,0 0 0 0,0 0 1 16,0 0-1-16,0 0-1 16,0 0-5-16,0 0 4 15,0 0-7-15,0 0 6 16,0 0 2-16,0 0 0 16,0 0-15-16,0 9 2 15,0 7 13-15,0 6 9 16,0 6 5-16,-1 2 6 15,-4 2-3-15,3-4-17 16,-1-4 0-16,3-6-1 16,0-4 0-16,0-4 1 15,0-4 1-15,0-2-1 16,0-2 0-16,0-2 0 0,0 2-1 16,0-2 0-16,0 0 0 15,0 0 0-15,0 0 1 16,0 0 2-16,3 0-2 15,-3 0 1-15,2 0 5 16,3 0 3-16,-4 0 0 16,2 0-7-16,0 0 5 15,-1 0 1-15,2 0-7 16,2 0 6-16,4 0-6 16,3 0-1-16,0 0 5 15,-1 0-5-15,-2 0 0 16,-3 0 0-16,-3 0 0 0,-2 0 2 15,1 0 4 1,0 0-5-16,-1 0 5 0,0 0 3 16,0 0-9-16,3 0 1 15,-1 0 1-15,2 0 7 16,1 0-2-16,2 0 2 16,-2 0-8-16,-1 0 6 15,2 0-6-15,-4-2-1 16,0 2 2-16,-1 0 6 15,-3 0 2-15,2 0-2 16,-2 0 4-16,0 0-3 16,0-2 0-16,0 2 0 15,0 0-2-15,0 0-7 16,0 0 0-16,0 0-20 16,0 0-56-16,-48 8-119 0,0 10-618 15,-12-1-714-15</inkml:trace>
  <inkml:trace contextRef="#ctx0" brushRef="#br0" timeOffset="21561.16">6445 9539 428 0,'0'0'272'15,"0"0"-272"-15,0 0-135 16,0 0-142-16</inkml:trace>
  <inkml:trace contextRef="#ctx0" brushRef="#br0" timeOffset="23583.42">10258 14241 601 0,'0'0'114'16,"0"0"-82"-16,0 0-23 15,0 0-8-15,0 0 17 16,0 0-1-16,94-42 18 15,-82 36 4-15,-6 4-9 0,-2 0-12 16,-1 2-18-16,-1 0-122 16,-2 0-507-16</inkml:trace>
  <inkml:trace contextRef="#ctx0" brushRef="#br0" timeOffset="24962.44">10274 14620 110 0,'0'0'137'16,"0"0"-46"-16,0 0-34 15,0 0 11-15,0 0 3 16,0 0 27-16,0 0 2 16,0 0 11-16,0 0-1 15,0 0 7-15,0 0-2 16,0 0-31-16,0 0-18 16,0 0 2-16,0 0-4 15,0 0 20-15,0 0-7 16,0 0-1-16,0 0-2 15,0 0-17-15,0 0-16 16,0 0 5-16,0 0-17 0,0 0-1 16,0 0 10-16,0 0-2 15,0 0-5-15,0 0-4 16,0 0 2-16,0 0-5 16,0 0-6-16,0 0 4 15,0 0-3-15,0 0 2 16,0 0-1-16,0 0 4 15,0 0-5-15,0 0 11 16,0 0-8-16,0 0-1 16,0 0-5-16,0 0-1 15,0 0-8-15,0 0-5 16,0 0 8-16,0 0-10 16,0 0 1-16,0 0-1 15,0 0 1-15,0 0-1 0,3-2-5 16,-1 2-1-16,-2 0-33 15,0 0-51-15,0 0-64 16,0 0-129-16,0 24-4 16,0 2-29-16,0-10-457 0</inkml:trace>
  <inkml:trace contextRef="#ctx0" brushRef="#br0" timeOffset="26538.83">10335 14811 882 0,'0'0'265'16,"0"0"-64"-16,0 0-64 16,0 0-25-16,0 0 17 0,0 0-5 15,0 0-25 1,0-13-13-16,0 13-14 0,0 0-25 15,0 0-9-15,0 0-14 16,0 0 3-16,0 0-7 16,0 0-2-16,0 0 9 15,0 0-8-15,0 0 6 16,0 0 2-16,0 0-1 16,0 0 1-16,0 0 4 15,0 0-13-15,0 0-7 16,0 0-11-16,0 0 0 15,0 3 0-15,0 12 1 16,0 6 26-16,0 3 3 16,0 2 4-16,0-4-15 15,0-4-7-15,0-6-4 0,0-2-7 16,2 0 8-16,-2 2-7 16,0 2 4-16,0 4 4 15,0 4 13-15,0-4-4 16,0 4-7-16,0-4-2 15,0-8 1-15,0 2-2 16,0-6 1-16,0-2 2 16,0 0 0-16,0 0 1 15,0 0-2-15,0-2 1 16,0 1-5-16,0-2-6 16,0 2 10-16,0-3-10 15,0 0 5-15,0 0 2 0,0 0-8 16,0 0 1-16,0 0 1 15,0 0 8-15,0 0-9 16,0 0 8-16,0 0-9 16,0 0 9-16,0 0-3 15,0 0 0-15,0 0-5 16,0 0 6-16,0 0 4 16,0 0 2-16,0 0-2 15,0 0-10-15,0 0 7 16,0 0-7-16,0-9 0 15,0-5-1-15,0-8-21 16,0-8 4-16,0-4 10 16,-2-4 7-16,-1 0 1 0,1 4-1 15,0 8 0 1,0 4 1-16,2 8 1 0,-2 2-1 16,-1 3 0-16,0 4-1 15,3-5 0-15,0 3 0 16,0 6 1-16,0-3-1 15,0 4 0-15,0 0 0 16,0 0 1-16,0 0-1 16,0 0-1-16,0 0 0 15,0 0 0-15,0 0 1 16,0 0 0-16,0 0 2 16,0 0 7-16,0-5-3 15,0 0-6-15,0-3 1 0,0-5 0 16,0-1 0-1,0 4-1-15,0-3 0 16,0 4 1-16,0-3-1 0,0 6 1 16,0-6-1-16,0 4-1 15,0 0 1-15,3 0 1 16,-3 0-1-16,3 2 0 16,-3 4 0-16,0 0 1 15,0 2-1-15,2 0 0 16,-2 0-2-16,0 0-7 15,0 0 0-15,0 0-4 16,0 0 7-16,0 0-4 0,0 0 8 16,0 0-4-1,0 0 0-15,0 10 0 0,0 2 6 16,0 8 1 0,0 10 7-16,0 6-1 0,0 9 7 15,0-4-7-15,0 2-4 16,0-7 4-16,0-8-6 15,0-6 1-15,0-10-2 16,0-2 1-16,0-10-1 16,0 0 6-16,0 0-5 15,0 0 8-15,0 0 2 16,0 0-2-16,0 0 0 16,0 0-3-16,0 0 3 15,0 0-2-15,0 0 4 16,0 0-10-16,0 0 5 0,0 0-6 15,0 0 6-15,0 0-6 16,0 0 1-16,0 0 0 16,0 0 1-16,0 0-2 15,0 0 0-15,0 0 0 16,0 0 0-16,0 0-9 16,0 0-24-16,0 0-48 15,0 0-70-15,0 0-112 16,2-4-339-16,5-6-707 0</inkml:trace>
  <inkml:trace contextRef="#ctx0" brushRef="#br0" timeOffset="27470.78">10435 14694 162 0,'0'0'170'15,"0"0"-39"-15,0 0-25 16,0 0 3-16,0 0 8 0,0 0 13 16,0 0-4-16,0-26-41 15,0 26 1-15,0-4-2 16,-3 0 14-16,1 0 4 15,0 0-22-15,-2-2-22 16,2 2 30-16,0 0-17 16,-1 0 8-16,0 2-17 15,3 2-18-15,0 0-15 16,0 0 7-16,0 0-3 16,-2 0-2-16,2 0 0 15,-2 0-2-15,-5 0-2 16,-3 0-4-16,-13 14 16 15,-4 12-10-15,-4 2-5 16,-2 11 35-16,4 2-17 16,6 4 10-16,4-1-12 0,7 0-16 15,5-6-14-15,7 0-9 16,0-10-1-16,0-2 1 16,17-4-1-16,4-8 0 15,6-2 0-15,2-6 0 16,6-2 7-16,4-4 0 15,1-4-2-15,0-16-4 16,3-8-1-16,-8-8 0 16,-6-4 1-16,-9-4 5 15,-9-4 4-15,-11 1 2 16,0 2-10-16,-2 0 7 16,-18 9 0-16,-5 0 8 15,-4 8 1-15,2 6-12 0,4 6 0 16,2 4-5-16,5 6-1 15,10 2-6-15,1 4-47 16,5 0-59-16,0 10-94 16,0 36-29-16,13-4-75 15,10-4-234-15</inkml:trace>
  <inkml:trace contextRef="#ctx0" brushRef="#br0" timeOffset="28034.54">10918 14652 1363 0,'0'0'330'15,"0"0"-137"-15,0 0-96 16,0 0-33-16,0 0-7 15,0 0-34-15,-140 32 10 16,106 10 12-16,3 8 12 16,12 7-15-16,7-1-42 15,12 0 10-15,0-12-8 16,0-8-2-16,14-10 0 16,-6-10 0-16,-1-8 0 15,-1-6 0-15,2-2 8 16,5-8 32-16,7-26 58 0,11-22-55 15,14-32-18-15,6-33-19 16,3-25-3-16,-6-2 5 16,-12 27-14-16,-16 31 12 15,-11 36-12-15,-5 6 12 16,0-2-3-16,0-1-2 16,-2 10 9-16,-2 9-8 15,0 14 17-15,0 11 2 16,0 7-21-16,0 0-16 15,0 20-28-15,0 21 35 16,4 18 9-16,2 18 51 16,1 9-10-16,3 4-12 15,0-9-16-15,1-5-5 0,-1-18-7 16,-2-10-2-16,-1-12-55 16,-1-8-43-16,1-6-63 15,15-16-132-15,-1-6-251 16,3 0-765-16</inkml:trace>
  <inkml:trace contextRef="#ctx0" brushRef="#br0" timeOffset="28512.48">11620 14472 1534 0,'0'0'297'0,"0"0"-92"16,0 0-62-16,0 0-46 16,0 0-75-16,0 0-2 15,-124 28 11-15,79 18 7 16,5 8 17-16,9 6-43 16,15-2 6-16,11-1-11 15,5-3-7-15,0-13-14 16,14-6 14-16,-3-17-6 15,0-8-2-15,-2-8 5 16,0-2 3-16,6-18 38 16,8-26 14-16,8-18-29 15,2-17-23-15,-2-7-17 16,-6 0-5-16,-7 3 1 0,-7 11 21 16,-7 12 9-16,-1 16 19 15,-1 14-14-15,-2 16 44 16,0 6-17-16,2 8-36 15,0 0-5-15,0 12-39 16,8 18 39-16,1 12 33 16,7 12-10-16,1 9 14 15,4 3-36-15,-1 0-1 16,-2 2-48-16,-4-4-93 16,-14 12-102-16,-2-15-301 15,0-19-702-15</inkml:trace>
  <inkml:trace contextRef="#ctx0" brushRef="#br0" timeOffset="28909.99">12130 14682 1313 0,'0'0'227'16,"0"0"-20"-16,0 0-63 15,0 0 0-15,0 0-50 16,0 0-16-16,0 0-48 0,38-22 26 16,5 22 43-16,3 8-10 15,3 10-31-15,-3 4-28 16,-11 0-30-16,-13 0-11 15,-8-2-15-15,-10-3-3 16,-4-12 4-16,0-1 13 16,-9-1 12-16,-11-3 18 15,-7 0-14-15,2-21-2 16,4-7-4-16,9-10-22 16,12-4-56-16,0-2 19 15,31 4-49-15,43-4-143 16,-5 12-117-16,-4 2-412 0</inkml:trace>
  <inkml:trace contextRef="#ctx0" brushRef="#br0" timeOffset="29692.72">12903 14495 1058 0,'0'0'599'15,"0"0"-330"-15,0 0-84 16,0 0-75-16,0 0-55 16,0 0-2-16,-120 47 16 15,82 3 14-15,5 8-43 16,12 4-33-16,15-4 1 16,6-8-8-16,0-1-1 0,16-19-8 15,1-6-16-15,4-18-8 16,6-6 33-16,4-14 1 15,4-22 7-15,5-10-8 16,-7-3-9-16,-8 8 9 16,-7 10 11-16,-11 11 12 15,-5 12 24-15,0 6-15 16,-2 2-17-16,0 0-15 16,2 0-18-16,3 8 8 15,6 14 10-15,7-2-9 16,4 0-28-16,5-2-15 15,6-13 1-15,5-5 17 16,2-18-12-16,7-23 6 0,0-17-11 16,0-26 5-16,-3-28 16 15,-10 1-26-15,-12 11-6 16,-8 12 62-16,-12 26 3 16,0 0 49-16,0 5 45 15,-2 19 32-15,0 18 0 16,0 14-36-16,0 6-81 15,-2 14-12-15,-7 29 1 16,-3 16 60-16,4 18 24 16,1 7-15-16,5 2-37 15,2-6-24-15,0-9-8 16,0-9-1-16,7-20 0 0,-3-8 1 16,0-18 9-1,1-6-10-15,-1-8-1 0,3-2-8 16,2-4 9-16,6-20 0 15,5-16-26-15,5 0-9 16,-4 4 17-16,-8 5 18 16,-7 16 1-16,-4 8 24 15,0 7-25-15,-2 0-16 16,1 8-19-16,4 19 17 16,-1 5 6-16,2 8 12 15,3 4 0-15,3-4-7 16,1-8-85-16,-2-6-11 15,0-8-63-15,-2-18-73 0,-5 0-293 16,-2-14-753-16</inkml:trace>
  <inkml:trace contextRef="#ctx0" brushRef="#br0" timeOffset="29854.14">13549 14002 983 0,'0'0'859'16,"0"0"-647"-16,0 0-212 15,129-34-45-15,-79 23-477 0</inkml:trace>
  <inkml:trace contextRef="#ctx0" brushRef="#br0" timeOffset="30044.52">13817 14066 1096 0,'0'0'1029'15,"0"0"-738"-15,0 0-281 16,0 0-10-16,0 0-382 15,0 0-501-15</inkml:trace>
  <inkml:trace contextRef="#ctx0" brushRef="#br0" timeOffset="30592.22">14397 14275 1605 0,'0'0'281'0,"0"0"-157"15,0 0-77-15,0 0-25 16,0 0-15-16,0 0 1 16,0 0 17-16,-36-24 44 0,36 24 2 15,0 0-24-15,0 0-38 16,0 0-9-16,0 0 0 15,0 0-1-15,0 0-9 16,0 0 10-16,0 0 0 16,0 0 12-16,0 0 4 15,0 0 19-15,0 0 19 16,0 0-5-16,0 0 27 16,0 0-11-16,0 0 7 15,0 0-26-15,0 0-24 16,0 0-7-16,0 0-7 15,0 0 6-15,0 0-12 16,0 0 25-16,0 0-17 0,11 0 8 16,9 0-10-1,14 0 32-15,7 8 12 0,13-2-5 16,2 4-20-16,-1-6-21 16,1 0 13-16,-5-2-19 15,-1 0 0-15,-8-2 0 16,-9 2-7-16,-8-2-41 15,-10 0-73-15,-11 2-90 16,-4 4-74-16,-6 8-50 16,-57 20-199-16,3 0 207 15,-4 1-654-15</inkml:trace>
  <inkml:trace contextRef="#ctx0" brushRef="#br0" timeOffset="30767.82">14447 14606 1075 0,'0'0'395'0,"0"0"-110"15,0 0-72-15,0 0-34 16,0 0-17-16,0 0-34 16,0 0 7-16,112-10-1 15,-67 2-65-15,-3 0-40 16,-2 2-29-16,-5 2-106 16,2-2-138-16,-14 2-352 15,-9-2-921-15</inkml:trace>
  <inkml:trace contextRef="#ctx0" brushRef="#br0" timeOffset="31286.18">7565 14748 704 0,'0'0'112'0,"0"0"-93"16,0 0-19-16,0 0-36 0,0 0-4 16,0 0 9-16,0 0-39 15,138-34 29-15,-102 34-27 16,-7 0-79-16</inkml:trace>
  <inkml:trace contextRef="#ctx0" brushRef="#br0" timeOffset="31958.8">8376 14297 77 0,'0'0'520'0,"0"0"-308"15,0 0-47-15,0 0-12 16,0 0-18-16,0 0 4 15,0 0 21-15,-15-106 19 16,15 104-24-16,0 0-45 0,-3 2-39 16,3 0-38-16,0 8-32 15,-2 22 1-15,0 16 91 16,-3 16 31-16,1 10-7 16,-3 5-52-16,1-1-35 15,1-6-30-15,1-12 18 16,1-12-18-16,1-12 0 15,0-10-1-15,-1-3-29 16,-1-3-92-16,4-10-108 16,0-2-247-16,0-6-285 0</inkml:trace>
  <inkml:trace contextRef="#ctx0" brushRef="#br0" timeOffset="32365.55">8984 14368 1250 0,'0'0'395'0,"0"0"-180"16,0 0-102-16,0 0-57 15,0 0 8-15,-118 62-20 16,101-30-21-16,7 1 31 15,6 2-20-15,4-7-6 16,0-2-9-16,16-6-18 16,5-6 20-16,8-4-11 0,2-6 1 15,6-4 1-15,-1 0-3 16,-3-12 25-16,-4-10-5 16,-12-2-6-16,-9-4 3 15,-8 2 16-15,-10 1-14 16,-21 6-27-16,-11 1 10 15,-5 5-9-15,3 8-2 16,8 1 0-16,11 4-32 16,15 0-22-16,6 0-93 15,4 9-212-15,23 18 77 16,10-5-77-16,6-12-622 0</inkml:trace>
  <inkml:trace contextRef="#ctx0" brushRef="#br0" timeOffset="32852.41">9495 14285 1215 0,'0'0'328'0,"0"0"-67"16,0 0-92-16,0 0-71 15,0 0-62-15,0 0-36 16,0 0 1-16,-33 52 39 15,21-7 27-15,3 3-51 16,9 2-7-16,0-4-9 16,16-10-12-16,6-6-4 15,3-16-2-15,1-10 18 16,3-4 6-16,5-14-6 0,-1-16 25 16,-2 0-19-16,-6 2 16 15,-10 8 43-15,-8 9 43 16,-5 11-45-16,-2 0-11 15,0 18-52-15,0 45 1 16,0 47 84-16,0 42 12 16,0-5-5-16,11-27-69 15,-2-44-11-15,-7-39-12 16,-2-11-55-16,0-12 55 16,0-14 30-16,-13-10 80 0,-14-51-63 15,1-41-37 1,11-36-8-16,5 2-2 0,10 21-11 15,2 37-7-15,14 30-1 16,4 0-14-16,4 2-30 16,5 2-58-16,27 7-112 15,-9 15-275-15,-2 4-304 0</inkml:trace>
  <inkml:trace contextRef="#ctx0" brushRef="#br0" timeOffset="33356.32">10520 13932 1228 0,'0'0'228'0,"0"0"8"15,0 0-68-15,0 0-33 16,0 0-43-16,0 0-39 16,0 0-16-16,-46-42 4 15,46 42 8-15,0 0-2 16,-4 0 15-16,-7 8-29 0,-22 40-17 15,-23 43 63 1,-8 37 65-16,3 16-26 0,22-5-48 16,25-17-26-16,14-32-16 15,0-18-7-15,4-15 0 16,8-17-8-16,1 4-2 16,3 0-10-16,5-2 6 15,4-8-1-15,4-6-5 16,7-6 1-16,7 0 10 15,7-8-6-15,6 2 16 16,6-2-22-16,10 0-60 16,6-1-44-16,25 1-74 0,48-9-70 15,-19-1-135 1,-8-4-453-16</inkml:trace>
  <inkml:trace contextRef="#ctx0" brushRef="#br0" timeOffset="34219.71">13594 13946 643 0,'0'0'208'0,"0"0"-120"16,0 0-26-16,0 0-35 15,0 0-8-15,0 0 0 16,0 0 52-16,88-48 20 16,-84 46 3-16,0 0-1 15,3 0-12-15,-3 0-1 16,0 0-17-16,2 2-22 0,-2 0 13 15,0 0 8-15,7 0-8 16,7 0 26 0,4 0-4-16,5 0-5 0,4 0-13 15,0 16-12-15,0 4 5 16,0 13 28-16,0 12 17 16,-6 14 32-16,-2 13 18 15,-10 8-30-15,-4 6-49 16,-7 1-33-16,1-1-20 15,-3-12 8-15,0-6 10 16,0-10-16-16,-7-12 8 16,-9-6-23-16,-2-8 13 15,1-3 2-15,-4-5-1 16,4-2-6-16,-1-4 3 16,5-4-11-16,3-2 10 0,6-8-11 15,2-2 0-15,2-2 1 16,0 0 16-16,0 0-10 15,0 0-2-15,0 0-5 16,0 0-38-16,0 0-57 16,0 0-94-16,0-6-172 15,0-16-308-15</inkml:trace>
  <inkml:trace contextRef="#ctx0" brushRef="#br0" timeOffset="34821.1">15820 13832 508 0,'0'0'198'16,"0"0"-43"-16,0 0 1 15,0 0-10-15,0 0 3 16,0 0 16-16,0 0-16 16,33-84-33-16,-28 74 42 15,0-1 21-15,-4 10-27 16,2-3-38-16,-3 4-33 15,0 0-50-15,2 0 2 0,-2 0-32 16,5 4 12-16,1 22-7 16,6 18 63-16,7 20 32 15,4 33 24-15,-6-6-59 16,-3 8-38-16,-3-7-16 16,-7-20-10-16,-4-1 4 15,0-17-1-15,0-14-5 16,0-12-21-16,0-6-55 15,-4-6-74-15,-9-6-117 16,1-6-92-16,4-4-432 0</inkml:trace>
  <inkml:trace contextRef="#ctx0" brushRef="#br0" timeOffset="35194.21">16304 14109 1633 0,'0'0'375'15,"0"0"-195"-15,0 0-144 16,0 0-36-16,0 0-16 16,0 0 16-16,-43 108 42 15,41-62-11-15,2 2-30 16,3-4 5-16,23-9-6 15,1-10 11-15,4-10-11 16,2-9 1-16,3-6 13 16,-1-9 8-16,-1-17-3 15,-8-7 6-15,-5-10 15 16,-15-3-16-16,-6-2-12 0,-6 2-11 16,-25 8 16-16,-9 10-17 15,-8 11-8-15,2 16 8 16,3 1-33-16,10 6-34 15,16 20-116-15,17 14-143 16,21-6-154-16,18-8-649 0</inkml:trace>
  <inkml:trace contextRef="#ctx0" brushRef="#br0" timeOffset="35670.94">17077 14057 1536 0,'0'0'320'0,"0"0"-134"15,0 0-102-15,0 0-48 16,-131 70 10-16,115-32-24 16,11 4-16-16,5-4-6 15,9-2 0-15,24-8 0 16,10-8 19-16,8-8-19 15,5-12-13-15,4 0 1 16,-2-4-12-16,-7-12 24 0,-11 2 1 16,-11 6-1-1,-16 6 45-15,-3 2-40 0,-8 24 13 16,2 45 36-16,-2 53 123 16,5 52-28-16,-1 17-46 15,2-25-36-15,-4-46-46 16,-4-57-12-16,0-23-9 15,0-4-5-15,-4-12-13 16,-10-8 18-16,-6-16 15 16,-4-12 72-16,-5-26-48 15,2-20 0-15,9-35-38 16,18-35 22-16,18-26-22 16,26 11-1-16,5 31-34 15,-3 42-74-15,-2 26-86 16,29-20-77-16,-9 11-276 0,-3 1-120 15</inkml:trace>
  <inkml:trace contextRef="#ctx0" brushRef="#br0" timeOffset="35868.6">17937 14007 1558 0,'0'0'336'0,"0"0"-220"16,0 0-87-16,0 0 15 16,0 0-12-16,-27 144-26 15,13-94-6-15,-10 10-107 16,0-10-165-16,3-18-405 0</inkml:trace>
  <inkml:trace contextRef="#ctx0" brushRef="#br0" timeOffset="36044.86">18004 13385 1982 0,'0'0'380'0,"0"0"-225"15,0 0-155-15,0 0-42 16,0 0-238-16,0 0-218 15,87 112-276-15</inkml:trace>
  <inkml:trace contextRef="#ctx0" brushRef="#br0" timeOffset="36456.75">18244 14333 2116 0,'0'0'330'0,"0"0"-176"16,0 0-126-16,0 0-13 15,0 0-15-15,165-64-33 16,-96 24-18-16,5-10 20 0,-7-10 22 16,-3-12 9-1,1-23 7-15,-12 3-7 0,-2-6-38 16,-6-2-35-16,-16 20 0 15,-2-1 47-15,-12 23 26 16,-5 20 52-16,-8 18 45 16,-2 16-39-16,0 4-28 15,0 12-28-15,0 22-2 16,0 18 72-16,-2 15 10 16,-4 6-33-16,4 6-19 15,2-1-20-15,0-2 4 16,0-6-7-16,0-12-7 15,0-5-13-15,0-9-72 0,0-10-116 16,-6-20-112-16,-7-10-290 16,-1-4-464-16</inkml:trace>
  <inkml:trace contextRef="#ctx0" brushRef="#br0" timeOffset="36592.14">18984 13523 2043 0,'0'0'342'15,"0"0"-162"-15,187-32-131 16,-78 26 5-16,-2 6-54 16,25-2-17-16,-45 0-278 15,-10-6-1164-15</inkml:trace>
  <inkml:trace contextRef="#ctx0" brushRef="#br0" timeOffset="37434.78">16192 14820 1134 0,'0'0'156'0,"0"0"-105"16,0 0-29-16,-116-18-9 16,85 14 10-16,7 0 0 15,4-1 66-15,6 0 29 16,9 4 121-16,5-2-43 16,0 3-84-16,16 0-45 0,40 0-32 15,57 3 42 1,72 12 6-16,43 6 0 0,22 1-26 15,-3-2-7-15,-25-2-8 16,-10-2 0-16,-12-2-2 16,-19-4-9-16,-13-2-8 15,-19-6-14-15,-30 2 0 16,-27-4-9-16,-30 2-2 16,-12 0 1-16,-5-2-7 15,-8 0 7-15,-3 2-5 16,-19-2-6-16,-14 0 11 15,-1 0-38-15,-12 2-3 16,-50 2-142-16,-61 8-54 16,-66 0 27-16,-43 0-8 0,-18-8 49 15,5-4 25-15,16 0 23 16,3-10 64-16,22-6 58 16,44-2 0-16,48 0 56 15,50 6 108-15,33 2 118 16,16 6-24-16,13 0-64 15,62 4-116-15,98 0-44 16,98 0 5-16,55 0 8 16,25 2 35-16,-19 8 12 15,-45-6 16-15,-14 0-2 16,-21 2-20-16,-23-2-12 0,-29 2-17 16,-44 2-25-1,-43 0-19-15,-37-4-15 0,-26 0-6 16,-10 0-76-16,-33 2-101 15,-23 0-151-15,-27-6-401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578C8A-1F97-4FB1-8EBF-73CA41B6F4A4}" type="datetimeFigureOut">
              <a:rPr lang="en-IN" smtClean="0"/>
              <a:t>03-04-2021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57CE08-FB8B-4043-92ED-F8C8C9005795}" type="slidenum">
              <a:rPr lang="en-IN" smtClean="0"/>
              <a:t>‹#›</a:t>
            </a:fld>
            <a:endParaRPr lang="en-IN"/>
          </a:p>
        </p:txBody>
      </p:sp>
    </p:spTree>
    <p:extLst>
      <p:ext uri="{BB962C8B-B14F-4D97-AF65-F5344CB8AC3E}">
        <p14:creationId xmlns:p14="http://schemas.microsoft.com/office/powerpoint/2010/main" val="4042934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lgolytics.com/how-to-assess-quality-and-correctness-of-classification-models-part-4-roc-curv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857CE08-FB8B-4043-92ED-F8C8C9005795}" type="slidenum">
              <a:rPr lang="en-IN" smtClean="0"/>
              <a:t>22</a:t>
            </a:fld>
            <a:endParaRPr lang="en-IN"/>
          </a:p>
        </p:txBody>
      </p:sp>
    </p:spTree>
    <p:extLst>
      <p:ext uri="{BB962C8B-B14F-4D97-AF65-F5344CB8AC3E}">
        <p14:creationId xmlns:p14="http://schemas.microsoft.com/office/powerpoint/2010/main" val="1135082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a:hlinkClick r:id="rId3"/>
              </a:rPr>
              <a:t>http://algolytics.com/how-to-assess-quality-and-correctness-of-classification-models-part-4-roc-curve/</a:t>
            </a:r>
            <a:endParaRPr lang="en-IN" sz="1200" b="0" i="0" kern="1200" dirty="0">
              <a:solidFill>
                <a:schemeClr val="tx1"/>
              </a:solidFill>
              <a:effectLst/>
              <a:latin typeface="+mn-lt"/>
              <a:ea typeface="+mn-ea"/>
              <a:cs typeface="+mn-cs"/>
            </a:endParaRPr>
          </a:p>
          <a:p>
            <a:pPr marL="0" indent="0">
              <a:buNone/>
            </a:pPr>
            <a:r>
              <a:rPr lang="en-IN" sz="1200" b="0" i="0" kern="1200" dirty="0">
                <a:solidFill>
                  <a:schemeClr val="tx1"/>
                </a:solidFill>
                <a:effectLst/>
                <a:latin typeface="+mn-lt"/>
                <a:ea typeface="+mn-ea"/>
                <a:cs typeface="+mn-cs"/>
              </a:rPr>
              <a:t>The more convex the curve, the better the classifier. In the example below, the “green” classifier is better in area 1, and the “red” classifier is better in area 2</a:t>
            </a:r>
            <a:endParaRPr lang="en-IN" dirty="0"/>
          </a:p>
        </p:txBody>
      </p:sp>
      <p:sp>
        <p:nvSpPr>
          <p:cNvPr id="4" name="Slide Number Placeholder 3"/>
          <p:cNvSpPr>
            <a:spLocks noGrp="1"/>
          </p:cNvSpPr>
          <p:nvPr>
            <p:ph type="sldNum" sz="quarter" idx="10"/>
          </p:nvPr>
        </p:nvSpPr>
        <p:spPr/>
        <p:txBody>
          <a:bodyPr/>
          <a:lstStyle/>
          <a:p>
            <a:fld id="{70102B35-6B4A-4536-A3AC-C4A32B4C438F}" type="slidenum">
              <a:rPr lang="en-US" smtClean="0"/>
              <a:t>46</a:t>
            </a:fld>
            <a:endParaRPr lang="en-US"/>
          </a:p>
        </p:txBody>
      </p:sp>
    </p:spTree>
    <p:extLst>
      <p:ext uri="{BB962C8B-B14F-4D97-AF65-F5344CB8AC3E}">
        <p14:creationId xmlns:p14="http://schemas.microsoft.com/office/powerpoint/2010/main" val="227128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16.xml"/><Relationship Id="rId7" Type="http://schemas.openxmlformats.org/officeDocument/2006/relationships/customXml" Target="../ink/ink17.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0" Type="http://schemas.openxmlformats.org/officeDocument/2006/relationships/image" Target="../media/image13.png"/><Relationship Id="rId9" Type="http://schemas.openxmlformats.org/officeDocument/2006/relationships/customXml" Target="../ink/ink18.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19.xml"/><Relationship Id="rId7" Type="http://schemas.openxmlformats.org/officeDocument/2006/relationships/customXml" Target="../ink/ink21.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customXml" Target="../ink/ink20.xm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customXml" Target="../ink/ink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ustomXml" Target="../ink/ink23.xml"/><Relationship Id="rId7" Type="http://schemas.openxmlformats.org/officeDocument/2006/relationships/customXml" Target="../ink/ink25.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customXml" Target="../ink/ink24.xml"/><Relationship Id="rId4" Type="http://schemas.openxmlformats.org/officeDocument/2006/relationships/image" Target="../media/image1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2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ustomXml" Target="../ink/ink3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0.png"/><Relationship Id="rId2" Type="http://schemas.openxmlformats.org/officeDocument/2006/relationships/customXml" Target="../ink/ink4.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210.png"/><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customXml" Target="../ink/ink7.xml"/><Relationship Id="rId1" Type="http://schemas.openxmlformats.org/officeDocument/2006/relationships/slideLayout" Target="../slideLayouts/slideLayout7.xml"/><Relationship Id="rId6" Type="http://schemas.openxmlformats.org/officeDocument/2006/relationships/customXml" Target="../ink/ink9.xml"/><Relationship Id="rId5" Type="http://schemas.openxmlformats.org/officeDocument/2006/relationships/image" Target="../media/image5.png"/><Relationship Id="rId4" Type="http://schemas.openxmlformats.org/officeDocument/2006/relationships/customXml" Target="../ink/ink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10.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customXml" Target="../ink/ink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customXml" Target="../ink/ink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Logistic Regression</a:t>
            </a:r>
            <a:br>
              <a:rPr lang="en-IN" dirty="0"/>
            </a:br>
            <a:r>
              <a:rPr lang="en-IN" dirty="0"/>
              <a:t>logistic classification 	</a:t>
            </a:r>
          </a:p>
        </p:txBody>
      </p:sp>
      <p:sp>
        <p:nvSpPr>
          <p:cNvPr id="3" name="Subtitle 2"/>
          <p:cNvSpPr>
            <a:spLocks noGrp="1"/>
          </p:cNvSpPr>
          <p:nvPr>
            <p:ph type="subTitle" idx="1"/>
          </p:nvPr>
        </p:nvSpPr>
        <p:spPr/>
        <p:txBody>
          <a:bodyPr/>
          <a:lstStyle/>
          <a:p>
            <a:r>
              <a:rPr lang="en-IN" dirty="0"/>
              <a:t>Arunkumar Nair</a:t>
            </a:r>
          </a:p>
        </p:txBody>
      </p:sp>
    </p:spTree>
    <p:extLst>
      <p:ext uri="{BB962C8B-B14F-4D97-AF65-F5344CB8AC3E}">
        <p14:creationId xmlns:p14="http://schemas.microsoft.com/office/powerpoint/2010/main" val="3058616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CF12-2E17-4DDA-92D6-C7818A5BA756}"/>
              </a:ext>
            </a:extLst>
          </p:cNvPr>
          <p:cNvSpPr>
            <a:spLocks noGrp="1"/>
          </p:cNvSpPr>
          <p:nvPr>
            <p:ph type="title"/>
          </p:nvPr>
        </p:nvSpPr>
        <p:spPr/>
        <p:txBody>
          <a:bodyPr/>
          <a:lstStyle/>
          <a:p>
            <a:r>
              <a:rPr lang="en-US" b="1" i="0" dirty="0">
                <a:solidFill>
                  <a:srgbClr val="222222"/>
                </a:solidFill>
                <a:effectLst/>
                <a:latin typeface="arial" panose="020B0604020202020204" pitchFamily="34" charset="0"/>
              </a:rPr>
              <a:t>Logistic Regression</a:t>
            </a:r>
            <a:endParaRPr lang="en-IN" dirty="0"/>
          </a:p>
        </p:txBody>
      </p:sp>
      <p:sp>
        <p:nvSpPr>
          <p:cNvPr id="3" name="Content Placeholder 2">
            <a:extLst>
              <a:ext uri="{FF2B5EF4-FFF2-40B4-BE49-F238E27FC236}">
                <a16:creationId xmlns:a16="http://schemas.microsoft.com/office/drawing/2014/main" id="{58D85291-4BFD-491F-82D7-D9397DB7DAF6}"/>
              </a:ext>
            </a:extLst>
          </p:cNvPr>
          <p:cNvSpPr>
            <a:spLocks noGrp="1"/>
          </p:cNvSpPr>
          <p:nvPr>
            <p:ph idx="1"/>
          </p:nvPr>
        </p:nvSpPr>
        <p:spPr/>
        <p:txBody>
          <a:bodyPr/>
          <a:lstStyle/>
          <a:p>
            <a:pPr marL="0" indent="0">
              <a:buNone/>
            </a:pPr>
            <a:r>
              <a:rPr lang="en-US" b="1" i="0" dirty="0">
                <a:solidFill>
                  <a:srgbClr val="222222"/>
                </a:solidFill>
                <a:effectLst/>
                <a:latin typeface="arial" panose="020B0604020202020204" pitchFamily="34" charset="0"/>
              </a:rPr>
              <a:t>Logistic Regression</a:t>
            </a:r>
            <a:r>
              <a:rPr lang="en-US" b="0" i="0" dirty="0">
                <a:solidFill>
                  <a:srgbClr val="222222"/>
                </a:solidFill>
                <a:effectLst/>
                <a:latin typeface="arial" panose="020B0604020202020204" pitchFamily="34" charset="0"/>
              </a:rPr>
              <a:t>, also known as </a:t>
            </a:r>
            <a:r>
              <a:rPr lang="en-US" b="1" i="0" dirty="0">
                <a:solidFill>
                  <a:srgbClr val="222222"/>
                </a:solidFill>
                <a:effectLst/>
                <a:latin typeface="arial" panose="020B0604020202020204" pitchFamily="34" charset="0"/>
              </a:rPr>
              <a:t>Logit Regression</a:t>
            </a:r>
            <a:r>
              <a:rPr lang="en-US" b="0" i="0" dirty="0">
                <a:solidFill>
                  <a:srgbClr val="222222"/>
                </a:solidFill>
                <a:effectLst/>
                <a:latin typeface="arial" panose="020B0604020202020204" pitchFamily="34" charset="0"/>
              </a:rPr>
              <a:t> or </a:t>
            </a:r>
            <a:r>
              <a:rPr lang="en-US" b="1" i="0" dirty="0">
                <a:solidFill>
                  <a:srgbClr val="222222"/>
                </a:solidFill>
                <a:effectLst/>
                <a:latin typeface="arial" panose="020B0604020202020204" pitchFamily="34" charset="0"/>
              </a:rPr>
              <a:t>Logit</a:t>
            </a:r>
            <a:r>
              <a:rPr lang="en-US" b="0" i="0" dirty="0">
                <a:solidFill>
                  <a:srgbClr val="222222"/>
                </a:solidFill>
                <a:effectLst/>
                <a:latin typeface="arial" panose="020B0604020202020204" pitchFamily="34" charset="0"/>
              </a:rPr>
              <a:t> Model, is a mathematical model used in statistics to estimate (guess) the probability of an event occurring having been given some previous data. </a:t>
            </a:r>
            <a:r>
              <a:rPr lang="en-US" b="1" i="0" dirty="0">
                <a:solidFill>
                  <a:srgbClr val="222222"/>
                </a:solidFill>
                <a:effectLst/>
                <a:latin typeface="arial" panose="020B0604020202020204" pitchFamily="34" charset="0"/>
              </a:rPr>
              <a:t>Logistic Regression</a:t>
            </a:r>
            <a:r>
              <a:rPr lang="en-US" b="0" i="0" dirty="0">
                <a:solidFill>
                  <a:srgbClr val="222222"/>
                </a:solidFill>
                <a:effectLst/>
                <a:latin typeface="arial" panose="020B0604020202020204" pitchFamily="34" charset="0"/>
              </a:rPr>
              <a:t> works with binary data, where either the event happens (1) or the event does not happen (0).</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A238CE2-06E9-49D6-944E-431DE1D90846}"/>
                  </a:ext>
                </a:extLst>
              </p14:cNvPr>
              <p14:cNvContentPartPr/>
              <p14:nvPr/>
            </p14:nvContentPartPr>
            <p14:xfrm>
              <a:off x="7445520" y="2238480"/>
              <a:ext cx="659520" cy="46440"/>
            </p14:xfrm>
          </p:contentPart>
        </mc:Choice>
        <mc:Fallback xmlns="">
          <p:pic>
            <p:nvPicPr>
              <p:cNvPr id="4" name="Ink 3">
                <a:extLst>
                  <a:ext uri="{FF2B5EF4-FFF2-40B4-BE49-F238E27FC236}">
                    <a16:creationId xmlns:a16="http://schemas.microsoft.com/office/drawing/2014/main" id="{8A238CE2-06E9-49D6-944E-431DE1D90846}"/>
                  </a:ext>
                </a:extLst>
              </p:cNvPr>
              <p:cNvPicPr/>
              <p:nvPr/>
            </p:nvPicPr>
            <p:blipFill>
              <a:blip r:embed="rId3"/>
              <a:stretch>
                <a:fillRect/>
              </a:stretch>
            </p:blipFill>
            <p:spPr>
              <a:xfrm>
                <a:off x="7436160" y="2229120"/>
                <a:ext cx="678240" cy="65160"/>
              </a:xfrm>
              <a:prstGeom prst="rect">
                <a:avLst/>
              </a:prstGeom>
            </p:spPr>
          </p:pic>
        </mc:Fallback>
      </mc:AlternateContent>
    </p:spTree>
    <p:extLst>
      <p:ext uri="{BB962C8B-B14F-4D97-AF65-F5344CB8AC3E}">
        <p14:creationId xmlns:p14="http://schemas.microsoft.com/office/powerpoint/2010/main" val="494861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BD8317-09BD-4903-94EB-D85C311E6686}"/>
              </a:ext>
            </a:extLst>
          </p:cNvPr>
          <p:cNvPicPr>
            <a:picLocks noChangeAspect="1"/>
          </p:cNvPicPr>
          <p:nvPr/>
        </p:nvPicPr>
        <p:blipFill rotWithShape="1">
          <a:blip r:embed="rId2"/>
          <a:srcRect b="61761"/>
          <a:stretch/>
        </p:blipFill>
        <p:spPr>
          <a:xfrm>
            <a:off x="0" y="609600"/>
            <a:ext cx="9144000" cy="24384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3415E1E-0A87-4721-856D-69374F786A9C}"/>
                  </a:ext>
                </a:extLst>
              </p14:cNvPr>
              <p14:cNvContentPartPr/>
              <p14:nvPr/>
            </p14:nvContentPartPr>
            <p14:xfrm>
              <a:off x="225000" y="1210680"/>
              <a:ext cx="8294760" cy="2142000"/>
            </p14:xfrm>
          </p:contentPart>
        </mc:Choice>
        <mc:Fallback xmlns="">
          <p:pic>
            <p:nvPicPr>
              <p:cNvPr id="2" name="Ink 1">
                <a:extLst>
                  <a:ext uri="{FF2B5EF4-FFF2-40B4-BE49-F238E27FC236}">
                    <a16:creationId xmlns:a16="http://schemas.microsoft.com/office/drawing/2014/main" id="{D3415E1E-0A87-4721-856D-69374F786A9C}"/>
                  </a:ext>
                </a:extLst>
              </p:cNvPr>
              <p:cNvPicPr/>
              <p:nvPr/>
            </p:nvPicPr>
            <p:blipFill>
              <a:blip r:embed="rId4"/>
              <a:stretch>
                <a:fillRect/>
              </a:stretch>
            </p:blipFill>
            <p:spPr>
              <a:xfrm>
                <a:off x="215640" y="1201320"/>
                <a:ext cx="8313480" cy="2160720"/>
              </a:xfrm>
              <a:prstGeom prst="rect">
                <a:avLst/>
              </a:prstGeom>
            </p:spPr>
          </p:pic>
        </mc:Fallback>
      </mc:AlternateContent>
    </p:spTree>
    <p:extLst>
      <p:ext uri="{BB962C8B-B14F-4D97-AF65-F5344CB8AC3E}">
        <p14:creationId xmlns:p14="http://schemas.microsoft.com/office/powerpoint/2010/main" val="239458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6E1EC3-C169-41FF-A76A-B1512DE71F8A}"/>
              </a:ext>
            </a:extLst>
          </p:cNvPr>
          <p:cNvPicPr>
            <a:picLocks noChangeAspect="1"/>
          </p:cNvPicPr>
          <p:nvPr/>
        </p:nvPicPr>
        <p:blipFill rotWithShape="1">
          <a:blip r:embed="rId2"/>
          <a:srcRect t="42642" r="51667"/>
          <a:stretch/>
        </p:blipFill>
        <p:spPr>
          <a:xfrm>
            <a:off x="2438400" y="2895600"/>
            <a:ext cx="4419600" cy="3657600"/>
          </a:xfrm>
          <a:prstGeom prst="rect">
            <a:avLst/>
          </a:prstGeom>
        </p:spPr>
      </p:pic>
      <p:pic>
        <p:nvPicPr>
          <p:cNvPr id="5" name="Picture 4">
            <a:extLst>
              <a:ext uri="{FF2B5EF4-FFF2-40B4-BE49-F238E27FC236}">
                <a16:creationId xmlns:a16="http://schemas.microsoft.com/office/drawing/2014/main" id="{518FA258-9B61-4261-B01C-8F67104DA40E}"/>
              </a:ext>
            </a:extLst>
          </p:cNvPr>
          <p:cNvPicPr>
            <a:picLocks noChangeAspect="1"/>
          </p:cNvPicPr>
          <p:nvPr/>
        </p:nvPicPr>
        <p:blipFill rotWithShape="1">
          <a:blip r:embed="rId2"/>
          <a:srcRect b="61761"/>
          <a:stretch/>
        </p:blipFill>
        <p:spPr>
          <a:xfrm>
            <a:off x="0" y="304800"/>
            <a:ext cx="9144000" cy="24384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41F9F0C-C177-4FC9-8363-77AA306E24B1}"/>
                  </a:ext>
                </a:extLst>
              </p14:cNvPr>
              <p14:cNvContentPartPr/>
              <p14:nvPr/>
            </p14:nvContentPartPr>
            <p14:xfrm>
              <a:off x="2054520" y="1178280"/>
              <a:ext cx="3597840" cy="4491720"/>
            </p14:xfrm>
          </p:contentPart>
        </mc:Choice>
        <mc:Fallback xmlns="">
          <p:pic>
            <p:nvPicPr>
              <p:cNvPr id="4" name="Ink 3">
                <a:extLst>
                  <a:ext uri="{FF2B5EF4-FFF2-40B4-BE49-F238E27FC236}">
                    <a16:creationId xmlns:a16="http://schemas.microsoft.com/office/drawing/2014/main" id="{141F9F0C-C177-4FC9-8363-77AA306E24B1}"/>
                  </a:ext>
                </a:extLst>
              </p:cNvPr>
              <p:cNvPicPr/>
              <p:nvPr/>
            </p:nvPicPr>
            <p:blipFill>
              <a:blip r:embed="rId6"/>
              <a:stretch>
                <a:fillRect/>
              </a:stretch>
            </p:blipFill>
            <p:spPr>
              <a:xfrm>
                <a:off x="2045160" y="1168920"/>
                <a:ext cx="3616560" cy="451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24ED2FD-5482-49CB-9B4D-2EFE8FDF3FB7}"/>
                  </a:ext>
                </a:extLst>
              </p14:cNvPr>
              <p14:cNvContentPartPr/>
              <p14:nvPr/>
            </p14:nvContentPartPr>
            <p14:xfrm>
              <a:off x="2855880" y="3353040"/>
              <a:ext cx="1311480" cy="2310480"/>
            </p14:xfrm>
          </p:contentPart>
        </mc:Choice>
        <mc:Fallback xmlns="">
          <p:pic>
            <p:nvPicPr>
              <p:cNvPr id="6" name="Ink 5">
                <a:extLst>
                  <a:ext uri="{FF2B5EF4-FFF2-40B4-BE49-F238E27FC236}">
                    <a16:creationId xmlns:a16="http://schemas.microsoft.com/office/drawing/2014/main" id="{224ED2FD-5482-49CB-9B4D-2EFE8FDF3FB7}"/>
                  </a:ext>
                </a:extLst>
              </p:cNvPr>
              <p:cNvPicPr/>
              <p:nvPr/>
            </p:nvPicPr>
            <p:blipFill>
              <a:blip r:embed="rId8"/>
              <a:stretch>
                <a:fillRect/>
              </a:stretch>
            </p:blipFill>
            <p:spPr>
              <a:xfrm>
                <a:off x="2846520" y="3343680"/>
                <a:ext cx="1330200" cy="2329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BA503524-5E09-41B0-A01A-207E65B0D389}"/>
                  </a:ext>
                </a:extLst>
              </p14:cNvPr>
              <p14:cNvContentPartPr/>
              <p14:nvPr/>
            </p14:nvContentPartPr>
            <p14:xfrm>
              <a:off x="1325520" y="2198880"/>
              <a:ext cx="6763680" cy="3522240"/>
            </p14:xfrm>
          </p:contentPart>
        </mc:Choice>
        <mc:Fallback xmlns="">
          <p:pic>
            <p:nvPicPr>
              <p:cNvPr id="2" name="Ink 1">
                <a:extLst>
                  <a:ext uri="{FF2B5EF4-FFF2-40B4-BE49-F238E27FC236}">
                    <a16:creationId xmlns:a16="http://schemas.microsoft.com/office/drawing/2014/main" id="{BA503524-5E09-41B0-A01A-207E65B0D389}"/>
                  </a:ext>
                </a:extLst>
              </p:cNvPr>
              <p:cNvPicPr/>
              <p:nvPr/>
            </p:nvPicPr>
            <p:blipFill>
              <a:blip r:embed="rId10"/>
              <a:stretch>
                <a:fillRect/>
              </a:stretch>
            </p:blipFill>
            <p:spPr>
              <a:xfrm>
                <a:off x="1316160" y="2189520"/>
                <a:ext cx="6782400" cy="3540960"/>
              </a:xfrm>
              <a:prstGeom prst="rect">
                <a:avLst/>
              </a:prstGeom>
            </p:spPr>
          </p:pic>
        </mc:Fallback>
      </mc:AlternateContent>
    </p:spTree>
    <p:extLst>
      <p:ext uri="{BB962C8B-B14F-4D97-AF65-F5344CB8AC3E}">
        <p14:creationId xmlns:p14="http://schemas.microsoft.com/office/powerpoint/2010/main" val="135959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6E1EC3-C169-41FF-A76A-B1512DE71F8A}"/>
              </a:ext>
            </a:extLst>
          </p:cNvPr>
          <p:cNvPicPr>
            <a:picLocks noChangeAspect="1"/>
          </p:cNvPicPr>
          <p:nvPr/>
        </p:nvPicPr>
        <p:blipFill rotWithShape="1">
          <a:blip r:embed="rId2"/>
          <a:srcRect t="42642" r="51667"/>
          <a:stretch/>
        </p:blipFill>
        <p:spPr>
          <a:xfrm>
            <a:off x="2438400" y="2895600"/>
            <a:ext cx="4419600" cy="3657600"/>
          </a:xfrm>
          <a:prstGeom prst="rect">
            <a:avLst/>
          </a:prstGeom>
        </p:spPr>
      </p:pic>
      <p:pic>
        <p:nvPicPr>
          <p:cNvPr id="5" name="Picture 4">
            <a:extLst>
              <a:ext uri="{FF2B5EF4-FFF2-40B4-BE49-F238E27FC236}">
                <a16:creationId xmlns:a16="http://schemas.microsoft.com/office/drawing/2014/main" id="{518FA258-9B61-4261-B01C-8F67104DA40E}"/>
              </a:ext>
            </a:extLst>
          </p:cNvPr>
          <p:cNvPicPr>
            <a:picLocks noChangeAspect="1"/>
          </p:cNvPicPr>
          <p:nvPr/>
        </p:nvPicPr>
        <p:blipFill rotWithShape="1">
          <a:blip r:embed="rId2"/>
          <a:srcRect b="61761"/>
          <a:stretch/>
        </p:blipFill>
        <p:spPr>
          <a:xfrm>
            <a:off x="0" y="304800"/>
            <a:ext cx="9144000" cy="24384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BB3EEF1-5010-4A33-B1F5-F9232059650D}"/>
                  </a:ext>
                </a:extLst>
              </p14:cNvPr>
              <p14:cNvContentPartPr/>
              <p14:nvPr/>
            </p14:nvContentPartPr>
            <p14:xfrm>
              <a:off x="81360" y="2880"/>
              <a:ext cx="8450640" cy="6260400"/>
            </p14:xfrm>
          </p:contentPart>
        </mc:Choice>
        <mc:Fallback xmlns="">
          <p:pic>
            <p:nvPicPr>
              <p:cNvPr id="2" name="Ink 1">
                <a:extLst>
                  <a:ext uri="{FF2B5EF4-FFF2-40B4-BE49-F238E27FC236}">
                    <a16:creationId xmlns:a16="http://schemas.microsoft.com/office/drawing/2014/main" id="{BBB3EEF1-5010-4A33-B1F5-F9232059650D}"/>
                  </a:ext>
                </a:extLst>
              </p:cNvPr>
              <p:cNvPicPr/>
              <p:nvPr/>
            </p:nvPicPr>
            <p:blipFill>
              <a:blip r:embed="rId4"/>
              <a:stretch>
                <a:fillRect/>
              </a:stretch>
            </p:blipFill>
            <p:spPr>
              <a:xfrm>
                <a:off x="72000" y="-6480"/>
                <a:ext cx="8469360" cy="627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141F9F0C-C177-4FC9-8363-77AA306E24B1}"/>
                  </a:ext>
                </a:extLst>
              </p14:cNvPr>
              <p14:cNvContentPartPr/>
              <p14:nvPr/>
            </p14:nvContentPartPr>
            <p14:xfrm>
              <a:off x="2054520" y="1178280"/>
              <a:ext cx="3597840" cy="4491720"/>
            </p14:xfrm>
          </p:contentPart>
        </mc:Choice>
        <mc:Fallback xmlns="">
          <p:pic>
            <p:nvPicPr>
              <p:cNvPr id="4" name="Ink 3">
                <a:extLst>
                  <a:ext uri="{FF2B5EF4-FFF2-40B4-BE49-F238E27FC236}">
                    <a16:creationId xmlns:a16="http://schemas.microsoft.com/office/drawing/2014/main" id="{141F9F0C-C177-4FC9-8363-77AA306E24B1}"/>
                  </a:ext>
                </a:extLst>
              </p:cNvPr>
              <p:cNvPicPr/>
              <p:nvPr/>
            </p:nvPicPr>
            <p:blipFill>
              <a:blip r:embed="rId6"/>
              <a:stretch>
                <a:fillRect/>
              </a:stretch>
            </p:blipFill>
            <p:spPr>
              <a:xfrm>
                <a:off x="2045160" y="1168920"/>
                <a:ext cx="3616560" cy="451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24ED2FD-5482-49CB-9B4D-2EFE8FDF3FB7}"/>
                  </a:ext>
                </a:extLst>
              </p14:cNvPr>
              <p14:cNvContentPartPr/>
              <p14:nvPr/>
            </p14:nvContentPartPr>
            <p14:xfrm>
              <a:off x="2855880" y="3353040"/>
              <a:ext cx="1311480" cy="2310480"/>
            </p14:xfrm>
          </p:contentPart>
        </mc:Choice>
        <mc:Fallback xmlns="">
          <p:pic>
            <p:nvPicPr>
              <p:cNvPr id="6" name="Ink 5">
                <a:extLst>
                  <a:ext uri="{FF2B5EF4-FFF2-40B4-BE49-F238E27FC236}">
                    <a16:creationId xmlns:a16="http://schemas.microsoft.com/office/drawing/2014/main" id="{224ED2FD-5482-49CB-9B4D-2EFE8FDF3FB7}"/>
                  </a:ext>
                </a:extLst>
              </p:cNvPr>
              <p:cNvPicPr/>
              <p:nvPr/>
            </p:nvPicPr>
            <p:blipFill>
              <a:blip r:embed="rId8"/>
              <a:stretch>
                <a:fillRect/>
              </a:stretch>
            </p:blipFill>
            <p:spPr>
              <a:xfrm>
                <a:off x="2846520" y="3343680"/>
                <a:ext cx="1330200" cy="2329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833B684-61E7-45B8-A4B2-46ADEE0CCDFD}"/>
                  </a:ext>
                </a:extLst>
              </p14:cNvPr>
              <p14:cNvContentPartPr/>
              <p14:nvPr/>
            </p14:nvContentPartPr>
            <p14:xfrm>
              <a:off x="2896200" y="3279600"/>
              <a:ext cx="5527440" cy="2555640"/>
            </p14:xfrm>
          </p:contentPart>
        </mc:Choice>
        <mc:Fallback xmlns="">
          <p:pic>
            <p:nvPicPr>
              <p:cNvPr id="7" name="Ink 6">
                <a:extLst>
                  <a:ext uri="{FF2B5EF4-FFF2-40B4-BE49-F238E27FC236}">
                    <a16:creationId xmlns:a16="http://schemas.microsoft.com/office/drawing/2014/main" id="{D833B684-61E7-45B8-A4B2-46ADEE0CCDFD}"/>
                  </a:ext>
                </a:extLst>
              </p:cNvPr>
              <p:cNvPicPr/>
              <p:nvPr/>
            </p:nvPicPr>
            <p:blipFill>
              <a:blip r:embed="rId10"/>
              <a:stretch>
                <a:fillRect/>
              </a:stretch>
            </p:blipFill>
            <p:spPr>
              <a:xfrm>
                <a:off x="2886840" y="3270240"/>
                <a:ext cx="5546160" cy="2574360"/>
              </a:xfrm>
              <a:prstGeom prst="rect">
                <a:avLst/>
              </a:prstGeom>
            </p:spPr>
          </p:pic>
        </mc:Fallback>
      </mc:AlternateContent>
    </p:spTree>
    <p:extLst>
      <p:ext uri="{BB962C8B-B14F-4D97-AF65-F5344CB8AC3E}">
        <p14:creationId xmlns:p14="http://schemas.microsoft.com/office/powerpoint/2010/main" val="492923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564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6B901-4C77-4810-A40B-C9A15859F465}"/>
              </a:ext>
            </a:extLst>
          </p:cNvPr>
          <p:cNvPicPr>
            <a:picLocks noChangeAspect="1"/>
          </p:cNvPicPr>
          <p:nvPr/>
        </p:nvPicPr>
        <p:blipFill rotWithShape="1">
          <a:blip r:embed="rId2"/>
          <a:srcRect t="42642" r="51667"/>
          <a:stretch/>
        </p:blipFill>
        <p:spPr>
          <a:xfrm>
            <a:off x="2590800" y="76200"/>
            <a:ext cx="4419600" cy="36576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51C9379-43B7-47C9-B977-6A1478C2989D}"/>
                  </a:ext>
                </a:extLst>
              </p14:cNvPr>
              <p14:cNvContentPartPr/>
              <p14:nvPr/>
            </p14:nvContentPartPr>
            <p14:xfrm>
              <a:off x="766000" y="3649040"/>
              <a:ext cx="370800" cy="248400"/>
            </p14:xfrm>
          </p:contentPart>
        </mc:Choice>
        <mc:Fallback xmlns="">
          <p:pic>
            <p:nvPicPr>
              <p:cNvPr id="4" name="Ink 3">
                <a:extLst>
                  <a:ext uri="{FF2B5EF4-FFF2-40B4-BE49-F238E27FC236}">
                    <a16:creationId xmlns:a16="http://schemas.microsoft.com/office/drawing/2014/main" id="{B51C9379-43B7-47C9-B977-6A1478C2989D}"/>
                  </a:ext>
                </a:extLst>
              </p:cNvPr>
              <p:cNvPicPr/>
              <p:nvPr/>
            </p:nvPicPr>
            <p:blipFill>
              <a:blip r:embed="rId4"/>
              <a:stretch>
                <a:fillRect/>
              </a:stretch>
            </p:blipFill>
            <p:spPr>
              <a:xfrm>
                <a:off x="757360" y="3640400"/>
                <a:ext cx="388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E1D562C-150B-4B3E-969B-C4C171794787}"/>
                  </a:ext>
                </a:extLst>
              </p14:cNvPr>
              <p14:cNvContentPartPr/>
              <p14:nvPr/>
            </p14:nvContentPartPr>
            <p14:xfrm>
              <a:off x="366840" y="1120320"/>
              <a:ext cx="7012440" cy="5607360"/>
            </p14:xfrm>
          </p:contentPart>
        </mc:Choice>
        <mc:Fallback xmlns="">
          <p:pic>
            <p:nvPicPr>
              <p:cNvPr id="5" name="Ink 4">
                <a:extLst>
                  <a:ext uri="{FF2B5EF4-FFF2-40B4-BE49-F238E27FC236}">
                    <a16:creationId xmlns:a16="http://schemas.microsoft.com/office/drawing/2014/main" id="{0E1D562C-150B-4B3E-969B-C4C171794787}"/>
                  </a:ext>
                </a:extLst>
              </p:cNvPr>
              <p:cNvPicPr/>
              <p:nvPr/>
            </p:nvPicPr>
            <p:blipFill>
              <a:blip r:embed="rId6"/>
              <a:stretch>
                <a:fillRect/>
              </a:stretch>
            </p:blipFill>
            <p:spPr>
              <a:xfrm>
                <a:off x="357480" y="1110960"/>
                <a:ext cx="7031160" cy="562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D63CBEC-1351-4BD7-BB2E-84940634125D}"/>
                  </a:ext>
                </a:extLst>
              </p14:cNvPr>
              <p14:cNvContentPartPr/>
              <p14:nvPr/>
            </p14:nvContentPartPr>
            <p14:xfrm>
              <a:off x="2956680" y="2372040"/>
              <a:ext cx="3836160" cy="889920"/>
            </p14:xfrm>
          </p:contentPart>
        </mc:Choice>
        <mc:Fallback xmlns="">
          <p:pic>
            <p:nvPicPr>
              <p:cNvPr id="6" name="Ink 5">
                <a:extLst>
                  <a:ext uri="{FF2B5EF4-FFF2-40B4-BE49-F238E27FC236}">
                    <a16:creationId xmlns:a16="http://schemas.microsoft.com/office/drawing/2014/main" id="{6D63CBEC-1351-4BD7-BB2E-84940634125D}"/>
                  </a:ext>
                </a:extLst>
              </p:cNvPr>
              <p:cNvPicPr/>
              <p:nvPr/>
            </p:nvPicPr>
            <p:blipFill>
              <a:blip r:embed="rId8"/>
              <a:stretch>
                <a:fillRect/>
              </a:stretch>
            </p:blipFill>
            <p:spPr>
              <a:xfrm>
                <a:off x="2947320" y="2362680"/>
                <a:ext cx="3854880" cy="908640"/>
              </a:xfrm>
              <a:prstGeom prst="rect">
                <a:avLst/>
              </a:prstGeom>
            </p:spPr>
          </p:pic>
        </mc:Fallback>
      </mc:AlternateContent>
    </p:spTree>
    <p:extLst>
      <p:ext uri="{BB962C8B-B14F-4D97-AF65-F5344CB8AC3E}">
        <p14:creationId xmlns:p14="http://schemas.microsoft.com/office/powerpoint/2010/main" val="3468751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Case-Study Data</a:t>
            </a:r>
          </a:p>
        </p:txBody>
      </p:sp>
      <p:sp>
        <p:nvSpPr>
          <p:cNvPr id="3" name="Content Placeholder 2"/>
          <p:cNvSpPr>
            <a:spLocks noGrp="1"/>
          </p:cNvSpPr>
          <p:nvPr>
            <p:ph idx="1"/>
          </p:nvPr>
        </p:nvSpPr>
        <p:spPr/>
        <p:txBody>
          <a:bodyPr/>
          <a:lstStyle/>
          <a:p>
            <a:pPr marL="0" indent="0">
              <a:buNone/>
            </a:pPr>
            <a:r>
              <a:rPr lang="en-IN" dirty="0"/>
              <a:t>We are provided a sample of 1000 customers. </a:t>
            </a:r>
          </a:p>
          <a:p>
            <a:pPr marL="0" indent="0">
              <a:buNone/>
            </a:pPr>
            <a:r>
              <a:rPr lang="en-IN" dirty="0"/>
              <a:t>We need to predict the probability whether a </a:t>
            </a:r>
            <a:r>
              <a:rPr lang="en-IN" b="1" dirty="0"/>
              <a:t>customer of a Particular Age </a:t>
            </a:r>
            <a:r>
              <a:rPr lang="en-IN" dirty="0"/>
              <a:t>will buy (y) a </a:t>
            </a:r>
            <a:r>
              <a:rPr lang="en-IN" dirty="0">
                <a:solidFill>
                  <a:srgbClr val="FF0000"/>
                </a:solidFill>
              </a:rPr>
              <a:t>sim card or</a:t>
            </a:r>
          </a:p>
          <a:p>
            <a:pPr marL="0" indent="0">
              <a:buNone/>
            </a:pPr>
            <a:r>
              <a:rPr lang="en-IN" dirty="0">
                <a:solidFill>
                  <a:srgbClr val="FF0000"/>
                </a:solidFill>
              </a:rPr>
              <a:t>not. </a:t>
            </a:r>
          </a:p>
          <a:p>
            <a:pPr marL="0" indent="0">
              <a:buNone/>
            </a:pPr>
            <a:r>
              <a:rPr lang="en-IN" dirty="0"/>
              <a:t>As we’ve a categorical outcome variable, we’ll use logistic regression.</a:t>
            </a:r>
          </a:p>
        </p:txBody>
      </p:sp>
    </p:spTree>
    <p:extLst>
      <p:ext uri="{BB962C8B-B14F-4D97-AF65-F5344CB8AC3E}">
        <p14:creationId xmlns:p14="http://schemas.microsoft.com/office/powerpoint/2010/main" val="944088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to Logistic – (a)</a:t>
            </a:r>
          </a:p>
        </p:txBody>
      </p:sp>
      <p:sp>
        <p:nvSpPr>
          <p:cNvPr id="3" name="Content Placeholder 2"/>
          <p:cNvSpPr>
            <a:spLocks noGrp="1"/>
          </p:cNvSpPr>
          <p:nvPr>
            <p:ph idx="1"/>
          </p:nvPr>
        </p:nvSpPr>
        <p:spPr/>
        <p:txBody>
          <a:bodyPr/>
          <a:lstStyle/>
          <a:p>
            <a:r>
              <a:rPr lang="en-IN" dirty="0"/>
              <a:t>To start with logistic regression, first write the simple linear regression equation with dependent variable enclosed in a link function: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14800"/>
            <a:ext cx="8615038" cy="1825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92FE8224-F7CD-46ED-9379-8377BA33258F}"/>
              </a:ext>
            </a:extLst>
          </p:cNvPr>
          <p:cNvSpPr txBox="1"/>
          <p:nvPr/>
        </p:nvSpPr>
        <p:spPr>
          <a:xfrm>
            <a:off x="1143000" y="4114800"/>
            <a:ext cx="1988045" cy="369332"/>
          </a:xfrm>
          <a:prstGeom prst="rect">
            <a:avLst/>
          </a:prstGeom>
          <a:noFill/>
        </p:spPr>
        <p:txBody>
          <a:bodyPr wrap="none" rtlCol="0">
            <a:spAutoFit/>
          </a:bodyPr>
          <a:lstStyle/>
          <a:p>
            <a:r>
              <a:rPr lang="en-IN" dirty="0"/>
              <a:t>Y   =       c        + m X</a:t>
            </a:r>
          </a:p>
        </p:txBody>
      </p:sp>
    </p:spTree>
    <p:extLst>
      <p:ext uri="{BB962C8B-B14F-4D97-AF65-F5344CB8AC3E}">
        <p14:creationId xmlns:p14="http://schemas.microsoft.com/office/powerpoint/2010/main" val="372613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69" t="23611" r="46004" b="13369"/>
          <a:stretch/>
        </p:blipFill>
        <p:spPr bwMode="auto">
          <a:xfrm>
            <a:off x="2286000" y="1714500"/>
            <a:ext cx="473946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H="1">
            <a:off x="2755900" y="5257800"/>
            <a:ext cx="609600" cy="50437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019800" y="2667000"/>
            <a:ext cx="1005660" cy="369332"/>
          </a:xfrm>
          <a:prstGeom prst="rect">
            <a:avLst/>
          </a:prstGeom>
          <a:noFill/>
        </p:spPr>
        <p:txBody>
          <a:bodyPr wrap="none" rtlCol="0">
            <a:spAutoFit/>
          </a:bodyPr>
          <a:lstStyle/>
          <a:p>
            <a:r>
              <a:rPr lang="en-IN" dirty="0"/>
              <a:t>+ infinity</a:t>
            </a:r>
          </a:p>
        </p:txBody>
      </p:sp>
      <p:sp>
        <p:nvSpPr>
          <p:cNvPr id="8" name="TextBox 7"/>
          <p:cNvSpPr txBox="1"/>
          <p:nvPr/>
        </p:nvSpPr>
        <p:spPr>
          <a:xfrm>
            <a:off x="2545170" y="5762171"/>
            <a:ext cx="1013675" cy="369332"/>
          </a:xfrm>
          <a:prstGeom prst="rect">
            <a:avLst/>
          </a:prstGeom>
          <a:noFill/>
        </p:spPr>
        <p:txBody>
          <a:bodyPr wrap="none" rtlCol="0">
            <a:spAutoFit/>
          </a:bodyPr>
          <a:lstStyle/>
          <a:p>
            <a:r>
              <a:rPr lang="en-IN" dirty="0"/>
              <a:t>-  infinity</a:t>
            </a:r>
          </a:p>
        </p:txBody>
      </p:sp>
    </p:spTree>
    <p:extLst>
      <p:ext uri="{BB962C8B-B14F-4D97-AF65-F5344CB8AC3E}">
        <p14:creationId xmlns:p14="http://schemas.microsoft.com/office/powerpoint/2010/main" val="731921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69" t="23611" r="46004" b="13369"/>
          <a:stretch/>
        </p:blipFill>
        <p:spPr bwMode="auto">
          <a:xfrm>
            <a:off x="2286000" y="1714500"/>
            <a:ext cx="473946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H="1">
            <a:off x="2755900" y="5257800"/>
            <a:ext cx="609600" cy="50437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019800" y="2667000"/>
            <a:ext cx="1005660" cy="369332"/>
          </a:xfrm>
          <a:prstGeom prst="rect">
            <a:avLst/>
          </a:prstGeom>
          <a:noFill/>
        </p:spPr>
        <p:txBody>
          <a:bodyPr wrap="none" rtlCol="0">
            <a:spAutoFit/>
          </a:bodyPr>
          <a:lstStyle/>
          <a:p>
            <a:r>
              <a:rPr lang="en-IN" dirty="0"/>
              <a:t>+ infinity</a:t>
            </a:r>
          </a:p>
        </p:txBody>
      </p:sp>
      <p:sp>
        <p:nvSpPr>
          <p:cNvPr id="8" name="TextBox 7"/>
          <p:cNvSpPr txBox="1"/>
          <p:nvPr/>
        </p:nvSpPr>
        <p:spPr>
          <a:xfrm>
            <a:off x="2545170" y="5762171"/>
            <a:ext cx="1013675" cy="369332"/>
          </a:xfrm>
          <a:prstGeom prst="rect">
            <a:avLst/>
          </a:prstGeom>
          <a:noFill/>
        </p:spPr>
        <p:txBody>
          <a:bodyPr wrap="none" rtlCol="0">
            <a:spAutoFit/>
          </a:bodyPr>
          <a:lstStyle/>
          <a:p>
            <a:r>
              <a:rPr lang="en-IN" dirty="0"/>
              <a:t>-  infinity</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F0E8857-AA89-4385-A5C2-A69A6D727817}"/>
                  </a:ext>
                </a:extLst>
              </p14:cNvPr>
              <p14:cNvContentPartPr/>
              <p14:nvPr/>
            </p14:nvContentPartPr>
            <p14:xfrm>
              <a:off x="440640" y="1022760"/>
              <a:ext cx="5846040" cy="5055120"/>
            </p14:xfrm>
          </p:contentPart>
        </mc:Choice>
        <mc:Fallback xmlns="">
          <p:pic>
            <p:nvPicPr>
              <p:cNvPr id="3" name="Ink 2">
                <a:extLst>
                  <a:ext uri="{FF2B5EF4-FFF2-40B4-BE49-F238E27FC236}">
                    <a16:creationId xmlns:a16="http://schemas.microsoft.com/office/drawing/2014/main" id="{2F0E8857-AA89-4385-A5C2-A69A6D727817}"/>
                  </a:ext>
                </a:extLst>
              </p:cNvPr>
              <p:cNvPicPr/>
              <p:nvPr/>
            </p:nvPicPr>
            <p:blipFill>
              <a:blip r:embed="rId4"/>
              <a:stretch>
                <a:fillRect/>
              </a:stretch>
            </p:blipFill>
            <p:spPr>
              <a:xfrm>
                <a:off x="431280" y="1013400"/>
                <a:ext cx="5864760" cy="5073840"/>
              </a:xfrm>
              <a:prstGeom prst="rect">
                <a:avLst/>
              </a:prstGeom>
            </p:spPr>
          </p:pic>
        </mc:Fallback>
      </mc:AlternateContent>
    </p:spTree>
    <p:extLst>
      <p:ext uri="{BB962C8B-B14F-4D97-AF65-F5344CB8AC3E}">
        <p14:creationId xmlns:p14="http://schemas.microsoft.com/office/powerpoint/2010/main" val="3713920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E0E3178-5218-4A97-AFEE-8302E2A08444}"/>
                  </a:ext>
                </a:extLst>
              </p14:cNvPr>
              <p14:cNvContentPartPr/>
              <p14:nvPr/>
            </p14:nvContentPartPr>
            <p14:xfrm>
              <a:off x="96480" y="2880"/>
              <a:ext cx="8912520" cy="6480720"/>
            </p14:xfrm>
          </p:contentPart>
        </mc:Choice>
        <mc:Fallback xmlns="">
          <p:pic>
            <p:nvPicPr>
              <p:cNvPr id="4" name="Ink 3">
                <a:extLst>
                  <a:ext uri="{FF2B5EF4-FFF2-40B4-BE49-F238E27FC236}">
                    <a16:creationId xmlns:a16="http://schemas.microsoft.com/office/drawing/2014/main" id="{AE0E3178-5218-4A97-AFEE-8302E2A08444}"/>
                  </a:ext>
                </a:extLst>
              </p:cNvPr>
              <p:cNvPicPr/>
              <p:nvPr/>
            </p:nvPicPr>
            <p:blipFill>
              <a:blip r:embed="rId3"/>
              <a:stretch>
                <a:fillRect/>
              </a:stretch>
            </p:blipFill>
            <p:spPr>
              <a:xfrm>
                <a:off x="87120" y="-6480"/>
                <a:ext cx="8931240" cy="6499440"/>
              </a:xfrm>
              <a:prstGeom prst="rect">
                <a:avLst/>
              </a:prstGeom>
            </p:spPr>
          </p:pic>
        </mc:Fallback>
      </mc:AlternateContent>
    </p:spTree>
    <p:extLst>
      <p:ext uri="{BB962C8B-B14F-4D97-AF65-F5344CB8AC3E}">
        <p14:creationId xmlns:p14="http://schemas.microsoft.com/office/powerpoint/2010/main" val="2863859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Linear regression equation:    </a:t>
            </a:r>
            <a:r>
              <a:rPr lang="en-IN" sz="3200" b="1" dirty="0"/>
              <a:t>y = </a:t>
            </a:r>
            <a:r>
              <a:rPr lang="el-GR" sz="3200" b="1" dirty="0"/>
              <a:t>β0 + β1</a:t>
            </a:r>
            <a:r>
              <a:rPr lang="en-IN" sz="3200" b="1" dirty="0"/>
              <a:t>X1 + </a:t>
            </a:r>
            <a:r>
              <a:rPr lang="el-GR" sz="3200" b="1" dirty="0"/>
              <a:t>β2</a:t>
            </a:r>
            <a:r>
              <a:rPr lang="en-IN" sz="3200" b="1" dirty="0"/>
              <a:t>X2 …. + </a:t>
            </a:r>
            <a:r>
              <a:rPr lang="el-GR" sz="3200" b="1" dirty="0"/>
              <a:t>β</a:t>
            </a:r>
            <a:r>
              <a:rPr lang="en-IN" sz="3200" b="1" dirty="0" err="1"/>
              <a:t>nXn</a:t>
            </a:r>
            <a:endParaRPr lang="en-IN" sz="3200"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41" y="1600200"/>
            <a:ext cx="788131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874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Linear regression equation:    </a:t>
            </a:r>
            <a:r>
              <a:rPr lang="en-IN" sz="3200" b="1" dirty="0"/>
              <a:t>y = </a:t>
            </a:r>
            <a:r>
              <a:rPr lang="el-GR" sz="3200" b="1" dirty="0"/>
              <a:t>β0 + β1</a:t>
            </a:r>
            <a:r>
              <a:rPr lang="en-IN" sz="3200" b="1" dirty="0"/>
              <a:t>X1 + </a:t>
            </a:r>
            <a:r>
              <a:rPr lang="el-GR" sz="3200" b="1" dirty="0"/>
              <a:t>β2</a:t>
            </a:r>
            <a:r>
              <a:rPr lang="en-IN" sz="3200" b="1" dirty="0"/>
              <a:t>X2 …. + </a:t>
            </a:r>
            <a:r>
              <a:rPr lang="el-GR" sz="3200" b="1" dirty="0"/>
              <a:t>β</a:t>
            </a:r>
            <a:r>
              <a:rPr lang="en-IN" sz="3200" b="1" dirty="0" err="1"/>
              <a:t>nXn</a:t>
            </a:r>
            <a:endParaRPr lang="en-IN" sz="3200"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341" y="1600200"/>
            <a:ext cx="788131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D291CA9-E210-41DB-81D2-B12C341DE960}"/>
                  </a:ext>
                </a:extLst>
              </p14:cNvPr>
              <p14:cNvContentPartPr/>
              <p14:nvPr/>
            </p14:nvContentPartPr>
            <p14:xfrm>
              <a:off x="1048680" y="2851920"/>
              <a:ext cx="3539160" cy="2596320"/>
            </p14:xfrm>
          </p:contentPart>
        </mc:Choice>
        <mc:Fallback xmlns="">
          <p:pic>
            <p:nvPicPr>
              <p:cNvPr id="3" name="Ink 2">
                <a:extLst>
                  <a:ext uri="{FF2B5EF4-FFF2-40B4-BE49-F238E27FC236}">
                    <a16:creationId xmlns:a16="http://schemas.microsoft.com/office/drawing/2014/main" id="{ED291CA9-E210-41DB-81D2-B12C341DE960}"/>
                  </a:ext>
                </a:extLst>
              </p:cNvPr>
              <p:cNvPicPr/>
              <p:nvPr/>
            </p:nvPicPr>
            <p:blipFill>
              <a:blip r:embed="rId4"/>
              <a:stretch>
                <a:fillRect/>
              </a:stretch>
            </p:blipFill>
            <p:spPr>
              <a:xfrm>
                <a:off x="1039320" y="2842560"/>
                <a:ext cx="3557880" cy="2615040"/>
              </a:xfrm>
              <a:prstGeom prst="rect">
                <a:avLst/>
              </a:prstGeom>
            </p:spPr>
          </p:pic>
        </mc:Fallback>
      </mc:AlternateContent>
    </p:spTree>
    <p:extLst>
      <p:ext uri="{BB962C8B-B14F-4D97-AF65-F5344CB8AC3E}">
        <p14:creationId xmlns:p14="http://schemas.microsoft.com/office/powerpoint/2010/main" val="3032025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Value of Y – between 0 and 1</a:t>
            </a:r>
          </a:p>
        </p:txBody>
      </p:sp>
      <p:pic>
        <p:nvPicPr>
          <p:cNvPr id="20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8229600" cy="447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508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get the value of 0 and 1</a:t>
            </a:r>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4707" y="1600200"/>
            <a:ext cx="473458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7453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to get the value of 0 and 1</a:t>
            </a:r>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4707" y="1600200"/>
            <a:ext cx="473458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809323E-A49A-4DD0-9C3A-16641B8BDF4C}"/>
                  </a:ext>
                </a:extLst>
              </p14:cNvPr>
              <p14:cNvContentPartPr/>
              <p14:nvPr/>
            </p14:nvContentPartPr>
            <p14:xfrm>
              <a:off x="2648880" y="3208680"/>
              <a:ext cx="3746880" cy="1555920"/>
            </p14:xfrm>
          </p:contentPart>
        </mc:Choice>
        <mc:Fallback xmlns="">
          <p:pic>
            <p:nvPicPr>
              <p:cNvPr id="3" name="Ink 2">
                <a:extLst>
                  <a:ext uri="{FF2B5EF4-FFF2-40B4-BE49-F238E27FC236}">
                    <a16:creationId xmlns:a16="http://schemas.microsoft.com/office/drawing/2014/main" id="{1809323E-A49A-4DD0-9C3A-16641B8BDF4C}"/>
                  </a:ext>
                </a:extLst>
              </p:cNvPr>
              <p:cNvPicPr/>
              <p:nvPr/>
            </p:nvPicPr>
            <p:blipFill>
              <a:blip r:embed="rId4"/>
              <a:stretch>
                <a:fillRect/>
              </a:stretch>
            </p:blipFill>
            <p:spPr>
              <a:xfrm>
                <a:off x="2639520" y="3199320"/>
                <a:ext cx="3765600" cy="1574640"/>
              </a:xfrm>
              <a:prstGeom prst="rect">
                <a:avLst/>
              </a:prstGeom>
            </p:spPr>
          </p:pic>
        </mc:Fallback>
      </mc:AlternateContent>
    </p:spTree>
    <p:extLst>
      <p:ext uri="{BB962C8B-B14F-4D97-AF65-F5344CB8AC3E}">
        <p14:creationId xmlns:p14="http://schemas.microsoft.com/office/powerpoint/2010/main" val="3878826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How to get the value of 0 and 1?</a:t>
            </a:r>
            <a:br>
              <a:rPr lang="en-IN" sz="3200" dirty="0"/>
            </a:br>
            <a:r>
              <a:rPr lang="en-IN" sz="3200" dirty="0"/>
              <a:t>Use Sigmoid</a:t>
            </a:r>
          </a:p>
        </p:txBody>
      </p:sp>
      <p:sp>
        <p:nvSpPr>
          <p:cNvPr id="3" name="Content Placeholder 2"/>
          <p:cNvSpPr>
            <a:spLocks noGrp="1"/>
          </p:cNvSpPr>
          <p:nvPr>
            <p:ph idx="1"/>
          </p:nvPr>
        </p:nvSpPr>
        <p:spPr/>
        <p:txBody>
          <a:bodyPr>
            <a:normAutofit/>
          </a:bodyPr>
          <a:lstStyle/>
          <a:p>
            <a:r>
              <a:rPr lang="en-IN" dirty="0"/>
              <a:t>We Apply sigmoid function on the linear regression equation to get the S-curve so that it lies between 0 and 1</a:t>
            </a:r>
          </a:p>
          <a:p>
            <a:endParaRPr lang="en-IN" dirty="0"/>
          </a:p>
          <a:p>
            <a:pPr marL="0" indent="0">
              <a:buNone/>
            </a:pPr>
            <a:r>
              <a:rPr lang="en-IN" b="1" dirty="0"/>
              <a:t>Sigmoid function:</a:t>
            </a:r>
            <a:r>
              <a:rPr lang="en-IN" b="1" i="1" dirty="0"/>
              <a:t>    p =</a:t>
            </a:r>
            <a:r>
              <a:rPr lang="en-IN" b="1" dirty="0"/>
              <a:t> 1 / 1 + e</a:t>
            </a:r>
            <a:r>
              <a:rPr lang="en-IN" b="1" baseline="30000" dirty="0"/>
              <a:t>-y</a:t>
            </a:r>
          </a:p>
          <a:p>
            <a:r>
              <a:rPr lang="en-IN" dirty="0"/>
              <a:t>A sigmoid function is a mathematical function/equation having a characteristic "S"-shaped curve or sigmoid curve. </a:t>
            </a:r>
          </a:p>
          <a:p>
            <a:endParaRPr lang="en-IN" dirty="0"/>
          </a:p>
        </p:txBody>
      </p:sp>
    </p:spTree>
    <p:extLst>
      <p:ext uri="{BB962C8B-B14F-4D97-AF65-F5344CB8AC3E}">
        <p14:creationId xmlns:p14="http://schemas.microsoft.com/office/powerpoint/2010/main" val="1509339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How to get the value of 0 and 1?</a:t>
            </a:r>
            <a:br>
              <a:rPr lang="en-IN" sz="3200" dirty="0"/>
            </a:br>
            <a:r>
              <a:rPr lang="en-IN" sz="3200" dirty="0"/>
              <a:t>Use Sigmoid</a:t>
            </a:r>
          </a:p>
        </p:txBody>
      </p:sp>
      <p:sp>
        <p:nvSpPr>
          <p:cNvPr id="3" name="Content Placeholder 2"/>
          <p:cNvSpPr>
            <a:spLocks noGrp="1"/>
          </p:cNvSpPr>
          <p:nvPr>
            <p:ph idx="1"/>
          </p:nvPr>
        </p:nvSpPr>
        <p:spPr/>
        <p:txBody>
          <a:bodyPr>
            <a:normAutofit/>
          </a:bodyPr>
          <a:lstStyle/>
          <a:p>
            <a:r>
              <a:rPr lang="en-IN" dirty="0"/>
              <a:t>We Apply sigmoid function on the linear regression equation to get the S-curve so that it lies between 0 and 1</a:t>
            </a:r>
          </a:p>
          <a:p>
            <a:endParaRPr lang="en-IN" dirty="0"/>
          </a:p>
          <a:p>
            <a:pPr marL="0" indent="0">
              <a:buNone/>
            </a:pPr>
            <a:r>
              <a:rPr lang="en-IN" b="1" dirty="0"/>
              <a:t>Sigmoid function:</a:t>
            </a:r>
            <a:r>
              <a:rPr lang="en-IN" b="1" i="1" dirty="0"/>
              <a:t>    p =</a:t>
            </a:r>
            <a:r>
              <a:rPr lang="en-IN" b="1" dirty="0"/>
              <a:t> 1 / 1 + e</a:t>
            </a:r>
            <a:r>
              <a:rPr lang="en-IN" b="1" baseline="30000" dirty="0"/>
              <a:t>-y</a:t>
            </a:r>
          </a:p>
          <a:p>
            <a:r>
              <a:rPr lang="en-IN" dirty="0"/>
              <a:t>A sigmoid function is a mathematical function/equation having a characteristic "S"-shaped curve or sigmoid curve. </a:t>
            </a: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DF25B72-242C-4474-82F7-C4139A8E0E71}"/>
                  </a:ext>
                </a:extLst>
              </p14:cNvPr>
              <p14:cNvContentPartPr/>
              <p14:nvPr/>
            </p14:nvContentPartPr>
            <p14:xfrm>
              <a:off x="3447720" y="3103920"/>
              <a:ext cx="2287440" cy="1283760"/>
            </p14:xfrm>
          </p:contentPart>
        </mc:Choice>
        <mc:Fallback xmlns="">
          <p:pic>
            <p:nvPicPr>
              <p:cNvPr id="4" name="Ink 3">
                <a:extLst>
                  <a:ext uri="{FF2B5EF4-FFF2-40B4-BE49-F238E27FC236}">
                    <a16:creationId xmlns:a16="http://schemas.microsoft.com/office/drawing/2014/main" id="{1DF25B72-242C-4474-82F7-C4139A8E0E71}"/>
                  </a:ext>
                </a:extLst>
              </p:cNvPr>
              <p:cNvPicPr/>
              <p:nvPr/>
            </p:nvPicPr>
            <p:blipFill>
              <a:blip r:embed="rId3"/>
              <a:stretch>
                <a:fillRect/>
              </a:stretch>
            </p:blipFill>
            <p:spPr>
              <a:xfrm>
                <a:off x="3438360" y="3094560"/>
                <a:ext cx="2306160" cy="1302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D97C287-56C7-4E3E-B039-F2E7A514175E}"/>
                  </a:ext>
                </a:extLst>
              </p14:cNvPr>
              <p14:cNvContentPartPr/>
              <p14:nvPr/>
            </p14:nvContentPartPr>
            <p14:xfrm>
              <a:off x="3135600" y="2459520"/>
              <a:ext cx="5015160" cy="3564000"/>
            </p14:xfrm>
          </p:contentPart>
        </mc:Choice>
        <mc:Fallback xmlns="">
          <p:pic>
            <p:nvPicPr>
              <p:cNvPr id="5" name="Ink 4">
                <a:extLst>
                  <a:ext uri="{FF2B5EF4-FFF2-40B4-BE49-F238E27FC236}">
                    <a16:creationId xmlns:a16="http://schemas.microsoft.com/office/drawing/2014/main" id="{BD97C287-56C7-4E3E-B039-F2E7A514175E}"/>
                  </a:ext>
                </a:extLst>
              </p:cNvPr>
              <p:cNvPicPr/>
              <p:nvPr/>
            </p:nvPicPr>
            <p:blipFill>
              <a:blip r:embed="rId5"/>
              <a:stretch>
                <a:fillRect/>
              </a:stretch>
            </p:blipFill>
            <p:spPr>
              <a:xfrm>
                <a:off x="3126240" y="2450160"/>
                <a:ext cx="5033880" cy="3582720"/>
              </a:xfrm>
              <a:prstGeom prst="rect">
                <a:avLst/>
              </a:prstGeom>
            </p:spPr>
          </p:pic>
        </mc:Fallback>
      </mc:AlternateContent>
    </p:spTree>
    <p:extLst>
      <p:ext uri="{BB962C8B-B14F-4D97-AF65-F5344CB8AC3E}">
        <p14:creationId xmlns:p14="http://schemas.microsoft.com/office/powerpoint/2010/main" val="2583391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How to get the value of 0 and 1?</a:t>
            </a:r>
            <a:br>
              <a:rPr lang="en-IN" sz="3200" dirty="0"/>
            </a:br>
            <a:r>
              <a:rPr lang="en-IN" sz="3200" dirty="0"/>
              <a:t>Use Sigmoid</a:t>
            </a:r>
          </a:p>
        </p:txBody>
      </p:sp>
      <p:sp>
        <p:nvSpPr>
          <p:cNvPr id="3" name="Content Placeholder 2"/>
          <p:cNvSpPr>
            <a:spLocks noGrp="1"/>
          </p:cNvSpPr>
          <p:nvPr>
            <p:ph idx="1"/>
          </p:nvPr>
        </p:nvSpPr>
        <p:spPr/>
        <p:txBody>
          <a:bodyPr>
            <a:normAutofit/>
          </a:bodyPr>
          <a:lstStyle/>
          <a:p>
            <a:r>
              <a:rPr lang="en-IN" dirty="0"/>
              <a:t>We Apply sigmoid function on the linear regression equation to get the S-curve so that it lies between 0 and 1</a:t>
            </a:r>
          </a:p>
          <a:p>
            <a:endParaRPr lang="en-IN" dirty="0"/>
          </a:p>
          <a:p>
            <a:pPr marL="0" indent="0">
              <a:buNone/>
            </a:pPr>
            <a:r>
              <a:rPr lang="en-IN" b="1" dirty="0"/>
              <a:t>Sigmoid function:</a:t>
            </a:r>
            <a:r>
              <a:rPr lang="en-IN" b="1" i="1" dirty="0"/>
              <a:t>    p =</a:t>
            </a:r>
            <a:r>
              <a:rPr lang="en-IN" b="1" dirty="0"/>
              <a:t> 1 / 1 + e</a:t>
            </a:r>
            <a:r>
              <a:rPr lang="en-IN" b="1" baseline="30000" dirty="0"/>
              <a:t>-y</a:t>
            </a:r>
          </a:p>
          <a:p>
            <a:r>
              <a:rPr lang="en-IN" dirty="0"/>
              <a:t>A sigmoid function is a mathematical function/equation having a characteristic "S"-shaped curve or sigmoid curve. </a:t>
            </a:r>
          </a:p>
          <a:p>
            <a:endParaRPr lang="en-IN" dirty="0"/>
          </a:p>
        </p:txBody>
      </p:sp>
    </p:spTree>
    <p:extLst>
      <p:ext uri="{BB962C8B-B14F-4D97-AF65-F5344CB8AC3E}">
        <p14:creationId xmlns:p14="http://schemas.microsoft.com/office/powerpoint/2010/main" val="1202700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Convert Linear to Logistics</a:t>
            </a:r>
          </a:p>
        </p:txBody>
      </p:sp>
      <p:sp>
        <p:nvSpPr>
          <p:cNvPr id="3" name="Content Placeholder 2"/>
          <p:cNvSpPr>
            <a:spLocks noGrp="1"/>
          </p:cNvSpPr>
          <p:nvPr>
            <p:ph idx="1"/>
          </p:nvPr>
        </p:nvSpPr>
        <p:spPr/>
        <p:txBody>
          <a:bodyPr/>
          <a:lstStyle/>
          <a:p>
            <a:r>
              <a:rPr lang="en-IN" dirty="0"/>
              <a:t>Linear regression equation:    </a:t>
            </a:r>
            <a:r>
              <a:rPr lang="en-IN" b="1" dirty="0"/>
              <a:t>y = </a:t>
            </a:r>
            <a:r>
              <a:rPr lang="el-GR" b="1" dirty="0"/>
              <a:t>β0 + β1</a:t>
            </a:r>
            <a:r>
              <a:rPr lang="en-IN" b="1" dirty="0"/>
              <a:t>X1 + </a:t>
            </a:r>
            <a:r>
              <a:rPr lang="el-GR" b="1" dirty="0"/>
              <a:t>β2</a:t>
            </a:r>
            <a:r>
              <a:rPr lang="en-IN" b="1" dirty="0"/>
              <a:t>X2 …. + </a:t>
            </a:r>
            <a:r>
              <a:rPr lang="el-GR" b="1" dirty="0"/>
              <a:t>β</a:t>
            </a:r>
            <a:r>
              <a:rPr lang="en-IN" b="1" dirty="0" err="1"/>
              <a:t>nXn</a:t>
            </a:r>
            <a:endParaRPr lang="en-IN" dirty="0"/>
          </a:p>
          <a:p>
            <a:r>
              <a:rPr lang="en-IN" dirty="0"/>
              <a:t>Sigmoid function:</a:t>
            </a:r>
            <a:r>
              <a:rPr lang="en-IN" b="1" i="1" dirty="0"/>
              <a:t>    p =</a:t>
            </a:r>
            <a:r>
              <a:rPr lang="en-IN" dirty="0"/>
              <a:t> </a:t>
            </a:r>
            <a:r>
              <a:rPr lang="en-IN" b="1" dirty="0"/>
              <a:t>1 / 1 + e</a:t>
            </a:r>
            <a:r>
              <a:rPr lang="en-IN" b="1" baseline="30000" dirty="0"/>
              <a:t>-y</a:t>
            </a:r>
          </a:p>
          <a:p>
            <a:pPr marL="0" indent="0">
              <a:buNone/>
            </a:pPr>
            <a:r>
              <a:rPr lang="en-IN" dirty="0"/>
              <a:t>	 y is replaced</a:t>
            </a:r>
          </a:p>
          <a:p>
            <a:r>
              <a:rPr lang="en-IN" dirty="0"/>
              <a:t>Logistic Regression equation:  </a:t>
            </a:r>
            <a:r>
              <a:rPr lang="en-IN" b="1" i="1" dirty="0"/>
              <a:t>p =</a:t>
            </a:r>
            <a:r>
              <a:rPr lang="en-IN" dirty="0"/>
              <a:t> </a:t>
            </a:r>
            <a:r>
              <a:rPr lang="en-IN" b="1" dirty="0"/>
              <a:t>1 / 1 + e</a:t>
            </a:r>
            <a:r>
              <a:rPr lang="en-IN" b="1" baseline="30000" dirty="0"/>
              <a:t>-(</a:t>
            </a:r>
            <a:r>
              <a:rPr lang="el-GR" b="1" baseline="30000" dirty="0"/>
              <a:t>β0 + β1</a:t>
            </a:r>
            <a:r>
              <a:rPr lang="en-IN" b="1" baseline="30000" dirty="0"/>
              <a:t>X1 + </a:t>
            </a:r>
            <a:r>
              <a:rPr lang="el-GR" b="1" baseline="30000" dirty="0"/>
              <a:t>β2</a:t>
            </a:r>
            <a:r>
              <a:rPr lang="en-IN" b="1" baseline="30000" dirty="0"/>
              <a:t>X2 …. + </a:t>
            </a:r>
            <a:r>
              <a:rPr lang="el-GR" b="1" baseline="30000" dirty="0"/>
              <a:t>β</a:t>
            </a:r>
            <a:r>
              <a:rPr lang="en-IN" b="1" baseline="30000" dirty="0" err="1"/>
              <a:t>nXn</a:t>
            </a:r>
            <a:r>
              <a:rPr lang="en-IN" b="1" baseline="30000" dirty="0"/>
              <a:t>)</a:t>
            </a:r>
            <a:endParaRPr lang="en-IN"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429000"/>
            <a:ext cx="5048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H="1">
            <a:off x="6248400" y="2133600"/>
            <a:ext cx="152400" cy="609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184900" y="3171825"/>
            <a:ext cx="1447800" cy="7905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782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Convert Linear to Logistics</a:t>
            </a:r>
          </a:p>
        </p:txBody>
      </p:sp>
      <p:sp>
        <p:nvSpPr>
          <p:cNvPr id="3" name="Content Placeholder 2"/>
          <p:cNvSpPr>
            <a:spLocks noGrp="1"/>
          </p:cNvSpPr>
          <p:nvPr>
            <p:ph idx="1"/>
          </p:nvPr>
        </p:nvSpPr>
        <p:spPr/>
        <p:txBody>
          <a:bodyPr/>
          <a:lstStyle/>
          <a:p>
            <a:r>
              <a:rPr lang="en-IN" dirty="0"/>
              <a:t>Linear regression equation:    </a:t>
            </a:r>
            <a:r>
              <a:rPr lang="en-IN" b="1" dirty="0"/>
              <a:t>y = </a:t>
            </a:r>
            <a:r>
              <a:rPr lang="el-GR" b="1" dirty="0"/>
              <a:t>β0 + β1</a:t>
            </a:r>
            <a:r>
              <a:rPr lang="en-IN" b="1" dirty="0"/>
              <a:t>X1 + </a:t>
            </a:r>
            <a:r>
              <a:rPr lang="el-GR" b="1" dirty="0"/>
              <a:t>β2</a:t>
            </a:r>
            <a:r>
              <a:rPr lang="en-IN" b="1" dirty="0"/>
              <a:t>X2 …. + </a:t>
            </a:r>
            <a:r>
              <a:rPr lang="el-GR" b="1" dirty="0"/>
              <a:t>β</a:t>
            </a:r>
            <a:r>
              <a:rPr lang="en-IN" b="1" dirty="0" err="1"/>
              <a:t>nXn</a:t>
            </a:r>
            <a:endParaRPr lang="en-IN" dirty="0"/>
          </a:p>
          <a:p>
            <a:r>
              <a:rPr lang="en-IN" dirty="0"/>
              <a:t>Sigmoid function:</a:t>
            </a:r>
            <a:r>
              <a:rPr lang="en-IN" b="1" i="1" dirty="0"/>
              <a:t>    p =</a:t>
            </a:r>
            <a:r>
              <a:rPr lang="en-IN" dirty="0"/>
              <a:t> </a:t>
            </a:r>
            <a:r>
              <a:rPr lang="en-IN" b="1" dirty="0"/>
              <a:t>1 / 1 + e</a:t>
            </a:r>
            <a:r>
              <a:rPr lang="en-IN" b="1" baseline="30000" dirty="0"/>
              <a:t>-y</a:t>
            </a:r>
          </a:p>
          <a:p>
            <a:pPr marL="0" indent="0">
              <a:buNone/>
            </a:pPr>
            <a:r>
              <a:rPr lang="en-IN" dirty="0"/>
              <a:t>	 y is replaced</a:t>
            </a:r>
          </a:p>
          <a:p>
            <a:r>
              <a:rPr lang="en-IN" dirty="0"/>
              <a:t>Logistic Regression equation:  </a:t>
            </a:r>
            <a:r>
              <a:rPr lang="en-IN" b="1" i="1" dirty="0"/>
              <a:t>p =</a:t>
            </a:r>
            <a:r>
              <a:rPr lang="en-IN" dirty="0"/>
              <a:t> </a:t>
            </a:r>
            <a:r>
              <a:rPr lang="en-IN" b="1" dirty="0"/>
              <a:t>1 / 1 + e</a:t>
            </a:r>
            <a:r>
              <a:rPr lang="en-IN" b="1" baseline="30000" dirty="0"/>
              <a:t>-(</a:t>
            </a:r>
            <a:r>
              <a:rPr lang="el-GR" b="1" baseline="30000" dirty="0"/>
              <a:t>β0 + β1</a:t>
            </a:r>
            <a:r>
              <a:rPr lang="en-IN" b="1" baseline="30000" dirty="0"/>
              <a:t>X1 + </a:t>
            </a:r>
            <a:r>
              <a:rPr lang="el-GR" b="1" baseline="30000" dirty="0"/>
              <a:t>β2</a:t>
            </a:r>
            <a:r>
              <a:rPr lang="en-IN" b="1" baseline="30000" dirty="0"/>
              <a:t>X2 …. + </a:t>
            </a:r>
            <a:r>
              <a:rPr lang="el-GR" b="1" baseline="30000" dirty="0"/>
              <a:t>β</a:t>
            </a:r>
            <a:r>
              <a:rPr lang="en-IN" b="1" baseline="30000" dirty="0" err="1"/>
              <a:t>nXn</a:t>
            </a:r>
            <a:r>
              <a:rPr lang="en-IN" b="1" baseline="30000" dirty="0"/>
              <a:t>)</a:t>
            </a:r>
            <a:endParaRPr lang="en-IN"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429000"/>
            <a:ext cx="5048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H="1">
            <a:off x="6248400" y="2133600"/>
            <a:ext cx="152400" cy="6096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184900" y="3171825"/>
            <a:ext cx="1447800" cy="79057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37BE9EB-0CF8-4260-BADC-85A7207D8844}"/>
                  </a:ext>
                </a:extLst>
              </p14:cNvPr>
              <p14:cNvContentPartPr/>
              <p14:nvPr/>
            </p14:nvContentPartPr>
            <p14:xfrm>
              <a:off x="3331440" y="1322280"/>
              <a:ext cx="2817360" cy="2076480"/>
            </p14:xfrm>
          </p:contentPart>
        </mc:Choice>
        <mc:Fallback xmlns="">
          <p:pic>
            <p:nvPicPr>
              <p:cNvPr id="4" name="Ink 3">
                <a:extLst>
                  <a:ext uri="{FF2B5EF4-FFF2-40B4-BE49-F238E27FC236}">
                    <a16:creationId xmlns:a16="http://schemas.microsoft.com/office/drawing/2014/main" id="{F37BE9EB-0CF8-4260-BADC-85A7207D8844}"/>
                  </a:ext>
                </a:extLst>
              </p:cNvPr>
              <p:cNvPicPr/>
              <p:nvPr/>
            </p:nvPicPr>
            <p:blipFill>
              <a:blip r:embed="rId4"/>
              <a:stretch>
                <a:fillRect/>
              </a:stretch>
            </p:blipFill>
            <p:spPr>
              <a:xfrm>
                <a:off x="3322080" y="1312920"/>
                <a:ext cx="2836080" cy="209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93A7BD9-B6E5-49FF-A99E-C86E1FB371B2}"/>
                  </a:ext>
                </a:extLst>
              </p14:cNvPr>
              <p14:cNvContentPartPr/>
              <p14:nvPr/>
            </p14:nvContentPartPr>
            <p14:xfrm>
              <a:off x="3066840" y="2112120"/>
              <a:ext cx="4566600" cy="2762280"/>
            </p14:xfrm>
          </p:contentPart>
        </mc:Choice>
        <mc:Fallback xmlns="">
          <p:pic>
            <p:nvPicPr>
              <p:cNvPr id="6" name="Ink 5">
                <a:extLst>
                  <a:ext uri="{FF2B5EF4-FFF2-40B4-BE49-F238E27FC236}">
                    <a16:creationId xmlns:a16="http://schemas.microsoft.com/office/drawing/2014/main" id="{A93A7BD9-B6E5-49FF-A99E-C86E1FB371B2}"/>
                  </a:ext>
                </a:extLst>
              </p:cNvPr>
              <p:cNvPicPr/>
              <p:nvPr/>
            </p:nvPicPr>
            <p:blipFill>
              <a:blip r:embed="rId6"/>
              <a:stretch>
                <a:fillRect/>
              </a:stretch>
            </p:blipFill>
            <p:spPr>
              <a:xfrm>
                <a:off x="3057480" y="2102760"/>
                <a:ext cx="4585320" cy="2781000"/>
              </a:xfrm>
              <a:prstGeom prst="rect">
                <a:avLst/>
              </a:prstGeom>
            </p:spPr>
          </p:pic>
        </mc:Fallback>
      </mc:AlternateContent>
    </p:spTree>
    <p:extLst>
      <p:ext uri="{BB962C8B-B14F-4D97-AF65-F5344CB8AC3E}">
        <p14:creationId xmlns:p14="http://schemas.microsoft.com/office/powerpoint/2010/main" val="3130129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91C56-6445-495E-A2D1-E91CDEE3C7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466223-C93A-4F57-9756-3EC6D167F4F4}"/>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952D194-CE46-4CC9-8BF6-D21AEE99BBB1}"/>
                  </a:ext>
                </a:extLst>
              </p14:cNvPr>
              <p14:cNvContentPartPr/>
              <p14:nvPr/>
            </p14:nvContentPartPr>
            <p14:xfrm>
              <a:off x="696600" y="390240"/>
              <a:ext cx="6941520" cy="3919680"/>
            </p14:xfrm>
          </p:contentPart>
        </mc:Choice>
        <mc:Fallback xmlns="">
          <p:pic>
            <p:nvPicPr>
              <p:cNvPr id="4" name="Ink 3">
                <a:extLst>
                  <a:ext uri="{FF2B5EF4-FFF2-40B4-BE49-F238E27FC236}">
                    <a16:creationId xmlns:a16="http://schemas.microsoft.com/office/drawing/2014/main" id="{8952D194-CE46-4CC9-8BF6-D21AEE99BBB1}"/>
                  </a:ext>
                </a:extLst>
              </p:cNvPr>
              <p:cNvPicPr/>
              <p:nvPr/>
            </p:nvPicPr>
            <p:blipFill>
              <a:blip r:embed="rId3"/>
              <a:stretch>
                <a:fillRect/>
              </a:stretch>
            </p:blipFill>
            <p:spPr>
              <a:xfrm>
                <a:off x="687240" y="380880"/>
                <a:ext cx="6960240" cy="3938400"/>
              </a:xfrm>
              <a:prstGeom prst="rect">
                <a:avLst/>
              </a:prstGeom>
            </p:spPr>
          </p:pic>
        </mc:Fallback>
      </mc:AlternateContent>
    </p:spTree>
    <p:extLst>
      <p:ext uri="{BB962C8B-B14F-4D97-AF65-F5344CB8AC3E}">
        <p14:creationId xmlns:p14="http://schemas.microsoft.com/office/powerpoint/2010/main" val="3298969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Sigmoid – S-curve</a:t>
            </a:r>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3270" y="2125671"/>
            <a:ext cx="7797460" cy="3475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0763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Sigmoid – S-curve</a:t>
            </a:r>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3270" y="2125671"/>
            <a:ext cx="7797460" cy="3475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07EA888-ADA9-4216-B8B9-C19371547A99}"/>
                  </a:ext>
                </a:extLst>
              </p14:cNvPr>
              <p14:cNvContentPartPr/>
              <p14:nvPr/>
            </p14:nvContentPartPr>
            <p14:xfrm>
              <a:off x="921600" y="2471400"/>
              <a:ext cx="1355400" cy="3111480"/>
            </p14:xfrm>
          </p:contentPart>
        </mc:Choice>
        <mc:Fallback xmlns="">
          <p:pic>
            <p:nvPicPr>
              <p:cNvPr id="3" name="Ink 2">
                <a:extLst>
                  <a:ext uri="{FF2B5EF4-FFF2-40B4-BE49-F238E27FC236}">
                    <a16:creationId xmlns:a16="http://schemas.microsoft.com/office/drawing/2014/main" id="{207EA888-ADA9-4216-B8B9-C19371547A99}"/>
                  </a:ext>
                </a:extLst>
              </p:cNvPr>
              <p:cNvPicPr/>
              <p:nvPr/>
            </p:nvPicPr>
            <p:blipFill>
              <a:blip r:embed="rId4"/>
              <a:stretch>
                <a:fillRect/>
              </a:stretch>
            </p:blipFill>
            <p:spPr>
              <a:xfrm>
                <a:off x="912240" y="2462040"/>
                <a:ext cx="1374120" cy="3130200"/>
              </a:xfrm>
              <a:prstGeom prst="rect">
                <a:avLst/>
              </a:prstGeom>
            </p:spPr>
          </p:pic>
        </mc:Fallback>
      </mc:AlternateContent>
    </p:spTree>
    <p:extLst>
      <p:ext uri="{BB962C8B-B14F-4D97-AF65-F5344CB8AC3E}">
        <p14:creationId xmlns:p14="http://schemas.microsoft.com/office/powerpoint/2010/main" val="4065049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Sigmoid</a:t>
            </a:r>
          </a:p>
        </p:txBody>
      </p:sp>
      <p:sp>
        <p:nvSpPr>
          <p:cNvPr id="3" name="Content Placeholder 2"/>
          <p:cNvSpPr>
            <a:spLocks noGrp="1"/>
          </p:cNvSpPr>
          <p:nvPr>
            <p:ph idx="1"/>
          </p:nvPr>
        </p:nvSpPr>
        <p:spPr/>
        <p:txBody>
          <a:bodyPr/>
          <a:lstStyle/>
          <a:p>
            <a:r>
              <a:rPr lang="en-IN" dirty="0"/>
              <a:t>Sigmoid curve converts any value from </a:t>
            </a:r>
          </a:p>
          <a:p>
            <a:pPr marL="0" indent="0">
              <a:buNone/>
            </a:pPr>
            <a:r>
              <a:rPr lang="en-IN" dirty="0"/>
              <a:t>-infinity to +infinity to (0 to 1)</a:t>
            </a:r>
          </a:p>
          <a:p>
            <a:r>
              <a:rPr lang="en-IN" dirty="0"/>
              <a:t>Sigmoid will output:</a:t>
            </a:r>
          </a:p>
          <a:p>
            <a:pPr marL="0" indent="0">
              <a:buNone/>
            </a:pPr>
            <a:r>
              <a:rPr lang="en-IN" dirty="0"/>
              <a:t>‘0’ as x approaches −∞</a:t>
            </a:r>
          </a:p>
          <a:p>
            <a:pPr marL="0" indent="0">
              <a:buNone/>
            </a:pPr>
            <a:r>
              <a:rPr lang="en-IN" dirty="0"/>
              <a:t>‘1’ as x approaches +∞</a:t>
            </a:r>
          </a:p>
          <a:p>
            <a:pPr marL="0" indent="0">
              <a:buNone/>
            </a:pP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836C854-DC07-4786-AC7B-69F8DAA2184F}"/>
                  </a:ext>
                </a:extLst>
              </p14:cNvPr>
              <p14:cNvContentPartPr/>
              <p14:nvPr/>
            </p14:nvContentPartPr>
            <p14:xfrm>
              <a:off x="411480" y="2699640"/>
              <a:ext cx="4905720" cy="1837800"/>
            </p14:xfrm>
          </p:contentPart>
        </mc:Choice>
        <mc:Fallback xmlns="">
          <p:pic>
            <p:nvPicPr>
              <p:cNvPr id="4" name="Ink 3">
                <a:extLst>
                  <a:ext uri="{FF2B5EF4-FFF2-40B4-BE49-F238E27FC236}">
                    <a16:creationId xmlns:a16="http://schemas.microsoft.com/office/drawing/2014/main" id="{1836C854-DC07-4786-AC7B-69F8DAA2184F}"/>
                  </a:ext>
                </a:extLst>
              </p:cNvPr>
              <p:cNvPicPr/>
              <p:nvPr/>
            </p:nvPicPr>
            <p:blipFill>
              <a:blip r:embed="rId3"/>
              <a:stretch>
                <a:fillRect/>
              </a:stretch>
            </p:blipFill>
            <p:spPr>
              <a:xfrm>
                <a:off x="402120" y="2690280"/>
                <a:ext cx="4924440" cy="1856520"/>
              </a:xfrm>
              <a:prstGeom prst="rect">
                <a:avLst/>
              </a:prstGeom>
            </p:spPr>
          </p:pic>
        </mc:Fallback>
      </mc:AlternateContent>
    </p:spTree>
    <p:extLst>
      <p:ext uri="{BB962C8B-B14F-4D97-AF65-F5344CB8AC3E}">
        <p14:creationId xmlns:p14="http://schemas.microsoft.com/office/powerpoint/2010/main" val="2813812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Linear Regression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69" t="23611" r="46004" b="13369"/>
          <a:stretch/>
        </p:blipFill>
        <p:spPr bwMode="auto">
          <a:xfrm>
            <a:off x="2286000" y="1714500"/>
            <a:ext cx="4739460" cy="461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H="1">
            <a:off x="2755900" y="5257800"/>
            <a:ext cx="609600" cy="50437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019800" y="2667000"/>
            <a:ext cx="1005660" cy="369332"/>
          </a:xfrm>
          <a:prstGeom prst="rect">
            <a:avLst/>
          </a:prstGeom>
          <a:noFill/>
        </p:spPr>
        <p:txBody>
          <a:bodyPr wrap="none" rtlCol="0">
            <a:spAutoFit/>
          </a:bodyPr>
          <a:lstStyle/>
          <a:p>
            <a:r>
              <a:rPr lang="en-IN" dirty="0"/>
              <a:t>+ infinity</a:t>
            </a:r>
          </a:p>
        </p:txBody>
      </p:sp>
      <p:sp>
        <p:nvSpPr>
          <p:cNvPr id="8" name="TextBox 7"/>
          <p:cNvSpPr txBox="1"/>
          <p:nvPr/>
        </p:nvSpPr>
        <p:spPr>
          <a:xfrm>
            <a:off x="2545170" y="5762171"/>
            <a:ext cx="1013675" cy="369332"/>
          </a:xfrm>
          <a:prstGeom prst="rect">
            <a:avLst/>
          </a:prstGeom>
          <a:noFill/>
        </p:spPr>
        <p:txBody>
          <a:bodyPr wrap="none" rtlCol="0">
            <a:spAutoFit/>
          </a:bodyPr>
          <a:lstStyle/>
          <a:p>
            <a:r>
              <a:rPr lang="en-IN" dirty="0"/>
              <a:t>-  infinity</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1BCB8FC-E6A2-46C5-9B32-362D65DCEF4A}"/>
                  </a:ext>
                </a:extLst>
              </p14:cNvPr>
              <p14:cNvContentPartPr/>
              <p14:nvPr/>
            </p14:nvContentPartPr>
            <p14:xfrm>
              <a:off x="659520" y="3062880"/>
              <a:ext cx="2956680" cy="2020320"/>
            </p14:xfrm>
          </p:contentPart>
        </mc:Choice>
        <mc:Fallback xmlns="">
          <p:pic>
            <p:nvPicPr>
              <p:cNvPr id="3" name="Ink 2">
                <a:extLst>
                  <a:ext uri="{FF2B5EF4-FFF2-40B4-BE49-F238E27FC236}">
                    <a16:creationId xmlns:a16="http://schemas.microsoft.com/office/drawing/2014/main" id="{D1BCB8FC-E6A2-46C5-9B32-362D65DCEF4A}"/>
                  </a:ext>
                </a:extLst>
              </p:cNvPr>
              <p:cNvPicPr/>
              <p:nvPr/>
            </p:nvPicPr>
            <p:blipFill>
              <a:blip r:embed="rId4"/>
              <a:stretch>
                <a:fillRect/>
              </a:stretch>
            </p:blipFill>
            <p:spPr>
              <a:xfrm>
                <a:off x="650160" y="3053520"/>
                <a:ext cx="2975400" cy="2039040"/>
              </a:xfrm>
              <a:prstGeom prst="rect">
                <a:avLst/>
              </a:prstGeom>
            </p:spPr>
          </p:pic>
        </mc:Fallback>
      </mc:AlternateContent>
    </p:spTree>
    <p:extLst>
      <p:ext uri="{BB962C8B-B14F-4D97-AF65-F5344CB8AC3E}">
        <p14:creationId xmlns:p14="http://schemas.microsoft.com/office/powerpoint/2010/main" val="3208598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641" t="19792" b="17708"/>
          <a:stretch/>
        </p:blipFill>
        <p:spPr bwMode="auto">
          <a:xfrm>
            <a:off x="457200" y="2169273"/>
            <a:ext cx="8229600" cy="3387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IN" dirty="0"/>
              <a:t>Probability values for the answers</a:t>
            </a:r>
          </a:p>
        </p:txBody>
      </p:sp>
      <p:sp>
        <p:nvSpPr>
          <p:cNvPr id="4" name="TextBox 3"/>
          <p:cNvSpPr txBox="1"/>
          <p:nvPr/>
        </p:nvSpPr>
        <p:spPr>
          <a:xfrm>
            <a:off x="9144000" y="1447800"/>
            <a:ext cx="2129109" cy="369332"/>
          </a:xfrm>
          <a:prstGeom prst="rect">
            <a:avLst/>
          </a:prstGeom>
          <a:noFill/>
        </p:spPr>
        <p:txBody>
          <a:bodyPr wrap="none" rtlCol="0">
            <a:spAutoFit/>
          </a:bodyPr>
          <a:lstStyle/>
          <a:p>
            <a:r>
              <a:rPr lang="en-IN" dirty="0"/>
              <a:t>The Threshold value </a:t>
            </a:r>
          </a:p>
        </p:txBody>
      </p:sp>
      <p:sp>
        <p:nvSpPr>
          <p:cNvPr id="5" name="TextBox 4"/>
          <p:cNvSpPr txBox="1"/>
          <p:nvPr/>
        </p:nvSpPr>
        <p:spPr>
          <a:xfrm>
            <a:off x="2971800" y="2590800"/>
            <a:ext cx="1426673" cy="369332"/>
          </a:xfrm>
          <a:prstGeom prst="rect">
            <a:avLst/>
          </a:prstGeom>
          <a:noFill/>
        </p:spPr>
        <p:txBody>
          <a:bodyPr wrap="none" rtlCol="0">
            <a:spAutoFit/>
          </a:bodyPr>
          <a:lstStyle/>
          <a:p>
            <a:r>
              <a:rPr lang="en-IN" dirty="0"/>
              <a:t>.8 becomes 1</a:t>
            </a:r>
          </a:p>
        </p:txBody>
      </p:sp>
      <p:sp>
        <p:nvSpPr>
          <p:cNvPr id="7" name="TextBox 6"/>
          <p:cNvSpPr txBox="1"/>
          <p:nvPr/>
        </p:nvSpPr>
        <p:spPr>
          <a:xfrm>
            <a:off x="2971800" y="5029200"/>
            <a:ext cx="1426673" cy="369332"/>
          </a:xfrm>
          <a:prstGeom prst="rect">
            <a:avLst/>
          </a:prstGeom>
          <a:noFill/>
        </p:spPr>
        <p:txBody>
          <a:bodyPr wrap="none" rtlCol="0">
            <a:spAutoFit/>
          </a:bodyPr>
          <a:lstStyle/>
          <a:p>
            <a:r>
              <a:rPr lang="en-IN" dirty="0"/>
              <a:t>.2 becomes 0</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E1DE9AA-999F-4A93-887B-6570E7C6A2F0}"/>
                  </a:ext>
                </a:extLst>
              </p14:cNvPr>
              <p14:cNvContentPartPr/>
              <p14:nvPr/>
            </p14:nvContentPartPr>
            <p14:xfrm>
              <a:off x="420480" y="2448720"/>
              <a:ext cx="3944520" cy="2995920"/>
            </p14:xfrm>
          </p:contentPart>
        </mc:Choice>
        <mc:Fallback xmlns="">
          <p:pic>
            <p:nvPicPr>
              <p:cNvPr id="3" name="Ink 2">
                <a:extLst>
                  <a:ext uri="{FF2B5EF4-FFF2-40B4-BE49-F238E27FC236}">
                    <a16:creationId xmlns:a16="http://schemas.microsoft.com/office/drawing/2014/main" id="{0E1DE9AA-999F-4A93-887B-6570E7C6A2F0}"/>
                  </a:ext>
                </a:extLst>
              </p:cNvPr>
              <p:cNvPicPr/>
              <p:nvPr/>
            </p:nvPicPr>
            <p:blipFill>
              <a:blip r:embed="rId4"/>
              <a:stretch>
                <a:fillRect/>
              </a:stretch>
            </p:blipFill>
            <p:spPr>
              <a:xfrm>
                <a:off x="411120" y="2439360"/>
                <a:ext cx="3963240" cy="3014640"/>
              </a:xfrm>
              <a:prstGeom prst="rect">
                <a:avLst/>
              </a:prstGeom>
            </p:spPr>
          </p:pic>
        </mc:Fallback>
      </mc:AlternateContent>
    </p:spTree>
    <p:extLst>
      <p:ext uri="{BB962C8B-B14F-4D97-AF65-F5344CB8AC3E}">
        <p14:creationId xmlns:p14="http://schemas.microsoft.com/office/powerpoint/2010/main" val="829611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8223-765C-4A43-8AF6-70BB74D16611}"/>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1BF501D-78E5-456C-8950-80E0E02FFB97}"/>
              </a:ext>
            </a:extLst>
          </p:cNvPr>
          <p:cNvPicPr>
            <a:picLocks noGrp="1" noChangeAspect="1"/>
          </p:cNvPicPr>
          <p:nvPr>
            <p:ph idx="1"/>
          </p:nvPr>
        </p:nvPicPr>
        <p:blipFill>
          <a:blip r:embed="rId2"/>
          <a:stretch>
            <a:fillRect/>
          </a:stretch>
        </p:blipFill>
        <p:spPr>
          <a:xfrm>
            <a:off x="1158006" y="2239963"/>
            <a:ext cx="6827988" cy="3246438"/>
          </a:xfrm>
          <a:prstGeom prst="rect">
            <a:avLst/>
          </a:prstGeom>
        </p:spPr>
      </p:pic>
    </p:spTree>
    <p:extLst>
      <p:ext uri="{BB962C8B-B14F-4D97-AF65-F5344CB8AC3E}">
        <p14:creationId xmlns:p14="http://schemas.microsoft.com/office/powerpoint/2010/main" val="1107400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9FA9EE1B-BEF2-43A2-AF39-7E072A09C677}"/>
              </a:ext>
            </a:extLst>
          </p:cNvPr>
          <p:cNvPicPr>
            <a:picLocks noChangeAspect="1"/>
          </p:cNvPicPr>
          <p:nvPr/>
        </p:nvPicPr>
        <p:blipFill>
          <a:blip r:embed="rId2"/>
          <a:stretch>
            <a:fillRect/>
          </a:stretch>
        </p:blipFill>
        <p:spPr>
          <a:xfrm>
            <a:off x="258612" y="-198438"/>
            <a:ext cx="6827988" cy="3246438"/>
          </a:xfrm>
          <a:prstGeom prst="rect">
            <a:avLst/>
          </a:prstGeom>
        </p:spPr>
      </p:pic>
      <p:sp>
        <p:nvSpPr>
          <p:cNvPr id="7" name="Rectangle 1">
            <a:extLst>
              <a:ext uri="{FF2B5EF4-FFF2-40B4-BE49-F238E27FC236}">
                <a16:creationId xmlns:a16="http://schemas.microsoft.com/office/drawing/2014/main" id="{2A4F1F22-049F-442D-8B5B-F532527D42DD}"/>
              </a:ext>
            </a:extLst>
          </p:cNvPr>
          <p:cNvSpPr>
            <a:spLocks noChangeArrowheads="1"/>
          </p:cNvSpPr>
          <p:nvPr/>
        </p:nvSpPr>
        <p:spPr bwMode="auto">
          <a:xfrm>
            <a:off x="35560" y="1711405"/>
            <a:ext cx="2743200"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[[119, 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 [ 26, 36]</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Accuracy=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Courier New" panose="02070309020205020404" pitchFamily="49" charset="0"/>
              </a:rPr>
              <a:t>(TP + TN)/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(TP+TN+FP+FN)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110505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87A2DF-256D-4FB7-88FB-746141A727AC}"/>
              </a:ext>
            </a:extLst>
          </p:cNvPr>
          <p:cNvPicPr>
            <a:picLocks noChangeAspect="1"/>
          </p:cNvPicPr>
          <p:nvPr/>
        </p:nvPicPr>
        <p:blipFill>
          <a:blip r:embed="rId2"/>
          <a:stretch>
            <a:fillRect/>
          </a:stretch>
        </p:blipFill>
        <p:spPr>
          <a:xfrm>
            <a:off x="2057400" y="3048000"/>
            <a:ext cx="4400550" cy="3238500"/>
          </a:xfrm>
          <a:prstGeom prst="rect">
            <a:avLst/>
          </a:prstGeom>
        </p:spPr>
      </p:pic>
      <p:pic>
        <p:nvPicPr>
          <p:cNvPr id="5" name="Content Placeholder 3">
            <a:extLst>
              <a:ext uri="{FF2B5EF4-FFF2-40B4-BE49-F238E27FC236}">
                <a16:creationId xmlns:a16="http://schemas.microsoft.com/office/drawing/2014/main" id="{9FA9EE1B-BEF2-43A2-AF39-7E072A09C677}"/>
              </a:ext>
            </a:extLst>
          </p:cNvPr>
          <p:cNvPicPr>
            <a:picLocks noChangeAspect="1"/>
          </p:cNvPicPr>
          <p:nvPr/>
        </p:nvPicPr>
        <p:blipFill>
          <a:blip r:embed="rId3"/>
          <a:stretch>
            <a:fillRect/>
          </a:stretch>
        </p:blipFill>
        <p:spPr>
          <a:xfrm>
            <a:off x="258612" y="-198438"/>
            <a:ext cx="6827988" cy="3246438"/>
          </a:xfrm>
          <a:prstGeom prst="rect">
            <a:avLst/>
          </a:prstGeom>
        </p:spPr>
      </p:pic>
      <p:sp>
        <p:nvSpPr>
          <p:cNvPr id="7" name="Rectangle 1">
            <a:extLst>
              <a:ext uri="{FF2B5EF4-FFF2-40B4-BE49-F238E27FC236}">
                <a16:creationId xmlns:a16="http://schemas.microsoft.com/office/drawing/2014/main" id="{2A4F1F22-049F-442D-8B5B-F532527D42DD}"/>
              </a:ext>
            </a:extLst>
          </p:cNvPr>
          <p:cNvSpPr>
            <a:spLocks noChangeArrowheads="1"/>
          </p:cNvSpPr>
          <p:nvPr/>
        </p:nvSpPr>
        <p:spPr bwMode="auto">
          <a:xfrm>
            <a:off x="35560" y="1711405"/>
            <a:ext cx="2743200"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[[119, 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 [ 26, 36]</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Accuracy=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Courier New" panose="02070309020205020404" pitchFamily="49" charset="0"/>
              </a:rPr>
              <a:t>(TP + TN)/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(TP+TN+FP+FN)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486830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87A2DF-256D-4FB7-88FB-746141A727AC}"/>
              </a:ext>
            </a:extLst>
          </p:cNvPr>
          <p:cNvPicPr>
            <a:picLocks noChangeAspect="1"/>
          </p:cNvPicPr>
          <p:nvPr/>
        </p:nvPicPr>
        <p:blipFill>
          <a:blip r:embed="rId2"/>
          <a:stretch>
            <a:fillRect/>
          </a:stretch>
        </p:blipFill>
        <p:spPr>
          <a:xfrm>
            <a:off x="2057400" y="3048000"/>
            <a:ext cx="4400550" cy="3238500"/>
          </a:xfrm>
          <a:prstGeom prst="rect">
            <a:avLst/>
          </a:prstGeom>
        </p:spPr>
      </p:pic>
      <p:pic>
        <p:nvPicPr>
          <p:cNvPr id="5" name="Content Placeholder 3">
            <a:extLst>
              <a:ext uri="{FF2B5EF4-FFF2-40B4-BE49-F238E27FC236}">
                <a16:creationId xmlns:a16="http://schemas.microsoft.com/office/drawing/2014/main" id="{9FA9EE1B-BEF2-43A2-AF39-7E072A09C677}"/>
              </a:ext>
            </a:extLst>
          </p:cNvPr>
          <p:cNvPicPr>
            <a:picLocks noChangeAspect="1"/>
          </p:cNvPicPr>
          <p:nvPr/>
        </p:nvPicPr>
        <p:blipFill>
          <a:blip r:embed="rId3"/>
          <a:stretch>
            <a:fillRect/>
          </a:stretch>
        </p:blipFill>
        <p:spPr>
          <a:xfrm>
            <a:off x="258612" y="-198438"/>
            <a:ext cx="6827988" cy="3246438"/>
          </a:xfrm>
          <a:prstGeom prst="rect">
            <a:avLst/>
          </a:prstGeom>
        </p:spPr>
      </p:pic>
      <p:sp>
        <p:nvSpPr>
          <p:cNvPr id="7" name="Rectangle 1">
            <a:extLst>
              <a:ext uri="{FF2B5EF4-FFF2-40B4-BE49-F238E27FC236}">
                <a16:creationId xmlns:a16="http://schemas.microsoft.com/office/drawing/2014/main" id="{2A4F1F22-049F-442D-8B5B-F532527D42DD}"/>
              </a:ext>
            </a:extLst>
          </p:cNvPr>
          <p:cNvSpPr>
            <a:spLocks noChangeArrowheads="1"/>
          </p:cNvSpPr>
          <p:nvPr/>
        </p:nvSpPr>
        <p:spPr bwMode="auto">
          <a:xfrm>
            <a:off x="35560" y="1711405"/>
            <a:ext cx="2743200"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[[119, 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 [ 26, 36]</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Accuracy=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Courier New" panose="02070309020205020404" pitchFamily="49" charset="0"/>
              </a:rPr>
              <a:t>(TP + TN)/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Courier New" panose="02070309020205020404" pitchFamily="49" charset="0"/>
              </a:rPr>
              <a:t>(TP+TN+FP+FN)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0" i="0" u="none" strike="noStrike" cap="none" normalizeH="0" baseline="0" dirty="0">
              <a:ln>
                <a:noFill/>
              </a:ln>
              <a:effectLst/>
              <a:latin typeface="Arial" panose="020B0604020202020204" pitchFamily="34" charset="0"/>
            </a:endParaRPr>
          </a:p>
        </p:txBody>
      </p:sp>
      <p:sp>
        <p:nvSpPr>
          <p:cNvPr id="2" name="TextBox 1">
            <a:extLst>
              <a:ext uri="{FF2B5EF4-FFF2-40B4-BE49-F238E27FC236}">
                <a16:creationId xmlns:a16="http://schemas.microsoft.com/office/drawing/2014/main" id="{A449795B-500D-4928-8FAC-5E0093DCE515}"/>
              </a:ext>
            </a:extLst>
          </p:cNvPr>
          <p:cNvSpPr txBox="1"/>
          <p:nvPr/>
        </p:nvSpPr>
        <p:spPr>
          <a:xfrm>
            <a:off x="3146946" y="4006637"/>
            <a:ext cx="535724" cy="369332"/>
          </a:xfrm>
          <a:prstGeom prst="rect">
            <a:avLst/>
          </a:prstGeom>
          <a:noFill/>
        </p:spPr>
        <p:txBody>
          <a:bodyPr wrap="none" rtlCol="0">
            <a:spAutoFit/>
          </a:bodyPr>
          <a:lstStyle/>
          <a:p>
            <a:r>
              <a:rPr lang="en-IN" dirty="0"/>
              <a:t>119</a:t>
            </a:r>
          </a:p>
        </p:txBody>
      </p:sp>
      <p:sp>
        <p:nvSpPr>
          <p:cNvPr id="6" name="TextBox 5">
            <a:extLst>
              <a:ext uri="{FF2B5EF4-FFF2-40B4-BE49-F238E27FC236}">
                <a16:creationId xmlns:a16="http://schemas.microsoft.com/office/drawing/2014/main" id="{0586A06B-942B-4EF7-835A-BEACD37BCF1A}"/>
              </a:ext>
            </a:extLst>
          </p:cNvPr>
          <p:cNvSpPr txBox="1"/>
          <p:nvPr/>
        </p:nvSpPr>
        <p:spPr>
          <a:xfrm>
            <a:off x="4953000" y="5257800"/>
            <a:ext cx="418704" cy="369332"/>
          </a:xfrm>
          <a:prstGeom prst="rect">
            <a:avLst/>
          </a:prstGeom>
          <a:noFill/>
        </p:spPr>
        <p:txBody>
          <a:bodyPr wrap="none" rtlCol="0">
            <a:spAutoFit/>
          </a:bodyPr>
          <a:lstStyle/>
          <a:p>
            <a:r>
              <a:rPr lang="en-IN" dirty="0"/>
              <a:t>36</a:t>
            </a:r>
          </a:p>
        </p:txBody>
      </p:sp>
      <p:sp>
        <p:nvSpPr>
          <p:cNvPr id="8" name="TextBox 7">
            <a:extLst>
              <a:ext uri="{FF2B5EF4-FFF2-40B4-BE49-F238E27FC236}">
                <a16:creationId xmlns:a16="http://schemas.microsoft.com/office/drawing/2014/main" id="{565274EC-489D-479A-A90C-3577B8B431B7}"/>
              </a:ext>
            </a:extLst>
          </p:cNvPr>
          <p:cNvSpPr txBox="1"/>
          <p:nvPr/>
        </p:nvSpPr>
        <p:spPr>
          <a:xfrm>
            <a:off x="5103842" y="3968234"/>
            <a:ext cx="418704" cy="369332"/>
          </a:xfrm>
          <a:prstGeom prst="rect">
            <a:avLst/>
          </a:prstGeom>
          <a:noFill/>
        </p:spPr>
        <p:txBody>
          <a:bodyPr wrap="none" rtlCol="0">
            <a:spAutoFit/>
          </a:bodyPr>
          <a:lstStyle/>
          <a:p>
            <a:r>
              <a:rPr lang="en-IN" dirty="0"/>
              <a:t>11</a:t>
            </a:r>
          </a:p>
        </p:txBody>
      </p:sp>
      <p:sp>
        <p:nvSpPr>
          <p:cNvPr id="9" name="TextBox 8">
            <a:extLst>
              <a:ext uri="{FF2B5EF4-FFF2-40B4-BE49-F238E27FC236}">
                <a16:creationId xmlns:a16="http://schemas.microsoft.com/office/drawing/2014/main" id="{2B98DA74-8C96-4EFE-BABC-2A40EBF8C788}"/>
              </a:ext>
            </a:extLst>
          </p:cNvPr>
          <p:cNvSpPr txBox="1"/>
          <p:nvPr/>
        </p:nvSpPr>
        <p:spPr>
          <a:xfrm>
            <a:off x="3086496" y="5350724"/>
            <a:ext cx="418704" cy="369332"/>
          </a:xfrm>
          <a:prstGeom prst="rect">
            <a:avLst/>
          </a:prstGeom>
          <a:noFill/>
        </p:spPr>
        <p:txBody>
          <a:bodyPr wrap="none" rtlCol="0">
            <a:spAutoFit/>
          </a:bodyPr>
          <a:lstStyle/>
          <a:p>
            <a:r>
              <a:rPr lang="en-IN" dirty="0"/>
              <a:t>26</a:t>
            </a:r>
          </a:p>
        </p:txBody>
      </p:sp>
    </p:spTree>
    <p:extLst>
      <p:ext uri="{BB962C8B-B14F-4D97-AF65-F5344CB8AC3E}">
        <p14:creationId xmlns:p14="http://schemas.microsoft.com/office/powerpoint/2010/main" val="1170023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9F45686-F305-4813-822B-EAE471066892}"/>
                  </a:ext>
                </a:extLst>
              </p14:cNvPr>
              <p14:cNvContentPartPr/>
              <p14:nvPr/>
            </p14:nvContentPartPr>
            <p14:xfrm>
              <a:off x="523440" y="140040"/>
              <a:ext cx="8304480" cy="3512160"/>
            </p14:xfrm>
          </p:contentPart>
        </mc:Choice>
        <mc:Fallback xmlns="">
          <p:pic>
            <p:nvPicPr>
              <p:cNvPr id="2" name="Ink 1">
                <a:extLst>
                  <a:ext uri="{FF2B5EF4-FFF2-40B4-BE49-F238E27FC236}">
                    <a16:creationId xmlns:a16="http://schemas.microsoft.com/office/drawing/2014/main" id="{79F45686-F305-4813-822B-EAE471066892}"/>
                  </a:ext>
                </a:extLst>
              </p:cNvPr>
              <p:cNvPicPr/>
              <p:nvPr/>
            </p:nvPicPr>
            <p:blipFill>
              <a:blip r:embed="rId3"/>
              <a:stretch>
                <a:fillRect/>
              </a:stretch>
            </p:blipFill>
            <p:spPr>
              <a:xfrm>
                <a:off x="514080" y="130680"/>
                <a:ext cx="8323200" cy="3530880"/>
              </a:xfrm>
              <a:prstGeom prst="rect">
                <a:avLst/>
              </a:prstGeom>
            </p:spPr>
          </p:pic>
        </mc:Fallback>
      </mc:AlternateContent>
    </p:spTree>
    <p:extLst>
      <p:ext uri="{BB962C8B-B14F-4D97-AF65-F5344CB8AC3E}">
        <p14:creationId xmlns:p14="http://schemas.microsoft.com/office/powerpoint/2010/main" val="115741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0DCF-9623-459E-BCCC-4784B01596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C8712E-12F4-4AD1-9A48-3F23AAA7F55F}"/>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FB4B705-8646-4A50-8977-6405085D8B83}"/>
                  </a:ext>
                </a:extLst>
              </p14:cNvPr>
              <p14:cNvContentPartPr/>
              <p14:nvPr/>
            </p14:nvContentPartPr>
            <p14:xfrm>
              <a:off x="630000" y="596160"/>
              <a:ext cx="8402400" cy="5616720"/>
            </p14:xfrm>
          </p:contentPart>
        </mc:Choice>
        <mc:Fallback xmlns="">
          <p:pic>
            <p:nvPicPr>
              <p:cNvPr id="4" name="Ink 3">
                <a:extLst>
                  <a:ext uri="{FF2B5EF4-FFF2-40B4-BE49-F238E27FC236}">
                    <a16:creationId xmlns:a16="http://schemas.microsoft.com/office/drawing/2014/main" id="{6FB4B705-8646-4A50-8977-6405085D8B83}"/>
                  </a:ext>
                </a:extLst>
              </p:cNvPr>
              <p:cNvPicPr/>
              <p:nvPr/>
            </p:nvPicPr>
            <p:blipFill>
              <a:blip r:embed="rId3"/>
              <a:stretch>
                <a:fillRect/>
              </a:stretch>
            </p:blipFill>
            <p:spPr>
              <a:xfrm>
                <a:off x="620640" y="586800"/>
                <a:ext cx="8421120" cy="5635440"/>
              </a:xfrm>
              <a:prstGeom prst="rect">
                <a:avLst/>
              </a:prstGeom>
            </p:spPr>
          </p:pic>
        </mc:Fallback>
      </mc:AlternateContent>
    </p:spTree>
    <p:extLst>
      <p:ext uri="{BB962C8B-B14F-4D97-AF65-F5344CB8AC3E}">
        <p14:creationId xmlns:p14="http://schemas.microsoft.com/office/powerpoint/2010/main" val="3096736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False Positive Rate (caused by Type I Error)</a:t>
            </a:r>
            <a:br>
              <a:rPr lang="en-IN" sz="2000" dirty="0"/>
            </a:br>
            <a:r>
              <a:rPr lang="en-IN" sz="2000" dirty="0"/>
              <a:t>Type1 Error- not to worry</a:t>
            </a:r>
          </a:p>
        </p:txBody>
      </p:sp>
      <p:sp>
        <p:nvSpPr>
          <p:cNvPr id="3" name="Content Placeholder 2"/>
          <p:cNvSpPr>
            <a:spLocks noGrp="1"/>
          </p:cNvSpPr>
          <p:nvPr>
            <p:ph idx="1"/>
          </p:nvPr>
        </p:nvSpPr>
        <p:spPr/>
        <p:txBody>
          <a:bodyPr>
            <a:normAutofit lnSpcReduction="10000"/>
          </a:bodyPr>
          <a:lstStyle/>
          <a:p>
            <a:pPr marL="0" indent="0">
              <a:buNone/>
            </a:pPr>
            <a:r>
              <a:rPr lang="en-US" dirty="0"/>
              <a:t>Sometimes, this error might translate to a simple case where a person is predicted to have some bacterial infection while actually that might not be the case. The medication to treat simple bacterial infections might not be very dangerous and is believed to have very mild or no side effects on the patient. </a:t>
            </a:r>
          </a:p>
          <a:p>
            <a:pPr marL="0" indent="0">
              <a:buNone/>
            </a:pPr>
            <a:r>
              <a:rPr lang="en-US" dirty="0"/>
              <a:t>So, in such cases, we might not worry much about the Type I error.</a:t>
            </a:r>
            <a:r>
              <a:rPr lang="en-IN" dirty="0"/>
              <a:t>. </a:t>
            </a:r>
          </a:p>
          <a:p>
            <a:endParaRPr lang="en-IN" dirty="0"/>
          </a:p>
        </p:txBody>
      </p:sp>
    </p:spTree>
    <p:extLst>
      <p:ext uri="{BB962C8B-B14F-4D97-AF65-F5344CB8AC3E}">
        <p14:creationId xmlns:p14="http://schemas.microsoft.com/office/powerpoint/2010/main" val="2403636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False Positive Rate (caused by Type I Error)</a:t>
            </a:r>
            <a:br>
              <a:rPr lang="en-IN" sz="2800" dirty="0"/>
            </a:br>
            <a:r>
              <a:rPr lang="en-IN" sz="2800" dirty="0"/>
              <a:t>Type1 Error- if it is cancer then we Need to worry</a:t>
            </a:r>
            <a:endParaRPr lang="en-IN" sz="3200" dirty="0"/>
          </a:p>
        </p:txBody>
      </p:sp>
      <p:sp>
        <p:nvSpPr>
          <p:cNvPr id="3" name="Content Placeholder 2"/>
          <p:cNvSpPr>
            <a:spLocks noGrp="1"/>
          </p:cNvSpPr>
          <p:nvPr>
            <p:ph idx="1"/>
          </p:nvPr>
        </p:nvSpPr>
        <p:spPr/>
        <p:txBody>
          <a:bodyPr>
            <a:normAutofit/>
          </a:bodyPr>
          <a:lstStyle/>
          <a:p>
            <a:pPr marL="0" indent="0">
              <a:buNone/>
            </a:pPr>
            <a:r>
              <a:rPr lang="en-US" dirty="0"/>
              <a:t>Things can get complicated and serious if Type 1 error happens in a scenario where a person </a:t>
            </a:r>
            <a:r>
              <a:rPr lang="en-US" i="1" dirty="0"/>
              <a:t>not</a:t>
            </a:r>
            <a:r>
              <a:rPr lang="en-US" dirty="0"/>
              <a:t> suffering from cancer is diagnosed to have cancer. This can be really dangerous and sometimes fatal due to the high doses of radiation and chemotherapy that a patient can be exposed to.</a:t>
            </a:r>
            <a:endParaRPr lang="en-IN" dirty="0"/>
          </a:p>
        </p:txBody>
      </p:sp>
    </p:spTree>
    <p:extLst>
      <p:ext uri="{BB962C8B-B14F-4D97-AF65-F5344CB8AC3E}">
        <p14:creationId xmlns:p14="http://schemas.microsoft.com/office/powerpoint/2010/main" val="778895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True Negative Rate (or Specificity</a:t>
            </a:r>
            <a:r>
              <a:rPr lang="en-US" sz="3200" dirty="0"/>
              <a:t>)</a:t>
            </a:r>
            <a:endParaRPr lang="en-IN" sz="3200" dirty="0"/>
          </a:p>
        </p:txBody>
      </p:sp>
      <p:sp>
        <p:nvSpPr>
          <p:cNvPr id="3" name="Content Placeholder 2"/>
          <p:cNvSpPr>
            <a:spLocks noGrp="1"/>
          </p:cNvSpPr>
          <p:nvPr>
            <p:ph idx="1"/>
          </p:nvPr>
        </p:nvSpPr>
        <p:spPr/>
        <p:txBody>
          <a:bodyPr>
            <a:normAutofit/>
          </a:bodyPr>
          <a:lstStyle/>
          <a:p>
            <a:pPr marL="0" indent="0">
              <a:buNone/>
            </a:pPr>
            <a:r>
              <a:rPr lang="en-US" b="1" dirty="0"/>
              <a:t>True Negative Rate (or Specificity</a:t>
            </a:r>
            <a:r>
              <a:rPr lang="en-US" dirty="0"/>
              <a:t>)is a metric that tells us how often the model predicts ‘no’ for an actual ‘no’. It is equivalent to 1 minus False Positive Rate.</a:t>
            </a:r>
            <a:endParaRPr lang="en-IN" dirty="0"/>
          </a:p>
        </p:txBody>
      </p:sp>
    </p:spTree>
    <p:extLst>
      <p:ext uri="{BB962C8B-B14F-4D97-AF65-F5344CB8AC3E}">
        <p14:creationId xmlns:p14="http://schemas.microsoft.com/office/powerpoint/2010/main" val="2192016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False Negative Rate (caused by Type II Error):</a:t>
            </a:r>
            <a:r>
              <a:rPr lang="en-US" sz="3200" dirty="0"/>
              <a:t> </a:t>
            </a:r>
            <a:endParaRPr lang="en-IN" sz="3200"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Number of items the model wrongly predicted ‘no’ out of the total actual ‘yes’. This metric is especially important in most binary classification problems, as it tells us the frequency with which a positive instance is wrongly identified as negative. For example, if a cancer patient is wrongly diagnosed as not having cancer, that individual would either go undiagnosed or misdiagnosed. Similarly, identifying a fraudulent transaction as non-fraudulent can cause several serious repercussions for a bank. Hence, whenever we intend our model to be a diagnostic aid, we would always want this metric to be as low as possible.</a:t>
            </a:r>
            <a:endParaRPr lang="en-IN" dirty="0"/>
          </a:p>
        </p:txBody>
      </p:sp>
    </p:spTree>
    <p:extLst>
      <p:ext uri="{BB962C8B-B14F-4D97-AF65-F5344CB8AC3E}">
        <p14:creationId xmlns:p14="http://schemas.microsoft.com/office/powerpoint/2010/main" val="2497715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CA4DE-3BDC-40A5-AA4B-87A9078BE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21153"/>
            <a:ext cx="6271000" cy="1872342"/>
          </a:xfrm>
          <a:prstGeom prst="rect">
            <a:avLst/>
          </a:prstGeom>
        </p:spPr>
      </p:pic>
      <p:pic>
        <p:nvPicPr>
          <p:cNvPr id="3" name="Picture 2">
            <a:extLst>
              <a:ext uri="{FF2B5EF4-FFF2-40B4-BE49-F238E27FC236}">
                <a16:creationId xmlns:a16="http://schemas.microsoft.com/office/drawing/2014/main" id="{FEBDA0C3-F068-4DE5-905F-4AAE23389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373141"/>
            <a:ext cx="1885950" cy="523875"/>
          </a:xfrm>
          <a:prstGeom prst="rect">
            <a:avLst/>
          </a:prstGeom>
          <a:ln>
            <a:solidFill>
              <a:srgbClr val="FF0000"/>
            </a:solidFill>
          </a:ln>
        </p:spPr>
      </p:pic>
      <p:sp>
        <p:nvSpPr>
          <p:cNvPr id="4" name="TextBox 3">
            <a:extLst>
              <a:ext uri="{FF2B5EF4-FFF2-40B4-BE49-F238E27FC236}">
                <a16:creationId xmlns:a16="http://schemas.microsoft.com/office/drawing/2014/main" id="{CCF37743-589F-4D7B-96AB-390D531F029B}"/>
              </a:ext>
            </a:extLst>
          </p:cNvPr>
          <p:cNvSpPr txBox="1"/>
          <p:nvPr/>
        </p:nvSpPr>
        <p:spPr>
          <a:xfrm>
            <a:off x="6781800" y="235936"/>
            <a:ext cx="1885950" cy="1015663"/>
          </a:xfrm>
          <a:prstGeom prst="rect">
            <a:avLst/>
          </a:prstGeom>
          <a:noFill/>
        </p:spPr>
        <p:txBody>
          <a:bodyPr wrap="square" rtlCol="0">
            <a:spAutoFit/>
          </a:bodyPr>
          <a:lstStyle/>
          <a:p>
            <a:r>
              <a:rPr lang="en-US" sz="1200" b="1" dirty="0"/>
              <a:t>Precision</a:t>
            </a:r>
            <a:r>
              <a:rPr lang="en-US" sz="1200" dirty="0"/>
              <a:t> — Out of all the examples that predicted as positive, how many are really positive?</a:t>
            </a:r>
          </a:p>
          <a:p>
            <a:r>
              <a:rPr lang="en-IN" sz="1200" b="1" dirty="0">
                <a:solidFill>
                  <a:srgbClr val="FF0000"/>
                </a:solidFill>
              </a:rPr>
              <a:t>positive predictive value</a:t>
            </a:r>
            <a:endParaRPr lang="en-IN" sz="1000" b="1" dirty="0">
              <a:solidFill>
                <a:srgbClr val="FF0000"/>
              </a:solidFill>
            </a:endParaRPr>
          </a:p>
        </p:txBody>
      </p:sp>
      <p:sp>
        <p:nvSpPr>
          <p:cNvPr id="7" name="Rectangle 6">
            <a:extLst>
              <a:ext uri="{FF2B5EF4-FFF2-40B4-BE49-F238E27FC236}">
                <a16:creationId xmlns:a16="http://schemas.microsoft.com/office/drawing/2014/main" id="{F1961A89-7F72-4705-B8A1-F62AD63F7DE1}"/>
              </a:ext>
            </a:extLst>
          </p:cNvPr>
          <p:cNvSpPr/>
          <p:nvPr/>
        </p:nvSpPr>
        <p:spPr>
          <a:xfrm>
            <a:off x="3048000" y="1432560"/>
            <a:ext cx="3668900" cy="478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DA5BE02-E618-46E2-BAD2-E7A6E432F5AD}"/>
              </a:ext>
            </a:extLst>
          </p:cNvPr>
          <p:cNvSpPr/>
          <p:nvPr/>
        </p:nvSpPr>
        <p:spPr>
          <a:xfrm>
            <a:off x="2667000" y="1371600"/>
            <a:ext cx="1943100" cy="12954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2">
            <a:extLst>
              <a:ext uri="{FF2B5EF4-FFF2-40B4-BE49-F238E27FC236}">
                <a16:creationId xmlns:a16="http://schemas.microsoft.com/office/drawing/2014/main" id="{F7C5CCF4-B2E4-4FC1-9B2B-B6D71A892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963" y="2743200"/>
            <a:ext cx="1943100" cy="5334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F647D33-ADC9-42C9-800B-1C2070AC2016}"/>
              </a:ext>
            </a:extLst>
          </p:cNvPr>
          <p:cNvSpPr txBox="1"/>
          <p:nvPr/>
        </p:nvSpPr>
        <p:spPr>
          <a:xfrm>
            <a:off x="2634963" y="3421925"/>
            <a:ext cx="1376110" cy="1200329"/>
          </a:xfrm>
          <a:prstGeom prst="rect">
            <a:avLst/>
          </a:prstGeom>
          <a:noFill/>
        </p:spPr>
        <p:txBody>
          <a:bodyPr wrap="square" rtlCol="0">
            <a:spAutoFit/>
          </a:bodyPr>
          <a:lstStyle/>
          <a:p>
            <a:r>
              <a:rPr lang="en-US" sz="1200" b="1" dirty="0"/>
              <a:t>Recall — </a:t>
            </a:r>
            <a:r>
              <a:rPr lang="en-US" sz="1200" dirty="0"/>
              <a:t>Out of all the positive examples, how many are predicted as positive?</a:t>
            </a:r>
          </a:p>
        </p:txBody>
      </p:sp>
      <p:sp>
        <p:nvSpPr>
          <p:cNvPr id="10" name="TextBox 9">
            <a:extLst>
              <a:ext uri="{FF2B5EF4-FFF2-40B4-BE49-F238E27FC236}">
                <a16:creationId xmlns:a16="http://schemas.microsoft.com/office/drawing/2014/main" id="{2B8FA122-738C-4534-BAF4-BDA938A1BBF7}"/>
              </a:ext>
            </a:extLst>
          </p:cNvPr>
          <p:cNvSpPr txBox="1"/>
          <p:nvPr/>
        </p:nvSpPr>
        <p:spPr>
          <a:xfrm>
            <a:off x="2590800" y="4767579"/>
            <a:ext cx="2145726" cy="923330"/>
          </a:xfrm>
          <a:prstGeom prst="rect">
            <a:avLst/>
          </a:prstGeom>
          <a:noFill/>
        </p:spPr>
        <p:txBody>
          <a:bodyPr wrap="square" rtlCol="0">
            <a:spAutoFit/>
          </a:bodyPr>
          <a:lstStyle/>
          <a:p>
            <a:r>
              <a:rPr lang="en-US" b="1" dirty="0"/>
              <a:t>Recall and Sensitivity are the same.</a:t>
            </a:r>
          </a:p>
        </p:txBody>
      </p:sp>
      <p:sp>
        <p:nvSpPr>
          <p:cNvPr id="11" name="Rectangle 10">
            <a:extLst>
              <a:ext uri="{FF2B5EF4-FFF2-40B4-BE49-F238E27FC236}">
                <a16:creationId xmlns:a16="http://schemas.microsoft.com/office/drawing/2014/main" id="{CDD18F9C-BD02-4678-B5F3-5DFE79AA77D8}"/>
              </a:ext>
            </a:extLst>
          </p:cNvPr>
          <p:cNvSpPr/>
          <p:nvPr/>
        </p:nvSpPr>
        <p:spPr>
          <a:xfrm>
            <a:off x="4708773" y="1325608"/>
            <a:ext cx="1615827" cy="134139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4">
            <a:extLst>
              <a:ext uri="{FF2B5EF4-FFF2-40B4-BE49-F238E27FC236}">
                <a16:creationId xmlns:a16="http://schemas.microsoft.com/office/drawing/2014/main" id="{B8FDD430-D964-4B6B-98EB-2EC74FAC3E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4989" y="2752906"/>
            <a:ext cx="2010611" cy="523694"/>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797CF3F-B03E-40DD-B74C-A9FA2424DD27}"/>
              </a:ext>
            </a:extLst>
          </p:cNvPr>
          <p:cNvSpPr txBox="1"/>
          <p:nvPr/>
        </p:nvSpPr>
        <p:spPr>
          <a:xfrm>
            <a:off x="4559875" y="3419315"/>
            <a:ext cx="2221925" cy="830997"/>
          </a:xfrm>
          <a:prstGeom prst="rect">
            <a:avLst/>
          </a:prstGeom>
          <a:noFill/>
        </p:spPr>
        <p:txBody>
          <a:bodyPr wrap="square" rtlCol="0">
            <a:spAutoFit/>
          </a:bodyPr>
          <a:lstStyle/>
          <a:p>
            <a:r>
              <a:rPr lang="en-US" sz="1200" b="1" dirty="0"/>
              <a:t>Specificity — </a:t>
            </a:r>
            <a:r>
              <a:rPr lang="en-US" sz="1200" dirty="0"/>
              <a:t>Out of all the people that do not have the disease, how many got negative results?</a:t>
            </a:r>
          </a:p>
        </p:txBody>
      </p:sp>
      <p:sp>
        <p:nvSpPr>
          <p:cNvPr id="14" name="TextBox 13">
            <a:extLst>
              <a:ext uri="{FF2B5EF4-FFF2-40B4-BE49-F238E27FC236}">
                <a16:creationId xmlns:a16="http://schemas.microsoft.com/office/drawing/2014/main" id="{1FAF4E31-8078-4F4A-9AFC-E7D141AE77BE}"/>
              </a:ext>
            </a:extLst>
          </p:cNvPr>
          <p:cNvSpPr txBox="1"/>
          <p:nvPr/>
        </p:nvSpPr>
        <p:spPr>
          <a:xfrm>
            <a:off x="4551408" y="4250312"/>
            <a:ext cx="3449592" cy="369332"/>
          </a:xfrm>
          <a:prstGeom prst="rect">
            <a:avLst/>
          </a:prstGeom>
          <a:noFill/>
        </p:spPr>
        <p:txBody>
          <a:bodyPr wrap="square">
            <a:spAutoFit/>
          </a:bodyPr>
          <a:lstStyle/>
          <a:p>
            <a:r>
              <a:rPr lang="en-US" sz="1800" b="1" dirty="0"/>
              <a:t>True Negative Rate (or Specificity</a:t>
            </a:r>
            <a:r>
              <a:rPr lang="en-US" sz="1800" dirty="0"/>
              <a:t>)</a:t>
            </a:r>
            <a:endParaRPr lang="en-IN" dirty="0"/>
          </a:p>
        </p:txBody>
      </p:sp>
      <p:sp>
        <p:nvSpPr>
          <p:cNvPr id="16" name="TextBox 15">
            <a:extLst>
              <a:ext uri="{FF2B5EF4-FFF2-40B4-BE49-F238E27FC236}">
                <a16:creationId xmlns:a16="http://schemas.microsoft.com/office/drawing/2014/main" id="{63AD20C7-B7A3-4370-950B-177F79C0CC10}"/>
              </a:ext>
            </a:extLst>
          </p:cNvPr>
          <p:cNvSpPr txBox="1"/>
          <p:nvPr/>
        </p:nvSpPr>
        <p:spPr>
          <a:xfrm>
            <a:off x="6779791" y="2024163"/>
            <a:ext cx="2190067" cy="369332"/>
          </a:xfrm>
          <a:prstGeom prst="rect">
            <a:avLst/>
          </a:prstGeom>
          <a:noFill/>
        </p:spPr>
        <p:txBody>
          <a:bodyPr wrap="square">
            <a:spAutoFit/>
          </a:bodyPr>
          <a:lstStyle/>
          <a:p>
            <a:r>
              <a:rPr lang="en-US" sz="1800" b="1" dirty="0"/>
              <a:t>False Positive Rate </a:t>
            </a:r>
            <a:endParaRPr lang="en-IN" dirty="0"/>
          </a:p>
        </p:txBody>
      </p:sp>
      <p:sp>
        <p:nvSpPr>
          <p:cNvPr id="18" name="TextBox 17">
            <a:extLst>
              <a:ext uri="{FF2B5EF4-FFF2-40B4-BE49-F238E27FC236}">
                <a16:creationId xmlns:a16="http://schemas.microsoft.com/office/drawing/2014/main" id="{37908BDC-783F-4365-9050-E399503FF21B}"/>
              </a:ext>
            </a:extLst>
          </p:cNvPr>
          <p:cNvSpPr txBox="1"/>
          <p:nvPr/>
        </p:nvSpPr>
        <p:spPr>
          <a:xfrm>
            <a:off x="2596450" y="5699376"/>
            <a:ext cx="2204150" cy="369331"/>
          </a:xfrm>
          <a:prstGeom prst="rect">
            <a:avLst/>
          </a:prstGeom>
          <a:noFill/>
        </p:spPr>
        <p:txBody>
          <a:bodyPr wrap="square">
            <a:spAutoFit/>
          </a:bodyPr>
          <a:lstStyle/>
          <a:p>
            <a:r>
              <a:rPr lang="en-US" sz="1800" b="1" dirty="0"/>
              <a:t>False Negative Rate </a:t>
            </a:r>
            <a:endParaRPr lang="en-IN" dirty="0"/>
          </a:p>
        </p:txBody>
      </p:sp>
    </p:spTree>
    <p:extLst>
      <p:ext uri="{BB962C8B-B14F-4D97-AF65-F5344CB8AC3E}">
        <p14:creationId xmlns:p14="http://schemas.microsoft.com/office/powerpoint/2010/main" val="843278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CA4DE-3BDC-40A5-AA4B-87A9078BE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521153"/>
            <a:ext cx="6271000" cy="1872342"/>
          </a:xfrm>
          <a:prstGeom prst="rect">
            <a:avLst/>
          </a:prstGeom>
        </p:spPr>
      </p:pic>
      <p:pic>
        <p:nvPicPr>
          <p:cNvPr id="3" name="Picture 2">
            <a:extLst>
              <a:ext uri="{FF2B5EF4-FFF2-40B4-BE49-F238E27FC236}">
                <a16:creationId xmlns:a16="http://schemas.microsoft.com/office/drawing/2014/main" id="{FEBDA0C3-F068-4DE5-905F-4AAE23389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373141"/>
            <a:ext cx="1885950" cy="523875"/>
          </a:xfrm>
          <a:prstGeom prst="rect">
            <a:avLst/>
          </a:prstGeom>
          <a:ln>
            <a:solidFill>
              <a:srgbClr val="FF0000"/>
            </a:solidFill>
          </a:ln>
        </p:spPr>
      </p:pic>
      <p:sp>
        <p:nvSpPr>
          <p:cNvPr id="4" name="TextBox 3">
            <a:extLst>
              <a:ext uri="{FF2B5EF4-FFF2-40B4-BE49-F238E27FC236}">
                <a16:creationId xmlns:a16="http://schemas.microsoft.com/office/drawing/2014/main" id="{CCF37743-589F-4D7B-96AB-390D531F029B}"/>
              </a:ext>
            </a:extLst>
          </p:cNvPr>
          <p:cNvSpPr txBox="1"/>
          <p:nvPr/>
        </p:nvSpPr>
        <p:spPr>
          <a:xfrm>
            <a:off x="6781800" y="235936"/>
            <a:ext cx="1885950" cy="1015663"/>
          </a:xfrm>
          <a:prstGeom prst="rect">
            <a:avLst/>
          </a:prstGeom>
          <a:noFill/>
        </p:spPr>
        <p:txBody>
          <a:bodyPr wrap="square" rtlCol="0">
            <a:spAutoFit/>
          </a:bodyPr>
          <a:lstStyle/>
          <a:p>
            <a:r>
              <a:rPr lang="en-US" sz="1200" b="1" dirty="0"/>
              <a:t>Precision</a:t>
            </a:r>
            <a:r>
              <a:rPr lang="en-US" sz="1200" dirty="0"/>
              <a:t> — Out of all the examples that predicted as positive, how many are really positive?</a:t>
            </a:r>
          </a:p>
          <a:p>
            <a:r>
              <a:rPr lang="en-IN" sz="1200" b="1" dirty="0">
                <a:solidFill>
                  <a:srgbClr val="FF0000"/>
                </a:solidFill>
              </a:rPr>
              <a:t>positive predictive value</a:t>
            </a:r>
            <a:endParaRPr lang="en-IN" sz="1000" b="1" dirty="0">
              <a:solidFill>
                <a:srgbClr val="FF0000"/>
              </a:solidFill>
            </a:endParaRPr>
          </a:p>
        </p:txBody>
      </p:sp>
      <p:sp>
        <p:nvSpPr>
          <p:cNvPr id="7" name="Rectangle 6">
            <a:extLst>
              <a:ext uri="{FF2B5EF4-FFF2-40B4-BE49-F238E27FC236}">
                <a16:creationId xmlns:a16="http://schemas.microsoft.com/office/drawing/2014/main" id="{F1961A89-7F72-4705-B8A1-F62AD63F7DE1}"/>
              </a:ext>
            </a:extLst>
          </p:cNvPr>
          <p:cNvSpPr/>
          <p:nvPr/>
        </p:nvSpPr>
        <p:spPr>
          <a:xfrm>
            <a:off x="3048000" y="1432560"/>
            <a:ext cx="3668900" cy="478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4DA5BE02-E618-46E2-BAD2-E7A6E432F5AD}"/>
              </a:ext>
            </a:extLst>
          </p:cNvPr>
          <p:cNvSpPr/>
          <p:nvPr/>
        </p:nvSpPr>
        <p:spPr>
          <a:xfrm>
            <a:off x="2667000" y="1371600"/>
            <a:ext cx="1943100" cy="12954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2">
            <a:extLst>
              <a:ext uri="{FF2B5EF4-FFF2-40B4-BE49-F238E27FC236}">
                <a16:creationId xmlns:a16="http://schemas.microsoft.com/office/drawing/2014/main" id="{F7C5CCF4-B2E4-4FC1-9B2B-B6D71A892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963" y="2743200"/>
            <a:ext cx="1943100" cy="53340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F647D33-ADC9-42C9-800B-1C2070AC2016}"/>
              </a:ext>
            </a:extLst>
          </p:cNvPr>
          <p:cNvSpPr txBox="1"/>
          <p:nvPr/>
        </p:nvSpPr>
        <p:spPr>
          <a:xfrm>
            <a:off x="2634963" y="3421925"/>
            <a:ext cx="1376110" cy="1200329"/>
          </a:xfrm>
          <a:prstGeom prst="rect">
            <a:avLst/>
          </a:prstGeom>
          <a:noFill/>
        </p:spPr>
        <p:txBody>
          <a:bodyPr wrap="square" rtlCol="0">
            <a:spAutoFit/>
          </a:bodyPr>
          <a:lstStyle/>
          <a:p>
            <a:r>
              <a:rPr lang="en-US" sz="1200" b="1" dirty="0"/>
              <a:t>Recall — </a:t>
            </a:r>
            <a:r>
              <a:rPr lang="en-US" sz="1200" dirty="0"/>
              <a:t>Out of all the positive examples, how many are predicted as positive?</a:t>
            </a:r>
          </a:p>
        </p:txBody>
      </p:sp>
      <p:sp>
        <p:nvSpPr>
          <p:cNvPr id="10" name="TextBox 9">
            <a:extLst>
              <a:ext uri="{FF2B5EF4-FFF2-40B4-BE49-F238E27FC236}">
                <a16:creationId xmlns:a16="http://schemas.microsoft.com/office/drawing/2014/main" id="{2B8FA122-738C-4534-BAF4-BDA938A1BBF7}"/>
              </a:ext>
            </a:extLst>
          </p:cNvPr>
          <p:cNvSpPr txBox="1"/>
          <p:nvPr/>
        </p:nvSpPr>
        <p:spPr>
          <a:xfrm>
            <a:off x="2590800" y="4767579"/>
            <a:ext cx="2145726" cy="923330"/>
          </a:xfrm>
          <a:prstGeom prst="rect">
            <a:avLst/>
          </a:prstGeom>
          <a:noFill/>
        </p:spPr>
        <p:txBody>
          <a:bodyPr wrap="square" rtlCol="0">
            <a:spAutoFit/>
          </a:bodyPr>
          <a:lstStyle/>
          <a:p>
            <a:r>
              <a:rPr lang="en-US" b="1" dirty="0"/>
              <a:t>Recall and Sensitivity are the same.</a:t>
            </a:r>
          </a:p>
        </p:txBody>
      </p:sp>
      <p:sp>
        <p:nvSpPr>
          <p:cNvPr id="11" name="Rectangle 10">
            <a:extLst>
              <a:ext uri="{FF2B5EF4-FFF2-40B4-BE49-F238E27FC236}">
                <a16:creationId xmlns:a16="http://schemas.microsoft.com/office/drawing/2014/main" id="{CDD18F9C-BD02-4678-B5F3-5DFE79AA77D8}"/>
              </a:ext>
            </a:extLst>
          </p:cNvPr>
          <p:cNvSpPr/>
          <p:nvPr/>
        </p:nvSpPr>
        <p:spPr>
          <a:xfrm>
            <a:off x="4708773" y="1325608"/>
            <a:ext cx="1615827" cy="134139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4">
            <a:extLst>
              <a:ext uri="{FF2B5EF4-FFF2-40B4-BE49-F238E27FC236}">
                <a16:creationId xmlns:a16="http://schemas.microsoft.com/office/drawing/2014/main" id="{B8FDD430-D964-4B6B-98EB-2EC74FAC3E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4989" y="2752906"/>
            <a:ext cx="2010611" cy="523694"/>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797CF3F-B03E-40DD-B74C-A9FA2424DD27}"/>
              </a:ext>
            </a:extLst>
          </p:cNvPr>
          <p:cNvSpPr txBox="1"/>
          <p:nvPr/>
        </p:nvSpPr>
        <p:spPr>
          <a:xfrm>
            <a:off x="4559875" y="3419315"/>
            <a:ext cx="2221925" cy="830997"/>
          </a:xfrm>
          <a:prstGeom prst="rect">
            <a:avLst/>
          </a:prstGeom>
          <a:noFill/>
        </p:spPr>
        <p:txBody>
          <a:bodyPr wrap="square" rtlCol="0">
            <a:spAutoFit/>
          </a:bodyPr>
          <a:lstStyle/>
          <a:p>
            <a:r>
              <a:rPr lang="en-US" sz="1200" b="1" dirty="0"/>
              <a:t>Specificity — </a:t>
            </a:r>
            <a:r>
              <a:rPr lang="en-US" sz="1200" dirty="0"/>
              <a:t>Out of all the people that do not have the disease, how many got negative results?</a:t>
            </a:r>
          </a:p>
        </p:txBody>
      </p:sp>
      <p:pic>
        <p:nvPicPr>
          <p:cNvPr id="2" name="Picture 1">
            <a:extLst>
              <a:ext uri="{FF2B5EF4-FFF2-40B4-BE49-F238E27FC236}">
                <a16:creationId xmlns:a16="http://schemas.microsoft.com/office/drawing/2014/main" id="{EACA3FED-1B70-4BF8-A5E2-5002ADE3B536}"/>
              </a:ext>
            </a:extLst>
          </p:cNvPr>
          <p:cNvPicPr>
            <a:picLocks noChangeAspect="1"/>
          </p:cNvPicPr>
          <p:nvPr/>
        </p:nvPicPr>
        <p:blipFill rotWithShape="1">
          <a:blip r:embed="rId6"/>
          <a:srcRect t="33998" r="38034" b="31475"/>
          <a:stretch/>
        </p:blipFill>
        <p:spPr>
          <a:xfrm>
            <a:off x="146337" y="5731380"/>
            <a:ext cx="5524500" cy="1118153"/>
          </a:xfrm>
          <a:prstGeom prst="rect">
            <a:avLst/>
          </a:prstGeom>
        </p:spPr>
      </p:pic>
      <p:pic>
        <p:nvPicPr>
          <p:cNvPr id="1026" name="Picture 2" descr="Precision vs Recall. In this blog, I will focus on the… | by ...">
            <a:extLst>
              <a:ext uri="{FF2B5EF4-FFF2-40B4-BE49-F238E27FC236}">
                <a16:creationId xmlns:a16="http://schemas.microsoft.com/office/drawing/2014/main" id="{9BED00D1-A595-4DEE-93DA-53BD177A11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7180" b="66002"/>
          <a:stretch/>
        </p:blipFill>
        <p:spPr bwMode="auto">
          <a:xfrm>
            <a:off x="751781" y="42607"/>
            <a:ext cx="3678038" cy="72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742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the ROC curve?</a:t>
            </a:r>
          </a:p>
        </p:txBody>
      </p:sp>
      <p:sp>
        <p:nvSpPr>
          <p:cNvPr id="3" name="TextBox 2"/>
          <p:cNvSpPr txBox="1"/>
          <p:nvPr/>
        </p:nvSpPr>
        <p:spPr>
          <a:xfrm>
            <a:off x="214312" y="1728788"/>
            <a:ext cx="8729663" cy="1569660"/>
          </a:xfrm>
          <a:prstGeom prst="rect">
            <a:avLst/>
          </a:prstGeom>
          <a:noFill/>
        </p:spPr>
        <p:txBody>
          <a:bodyPr wrap="square" rtlCol="0">
            <a:spAutoFit/>
          </a:bodyPr>
          <a:lstStyle/>
          <a:p>
            <a:r>
              <a:rPr lang="en-IN" sz="2400" dirty="0"/>
              <a:t>The Receiver Operating Characteristic (ROC) curve is one of the methods for visualizing classification quality, which shows the dependency between TPR (True Positive Rate) and FPR (False Positive Rate).</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886200"/>
            <a:ext cx="4350544" cy="978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315006"/>
            <a:ext cx="3714750" cy="3180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4358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3F319-0F65-4975-8921-BB6B68A2DB92}"/>
              </a:ext>
            </a:extLst>
          </p:cNvPr>
          <p:cNvPicPr>
            <a:picLocks noChangeAspect="1"/>
          </p:cNvPicPr>
          <p:nvPr/>
        </p:nvPicPr>
        <p:blipFill>
          <a:blip r:embed="rId2"/>
          <a:stretch>
            <a:fillRect/>
          </a:stretch>
        </p:blipFill>
        <p:spPr>
          <a:xfrm>
            <a:off x="66675" y="2514600"/>
            <a:ext cx="9010650" cy="3971925"/>
          </a:xfrm>
          <a:prstGeom prst="rect">
            <a:avLst/>
          </a:prstGeom>
        </p:spPr>
      </p:pic>
      <p:sp>
        <p:nvSpPr>
          <p:cNvPr id="7" name="TextBox 6">
            <a:extLst>
              <a:ext uri="{FF2B5EF4-FFF2-40B4-BE49-F238E27FC236}">
                <a16:creationId xmlns:a16="http://schemas.microsoft.com/office/drawing/2014/main" id="{661EC293-FF9D-44CC-AE0F-6C2D69DC0D51}"/>
              </a:ext>
            </a:extLst>
          </p:cNvPr>
          <p:cNvSpPr txBox="1"/>
          <p:nvPr/>
        </p:nvSpPr>
        <p:spPr>
          <a:xfrm>
            <a:off x="304800" y="762000"/>
            <a:ext cx="8382000" cy="923330"/>
          </a:xfrm>
          <a:prstGeom prst="rect">
            <a:avLst/>
          </a:prstGeom>
          <a:noFill/>
        </p:spPr>
        <p:txBody>
          <a:bodyPr wrap="square" rtlCol="0">
            <a:spAutoFit/>
          </a:bodyPr>
          <a:lstStyle/>
          <a:p>
            <a:r>
              <a:rPr lang="en-US" dirty="0"/>
              <a:t>Many #AntibodyTesting kits. Some have false +</a:t>
            </a:r>
            <a:r>
              <a:rPr lang="en-US" dirty="0" err="1"/>
              <a:t>ves</a:t>
            </a:r>
            <a:r>
              <a:rPr lang="en-US" dirty="0"/>
              <a:t> . That affects reliability of Testing labs, and Survey results of #Seroprevalence too. #TNCAI uses two best and consistent global </a:t>
            </a:r>
            <a:r>
              <a:rPr lang="en-US" dirty="0" err="1"/>
              <a:t>brandsDown</a:t>
            </a:r>
            <a:r>
              <a:rPr lang="en-US" dirty="0"/>
              <a:t> pointing backhand index. Took 1L tests to fix.</a:t>
            </a:r>
            <a:endParaRPr lang="en-IN" dirty="0"/>
          </a:p>
        </p:txBody>
      </p:sp>
    </p:spTree>
    <p:extLst>
      <p:ext uri="{BB962C8B-B14F-4D97-AF65-F5344CB8AC3E}">
        <p14:creationId xmlns:p14="http://schemas.microsoft.com/office/powerpoint/2010/main" val="3661872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Thanks</a:t>
            </a:r>
          </a:p>
        </p:txBody>
      </p:sp>
      <p:sp>
        <p:nvSpPr>
          <p:cNvPr id="5" name="Subtitle 4"/>
          <p:cNvSpPr>
            <a:spLocks noGrp="1"/>
          </p:cNvSpPr>
          <p:nvPr>
            <p:ph type="subTitle" idx="1"/>
          </p:nvPr>
        </p:nvSpPr>
        <p:spPr/>
        <p:txBody>
          <a:bodyPr/>
          <a:lstStyle/>
          <a:p>
            <a:r>
              <a:rPr lang="en-IN" dirty="0"/>
              <a:t>End</a:t>
            </a:r>
          </a:p>
        </p:txBody>
      </p:sp>
    </p:spTree>
    <p:extLst>
      <p:ext uri="{BB962C8B-B14F-4D97-AF65-F5344CB8AC3E}">
        <p14:creationId xmlns:p14="http://schemas.microsoft.com/office/powerpoint/2010/main" val="1572780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6B30275-3CCD-4DD7-A6D2-F57F542B7733}"/>
                  </a:ext>
                </a:extLst>
              </p14:cNvPr>
              <p14:cNvContentPartPr/>
              <p14:nvPr/>
            </p14:nvContentPartPr>
            <p14:xfrm>
              <a:off x="669240" y="779760"/>
              <a:ext cx="7027920" cy="3530160"/>
            </p14:xfrm>
          </p:contentPart>
        </mc:Choice>
        <mc:Fallback xmlns="">
          <p:pic>
            <p:nvPicPr>
              <p:cNvPr id="4" name="Ink 3">
                <a:extLst>
                  <a:ext uri="{FF2B5EF4-FFF2-40B4-BE49-F238E27FC236}">
                    <a16:creationId xmlns:a16="http://schemas.microsoft.com/office/drawing/2014/main" id="{B6B30275-3CCD-4DD7-A6D2-F57F542B7733}"/>
                  </a:ext>
                </a:extLst>
              </p:cNvPr>
              <p:cNvPicPr/>
              <p:nvPr/>
            </p:nvPicPr>
            <p:blipFill>
              <a:blip r:embed="rId3"/>
              <a:stretch>
                <a:fillRect/>
              </a:stretch>
            </p:blipFill>
            <p:spPr>
              <a:xfrm>
                <a:off x="659880" y="770400"/>
                <a:ext cx="7046640" cy="3548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7FA5972-E5E0-4290-A0E1-AE98D4527EDD}"/>
                  </a:ext>
                </a:extLst>
              </p14:cNvPr>
              <p14:cNvContentPartPr/>
              <p14:nvPr/>
            </p14:nvContentPartPr>
            <p14:xfrm>
              <a:off x="6710040" y="1767240"/>
              <a:ext cx="147240" cy="44280"/>
            </p14:xfrm>
          </p:contentPart>
        </mc:Choice>
        <mc:Fallback xmlns="">
          <p:pic>
            <p:nvPicPr>
              <p:cNvPr id="5" name="Ink 4">
                <a:extLst>
                  <a:ext uri="{FF2B5EF4-FFF2-40B4-BE49-F238E27FC236}">
                    <a16:creationId xmlns:a16="http://schemas.microsoft.com/office/drawing/2014/main" id="{E7FA5972-E5E0-4290-A0E1-AE98D4527EDD}"/>
                  </a:ext>
                </a:extLst>
              </p:cNvPr>
              <p:cNvPicPr/>
              <p:nvPr/>
            </p:nvPicPr>
            <p:blipFill>
              <a:blip r:embed="rId5"/>
              <a:stretch>
                <a:fillRect/>
              </a:stretch>
            </p:blipFill>
            <p:spPr>
              <a:xfrm>
                <a:off x="6700680" y="1757880"/>
                <a:ext cx="1659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E403BFC-28E8-44E7-8B9D-EDABD97D8854}"/>
                  </a:ext>
                </a:extLst>
              </p14:cNvPr>
              <p14:cNvContentPartPr/>
              <p14:nvPr/>
            </p14:nvContentPartPr>
            <p14:xfrm>
              <a:off x="560880" y="1834920"/>
              <a:ext cx="4442760" cy="4013280"/>
            </p14:xfrm>
          </p:contentPart>
        </mc:Choice>
        <mc:Fallback xmlns="">
          <p:pic>
            <p:nvPicPr>
              <p:cNvPr id="6" name="Ink 5">
                <a:extLst>
                  <a:ext uri="{FF2B5EF4-FFF2-40B4-BE49-F238E27FC236}">
                    <a16:creationId xmlns:a16="http://schemas.microsoft.com/office/drawing/2014/main" id="{EE403BFC-28E8-44E7-8B9D-EDABD97D8854}"/>
                  </a:ext>
                </a:extLst>
              </p:cNvPr>
              <p:cNvPicPr/>
              <p:nvPr/>
            </p:nvPicPr>
            <p:blipFill>
              <a:blip r:embed="rId7"/>
              <a:stretch>
                <a:fillRect/>
              </a:stretch>
            </p:blipFill>
            <p:spPr>
              <a:xfrm>
                <a:off x="551520" y="1825560"/>
                <a:ext cx="4461480" cy="4032000"/>
              </a:xfrm>
              <a:prstGeom prst="rect">
                <a:avLst/>
              </a:prstGeom>
            </p:spPr>
          </p:pic>
        </mc:Fallback>
      </mc:AlternateContent>
    </p:spTree>
    <p:extLst>
      <p:ext uri="{BB962C8B-B14F-4D97-AF65-F5344CB8AC3E}">
        <p14:creationId xmlns:p14="http://schemas.microsoft.com/office/powerpoint/2010/main" val="63269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5C793EC-B95F-4A66-A988-F4F4B4948B44}"/>
                  </a:ext>
                </a:extLst>
              </p14:cNvPr>
              <p14:cNvContentPartPr/>
              <p14:nvPr/>
            </p14:nvContentPartPr>
            <p14:xfrm>
              <a:off x="1377000" y="830520"/>
              <a:ext cx="6526080" cy="4179600"/>
            </p14:xfrm>
          </p:contentPart>
        </mc:Choice>
        <mc:Fallback xmlns="">
          <p:pic>
            <p:nvPicPr>
              <p:cNvPr id="2" name="Ink 1">
                <a:extLst>
                  <a:ext uri="{FF2B5EF4-FFF2-40B4-BE49-F238E27FC236}">
                    <a16:creationId xmlns:a16="http://schemas.microsoft.com/office/drawing/2014/main" id="{65C793EC-B95F-4A66-A988-F4F4B4948B44}"/>
                  </a:ext>
                </a:extLst>
              </p:cNvPr>
              <p:cNvPicPr/>
              <p:nvPr/>
            </p:nvPicPr>
            <p:blipFill>
              <a:blip r:embed="rId3"/>
              <a:stretch>
                <a:fillRect/>
              </a:stretch>
            </p:blipFill>
            <p:spPr>
              <a:xfrm>
                <a:off x="1367640" y="821160"/>
                <a:ext cx="6544800" cy="419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AD9E39C-1800-4384-B1EF-76923C4CEAEF}"/>
                  </a:ext>
                </a:extLst>
              </p14:cNvPr>
              <p14:cNvContentPartPr/>
              <p14:nvPr/>
            </p14:nvContentPartPr>
            <p14:xfrm>
              <a:off x="2028600" y="3332880"/>
              <a:ext cx="3133440" cy="1505520"/>
            </p14:xfrm>
          </p:contentPart>
        </mc:Choice>
        <mc:Fallback xmlns="">
          <p:pic>
            <p:nvPicPr>
              <p:cNvPr id="3" name="Ink 2">
                <a:extLst>
                  <a:ext uri="{FF2B5EF4-FFF2-40B4-BE49-F238E27FC236}">
                    <a16:creationId xmlns:a16="http://schemas.microsoft.com/office/drawing/2014/main" id="{AAD9E39C-1800-4384-B1EF-76923C4CEAEF}"/>
                  </a:ext>
                </a:extLst>
              </p:cNvPr>
              <p:cNvPicPr/>
              <p:nvPr/>
            </p:nvPicPr>
            <p:blipFill>
              <a:blip r:embed="rId5"/>
              <a:stretch>
                <a:fillRect/>
              </a:stretch>
            </p:blipFill>
            <p:spPr>
              <a:xfrm>
                <a:off x="2019240" y="3323520"/>
                <a:ext cx="3152160" cy="152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4B9A8F9B-21DF-4DA5-BE75-7F3052BE893E}"/>
                  </a:ext>
                </a:extLst>
              </p14:cNvPr>
              <p14:cNvContentPartPr/>
              <p14:nvPr/>
            </p14:nvContentPartPr>
            <p14:xfrm>
              <a:off x="2320200" y="2334600"/>
              <a:ext cx="5338800" cy="3188880"/>
            </p14:xfrm>
          </p:contentPart>
        </mc:Choice>
        <mc:Fallback xmlns="">
          <p:pic>
            <p:nvPicPr>
              <p:cNvPr id="4" name="Ink 3">
                <a:extLst>
                  <a:ext uri="{FF2B5EF4-FFF2-40B4-BE49-F238E27FC236}">
                    <a16:creationId xmlns:a16="http://schemas.microsoft.com/office/drawing/2014/main" id="{4B9A8F9B-21DF-4DA5-BE75-7F3052BE893E}"/>
                  </a:ext>
                </a:extLst>
              </p:cNvPr>
              <p:cNvPicPr/>
              <p:nvPr/>
            </p:nvPicPr>
            <p:blipFill>
              <a:blip r:embed="rId7"/>
              <a:stretch>
                <a:fillRect/>
              </a:stretch>
            </p:blipFill>
            <p:spPr>
              <a:xfrm>
                <a:off x="2310840" y="2325240"/>
                <a:ext cx="5357520" cy="3207600"/>
              </a:xfrm>
              <a:prstGeom prst="rect">
                <a:avLst/>
              </a:prstGeom>
            </p:spPr>
          </p:pic>
        </mc:Fallback>
      </mc:AlternateContent>
    </p:spTree>
    <p:extLst>
      <p:ext uri="{BB962C8B-B14F-4D97-AF65-F5344CB8AC3E}">
        <p14:creationId xmlns:p14="http://schemas.microsoft.com/office/powerpoint/2010/main" val="94719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8DD3BF-0102-4CC6-A37E-60FB48BA63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85198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218427F-D7C6-42D1-B278-3859B8552B7C}"/>
                  </a:ext>
                </a:extLst>
              </p14:cNvPr>
              <p14:cNvContentPartPr/>
              <p14:nvPr/>
            </p14:nvContentPartPr>
            <p14:xfrm>
              <a:off x="1280520" y="978840"/>
              <a:ext cx="7758360" cy="4412520"/>
            </p14:xfrm>
          </p:contentPart>
        </mc:Choice>
        <mc:Fallback xmlns="">
          <p:pic>
            <p:nvPicPr>
              <p:cNvPr id="2" name="Ink 1">
                <a:extLst>
                  <a:ext uri="{FF2B5EF4-FFF2-40B4-BE49-F238E27FC236}">
                    <a16:creationId xmlns:a16="http://schemas.microsoft.com/office/drawing/2014/main" id="{A218427F-D7C6-42D1-B278-3859B8552B7C}"/>
                  </a:ext>
                </a:extLst>
              </p:cNvPr>
              <p:cNvPicPr/>
              <p:nvPr/>
            </p:nvPicPr>
            <p:blipFill>
              <a:blip r:embed="rId3"/>
              <a:stretch>
                <a:fillRect/>
              </a:stretch>
            </p:blipFill>
            <p:spPr>
              <a:xfrm>
                <a:off x="1271160" y="969480"/>
                <a:ext cx="7777080" cy="443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DCF6DEE-4597-415F-BBB9-496090CF7AAD}"/>
                  </a:ext>
                </a:extLst>
              </p14:cNvPr>
              <p14:cNvContentPartPr/>
              <p14:nvPr/>
            </p14:nvContentPartPr>
            <p14:xfrm>
              <a:off x="4602600" y="4979520"/>
              <a:ext cx="893880" cy="1151640"/>
            </p14:xfrm>
          </p:contentPart>
        </mc:Choice>
        <mc:Fallback xmlns="">
          <p:pic>
            <p:nvPicPr>
              <p:cNvPr id="3" name="Ink 2">
                <a:extLst>
                  <a:ext uri="{FF2B5EF4-FFF2-40B4-BE49-F238E27FC236}">
                    <a16:creationId xmlns:a16="http://schemas.microsoft.com/office/drawing/2014/main" id="{EDCF6DEE-4597-415F-BBB9-496090CF7AAD}"/>
                  </a:ext>
                </a:extLst>
              </p:cNvPr>
              <p:cNvPicPr/>
              <p:nvPr/>
            </p:nvPicPr>
            <p:blipFill>
              <a:blip r:embed="rId5"/>
              <a:stretch>
                <a:fillRect/>
              </a:stretch>
            </p:blipFill>
            <p:spPr>
              <a:xfrm>
                <a:off x="4593240" y="4970160"/>
                <a:ext cx="912600" cy="1170360"/>
              </a:xfrm>
              <a:prstGeom prst="rect">
                <a:avLst/>
              </a:prstGeom>
            </p:spPr>
          </p:pic>
        </mc:Fallback>
      </mc:AlternateContent>
    </p:spTree>
    <p:extLst>
      <p:ext uri="{BB962C8B-B14F-4D97-AF65-F5344CB8AC3E}">
        <p14:creationId xmlns:p14="http://schemas.microsoft.com/office/powerpoint/2010/main" val="2491775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A237CAC-C34A-4ABA-93F3-F0F8330F5981}"/>
                  </a:ext>
                </a:extLst>
              </p14:cNvPr>
              <p14:cNvContentPartPr/>
              <p14:nvPr/>
            </p14:nvContentPartPr>
            <p14:xfrm>
              <a:off x="365760" y="811080"/>
              <a:ext cx="6602760" cy="2221920"/>
            </p14:xfrm>
          </p:contentPart>
        </mc:Choice>
        <mc:Fallback xmlns="">
          <p:pic>
            <p:nvPicPr>
              <p:cNvPr id="2" name="Ink 1">
                <a:extLst>
                  <a:ext uri="{FF2B5EF4-FFF2-40B4-BE49-F238E27FC236}">
                    <a16:creationId xmlns:a16="http://schemas.microsoft.com/office/drawing/2014/main" id="{BA237CAC-C34A-4ABA-93F3-F0F8330F5981}"/>
                  </a:ext>
                </a:extLst>
              </p:cNvPr>
              <p:cNvPicPr/>
              <p:nvPr/>
            </p:nvPicPr>
            <p:blipFill>
              <a:blip r:embed="rId3"/>
              <a:stretch>
                <a:fillRect/>
              </a:stretch>
            </p:blipFill>
            <p:spPr>
              <a:xfrm>
                <a:off x="356400" y="801720"/>
                <a:ext cx="6621480" cy="2240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A592D24-5B07-47E6-967F-77374348C49A}"/>
                  </a:ext>
                </a:extLst>
              </p14:cNvPr>
              <p14:cNvContentPartPr/>
              <p14:nvPr/>
            </p14:nvContentPartPr>
            <p14:xfrm>
              <a:off x="329040" y="3050640"/>
              <a:ext cx="3320280" cy="1334520"/>
            </p14:xfrm>
          </p:contentPart>
        </mc:Choice>
        <mc:Fallback xmlns="">
          <p:pic>
            <p:nvPicPr>
              <p:cNvPr id="3" name="Ink 2">
                <a:extLst>
                  <a:ext uri="{FF2B5EF4-FFF2-40B4-BE49-F238E27FC236}">
                    <a16:creationId xmlns:a16="http://schemas.microsoft.com/office/drawing/2014/main" id="{DA592D24-5B07-47E6-967F-77374348C49A}"/>
                  </a:ext>
                </a:extLst>
              </p:cNvPr>
              <p:cNvPicPr/>
              <p:nvPr/>
            </p:nvPicPr>
            <p:blipFill>
              <a:blip r:embed="rId5"/>
              <a:stretch>
                <a:fillRect/>
              </a:stretch>
            </p:blipFill>
            <p:spPr>
              <a:xfrm>
                <a:off x="319680" y="3041280"/>
                <a:ext cx="3339000" cy="1353240"/>
              </a:xfrm>
              <a:prstGeom prst="rect">
                <a:avLst/>
              </a:prstGeom>
            </p:spPr>
          </p:pic>
        </mc:Fallback>
      </mc:AlternateContent>
    </p:spTree>
    <p:extLst>
      <p:ext uri="{BB962C8B-B14F-4D97-AF65-F5344CB8AC3E}">
        <p14:creationId xmlns:p14="http://schemas.microsoft.com/office/powerpoint/2010/main" val="944290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9151</TotalTime>
  <Words>1299</Words>
  <Application>Microsoft Office PowerPoint</Application>
  <PresentationFormat>On-screen Show (4:3)</PresentationFormat>
  <Paragraphs>116</Paragraphs>
  <Slides>48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Arial</vt:lpstr>
      <vt:lpstr>Calibri</vt:lpstr>
      <vt:lpstr>Courier New</vt:lpstr>
      <vt:lpstr>Office Theme</vt:lpstr>
      <vt:lpstr>Logistic Regression logistic classification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vt:lpstr>
      <vt:lpstr>PowerPoint Presentation</vt:lpstr>
      <vt:lpstr>PowerPoint Presentation</vt:lpstr>
      <vt:lpstr>PowerPoint Presentation</vt:lpstr>
      <vt:lpstr>PowerPoint Presentation</vt:lpstr>
      <vt:lpstr>PowerPoint Presentation</vt:lpstr>
      <vt:lpstr>Case-Study Data</vt:lpstr>
      <vt:lpstr>Linear to Logistic – (a)</vt:lpstr>
      <vt:lpstr>Linear Regression</vt:lpstr>
      <vt:lpstr>Linear Regression</vt:lpstr>
      <vt:lpstr>Linear regression equation:    y = β0 + β1X1 + β2X2 …. + βnXn</vt:lpstr>
      <vt:lpstr>Linear regression equation:    y = β0 + β1X1 + β2X2 …. + βnXn</vt:lpstr>
      <vt:lpstr>Value of Y – between 0 and 1</vt:lpstr>
      <vt:lpstr>How to get the value of 0 and 1</vt:lpstr>
      <vt:lpstr>How to get the value of 0 and 1</vt:lpstr>
      <vt:lpstr>How to get the value of 0 and 1? Use Sigmoid</vt:lpstr>
      <vt:lpstr>How to get the value of 0 and 1? Use Sigmoid</vt:lpstr>
      <vt:lpstr>How to get the value of 0 and 1? Use Sigmoid</vt:lpstr>
      <vt:lpstr>Convert Linear to Logistics</vt:lpstr>
      <vt:lpstr>Convert Linear to Logistics</vt:lpstr>
      <vt:lpstr>Sigmoid – S-curve</vt:lpstr>
      <vt:lpstr>Sigmoid – S-curve</vt:lpstr>
      <vt:lpstr>Sigmoid</vt:lpstr>
      <vt:lpstr>Linear Regression</vt:lpstr>
      <vt:lpstr>Probability values for the answers</vt:lpstr>
      <vt:lpstr>PowerPoint Presentation</vt:lpstr>
      <vt:lpstr>PowerPoint Presentation</vt:lpstr>
      <vt:lpstr>PowerPoint Presentation</vt:lpstr>
      <vt:lpstr>PowerPoint Presentation</vt:lpstr>
      <vt:lpstr>PowerPoint Presentation</vt:lpstr>
      <vt:lpstr>False Positive Rate (caused by Type I Error) Type1 Error- not to worry</vt:lpstr>
      <vt:lpstr>False Positive Rate (caused by Type I Error) Type1 Error- if it is cancer then we Need to worry</vt:lpstr>
      <vt:lpstr>True Negative Rate (or Specificity)</vt:lpstr>
      <vt:lpstr>False Negative Rate (caused by Type II Error): </vt:lpstr>
      <vt:lpstr>PowerPoint Presentation</vt:lpstr>
      <vt:lpstr>PowerPoint Presentation</vt:lpstr>
      <vt:lpstr>What is the ROC curve?</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Arunkumar Nair</cp:lastModifiedBy>
  <cp:revision>88</cp:revision>
  <dcterms:created xsi:type="dcterms:W3CDTF">2006-08-16T00:00:00Z</dcterms:created>
  <dcterms:modified xsi:type="dcterms:W3CDTF">2021-04-03T14:31:53Z</dcterms:modified>
</cp:coreProperties>
</file>